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18"/>
  </p:notesMasterIdLst>
  <p:sldIdLst>
    <p:sldId id="316" r:id="rId4"/>
    <p:sldId id="257" r:id="rId5"/>
    <p:sldId id="290" r:id="rId6"/>
    <p:sldId id="318" r:id="rId7"/>
    <p:sldId id="317" r:id="rId8"/>
    <p:sldId id="319" r:id="rId9"/>
    <p:sldId id="272" r:id="rId10"/>
    <p:sldId id="320" r:id="rId11"/>
    <p:sldId id="321" r:id="rId12"/>
    <p:sldId id="322" r:id="rId13"/>
    <p:sldId id="323" r:id="rId14"/>
    <p:sldId id="314" r:id="rId15"/>
    <p:sldId id="324" r:id="rId16"/>
    <p:sldId id="1188" r:id="rId17"/>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94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04A7D-9F3A-4EDC-9DFC-B0D5CF74ED13}" type="datetimeFigureOut">
              <a:rPr lang="en-IN" smtClean="0"/>
              <a:t>31-12-2025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FF3B7-933F-415F-AE0E-11621611F001}" type="slidenum">
              <a:rPr lang="en-IN" smtClean="0"/>
              <a:t>‹#›</a:t>
            </a:fld>
            <a:endParaRPr lang="en-IN"/>
          </a:p>
        </p:txBody>
      </p:sp>
    </p:spTree>
    <p:extLst>
      <p:ext uri="{BB962C8B-B14F-4D97-AF65-F5344CB8AC3E}">
        <p14:creationId xmlns:p14="http://schemas.microsoft.com/office/powerpoint/2010/main" val="127382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a:extLst>
            <a:ext uri="{FF2B5EF4-FFF2-40B4-BE49-F238E27FC236}">
              <a16:creationId xmlns:a16="http://schemas.microsoft.com/office/drawing/2014/main" id="{1D73C4A2-AAA8-3540-7D18-4A24CA14850D}"/>
            </a:ext>
          </a:extLst>
        </p:cNvPr>
        <p:cNvGrpSpPr/>
        <p:nvPr/>
      </p:nvGrpSpPr>
      <p:grpSpPr>
        <a:xfrm>
          <a:off x="0" y="0"/>
          <a:ext cx="0" cy="0"/>
          <a:chOff x="0" y="0"/>
          <a:chExt cx="0" cy="0"/>
        </a:xfrm>
      </p:grpSpPr>
      <p:sp>
        <p:nvSpPr>
          <p:cNvPr id="109" name="Google Shape;109;p2:notes">
            <a:extLst>
              <a:ext uri="{FF2B5EF4-FFF2-40B4-BE49-F238E27FC236}">
                <a16:creationId xmlns:a16="http://schemas.microsoft.com/office/drawing/2014/main" id="{779F2C62-7F0A-DEF4-3092-F058401F94BA}"/>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a:extLst>
              <a:ext uri="{FF2B5EF4-FFF2-40B4-BE49-F238E27FC236}">
                <a16:creationId xmlns:a16="http://schemas.microsoft.com/office/drawing/2014/main" id="{71E34231-13AB-CB77-A8DA-090D17FA1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28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252D1F-D5BE-467E-9560-5ADAF5732C04}"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3797B-A1CD-4423-AA47-77C78E8E95C7}"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FE41C-D5C3-4233-973D-DAE42830FE4F}"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7982" y="1825625"/>
            <a:ext cx="10512862"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7036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558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1"/>
        <p:cNvGrpSpPr/>
        <p:nvPr/>
      </p:nvGrpSpPr>
      <p:grpSpPr>
        <a:xfrm>
          <a:off x="0" y="0"/>
          <a:ext cx="0" cy="0"/>
          <a:chOff x="0" y="0"/>
          <a:chExt cx="0" cy="0"/>
        </a:xfrm>
      </p:grpSpPr>
      <p:sp>
        <p:nvSpPr>
          <p:cNvPr id="32" name="Google Shape;32;p5"/>
          <p:cNvSpPr txBox="1">
            <a:spLocks noGrp="1"/>
          </p:cNvSpPr>
          <p:nvPr>
            <p:ph type="ctrTitle"/>
          </p:nvPr>
        </p:nvSpPr>
        <p:spPr>
          <a:xfrm>
            <a:off x="1523603" y="1122363"/>
            <a:ext cx="9141619"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subTitle" idx="1"/>
          </p:nvPr>
        </p:nvSpPr>
        <p:spPr>
          <a:xfrm>
            <a:off x="1523603" y="3602038"/>
            <a:ext cx="914161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399"/>
            </a:lvl1pPr>
            <a:lvl2pPr lvl="1" algn="ctr">
              <a:lnSpc>
                <a:spcPct val="90000"/>
              </a:lnSpc>
              <a:spcBef>
                <a:spcPts val="500"/>
              </a:spcBef>
              <a:spcAft>
                <a:spcPts val="0"/>
              </a:spcAft>
              <a:buClr>
                <a:schemeClr val="dk1"/>
              </a:buClr>
              <a:buSzPts val="2000"/>
              <a:buNone/>
              <a:defRPr sz="1999"/>
            </a:lvl2pPr>
            <a:lvl3pPr lvl="2" algn="ctr">
              <a:lnSpc>
                <a:spcPct val="90000"/>
              </a:lnSpc>
              <a:spcBef>
                <a:spcPts val="500"/>
              </a:spcBef>
              <a:spcAft>
                <a:spcPts val="0"/>
              </a:spcAft>
              <a:buClr>
                <a:schemeClr val="dk1"/>
              </a:buClr>
              <a:buSzPts val="1800"/>
              <a:buNone/>
              <a:defRPr sz="1799"/>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 name="Google Shape;34;p5"/>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9621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1633" y="1709739"/>
            <a:ext cx="10512862"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599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1633" y="4589464"/>
            <a:ext cx="10512862" cy="1500187"/>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rgbClr val="888888"/>
              </a:buClr>
              <a:buSzPts val="2400"/>
              <a:buNone/>
              <a:defRPr sz="2399">
                <a:solidFill>
                  <a:srgbClr val="888888"/>
                </a:solidFill>
              </a:defRPr>
            </a:lvl1pPr>
            <a:lvl2pPr marL="914126" lvl="1" indent="-228531" algn="l">
              <a:lnSpc>
                <a:spcPct val="90000"/>
              </a:lnSpc>
              <a:spcBef>
                <a:spcPts val="500"/>
              </a:spcBef>
              <a:spcAft>
                <a:spcPts val="0"/>
              </a:spcAft>
              <a:buClr>
                <a:srgbClr val="888888"/>
              </a:buClr>
              <a:buSzPts val="2000"/>
              <a:buNone/>
              <a:defRPr sz="1999">
                <a:solidFill>
                  <a:srgbClr val="888888"/>
                </a:solidFill>
              </a:defRPr>
            </a:lvl2pPr>
            <a:lvl3pPr marL="1371189" lvl="2" indent="-228531" algn="l">
              <a:lnSpc>
                <a:spcPct val="90000"/>
              </a:lnSpc>
              <a:spcBef>
                <a:spcPts val="500"/>
              </a:spcBef>
              <a:spcAft>
                <a:spcPts val="0"/>
              </a:spcAft>
              <a:buClr>
                <a:srgbClr val="888888"/>
              </a:buClr>
              <a:buSzPts val="1800"/>
              <a:buNone/>
              <a:defRPr sz="1799">
                <a:solidFill>
                  <a:srgbClr val="888888"/>
                </a:solidFill>
              </a:defRPr>
            </a:lvl3pPr>
            <a:lvl4pPr marL="1828251" lvl="3" indent="-228531" algn="l">
              <a:lnSpc>
                <a:spcPct val="90000"/>
              </a:lnSpc>
              <a:spcBef>
                <a:spcPts val="500"/>
              </a:spcBef>
              <a:spcAft>
                <a:spcPts val="0"/>
              </a:spcAft>
              <a:buClr>
                <a:srgbClr val="888888"/>
              </a:buClr>
              <a:buSzPts val="1600"/>
              <a:buNone/>
              <a:defRPr sz="1600">
                <a:solidFill>
                  <a:srgbClr val="888888"/>
                </a:solidFill>
              </a:defRPr>
            </a:lvl4pPr>
            <a:lvl5pPr marL="2285314" lvl="4" indent="-228531" algn="l">
              <a:lnSpc>
                <a:spcPct val="90000"/>
              </a:lnSpc>
              <a:spcBef>
                <a:spcPts val="500"/>
              </a:spcBef>
              <a:spcAft>
                <a:spcPts val="0"/>
              </a:spcAft>
              <a:buClr>
                <a:srgbClr val="888888"/>
              </a:buClr>
              <a:buSzPts val="1600"/>
              <a:buNone/>
              <a:defRPr sz="1600">
                <a:solidFill>
                  <a:srgbClr val="888888"/>
                </a:solidFill>
              </a:defRPr>
            </a:lvl5pPr>
            <a:lvl6pPr marL="2742377" lvl="5" indent="-228531" algn="l">
              <a:lnSpc>
                <a:spcPct val="90000"/>
              </a:lnSpc>
              <a:spcBef>
                <a:spcPts val="500"/>
              </a:spcBef>
              <a:spcAft>
                <a:spcPts val="0"/>
              </a:spcAft>
              <a:buClr>
                <a:srgbClr val="888888"/>
              </a:buClr>
              <a:buSzPts val="1600"/>
              <a:buNone/>
              <a:defRPr sz="1600">
                <a:solidFill>
                  <a:srgbClr val="888888"/>
                </a:solidFill>
              </a:defRPr>
            </a:lvl6pPr>
            <a:lvl7pPr marL="3199440" lvl="6" indent="-228531" algn="l">
              <a:lnSpc>
                <a:spcPct val="90000"/>
              </a:lnSpc>
              <a:spcBef>
                <a:spcPts val="500"/>
              </a:spcBef>
              <a:spcAft>
                <a:spcPts val="0"/>
              </a:spcAft>
              <a:buClr>
                <a:srgbClr val="888888"/>
              </a:buClr>
              <a:buSzPts val="1600"/>
              <a:buNone/>
              <a:defRPr sz="1600">
                <a:solidFill>
                  <a:srgbClr val="888888"/>
                </a:solidFill>
              </a:defRPr>
            </a:lvl7pPr>
            <a:lvl8pPr marL="3656503" lvl="7" indent="-228531" algn="l">
              <a:lnSpc>
                <a:spcPct val="90000"/>
              </a:lnSpc>
              <a:spcBef>
                <a:spcPts val="500"/>
              </a:spcBef>
              <a:spcAft>
                <a:spcPts val="0"/>
              </a:spcAft>
              <a:buClr>
                <a:srgbClr val="888888"/>
              </a:buClr>
              <a:buSzPts val="1600"/>
              <a:buNone/>
              <a:defRPr sz="1600">
                <a:solidFill>
                  <a:srgbClr val="888888"/>
                </a:solidFill>
              </a:defRPr>
            </a:lvl8pPr>
            <a:lvl9pPr marL="4113566" lvl="8" indent="-228531"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6"/>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21443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7982" y="1825625"/>
            <a:ext cx="5180251"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6170592" y="1825625"/>
            <a:ext cx="5180251" cy="435133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88253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569"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570" y="1681163"/>
            <a:ext cx="5156444"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570" y="2505075"/>
            <a:ext cx="5156444"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0593" y="1681163"/>
            <a:ext cx="5181838" cy="823912"/>
          </a:xfrm>
          <a:prstGeom prst="rect">
            <a:avLst/>
          </a:prstGeom>
          <a:noFill/>
          <a:ln>
            <a:noFill/>
          </a:ln>
        </p:spPr>
        <p:txBody>
          <a:bodyPr spcFirstLastPara="1" wrap="square" lIns="91425" tIns="45700" rIns="91425" bIns="45700" anchor="b" anchorCtr="0">
            <a:normAutofit/>
          </a:bodyPr>
          <a:lstStyle>
            <a:lvl1pPr marL="457063" lvl="0" indent="-228531" algn="l">
              <a:lnSpc>
                <a:spcPct val="90000"/>
              </a:lnSpc>
              <a:spcBef>
                <a:spcPts val="1000"/>
              </a:spcBef>
              <a:spcAft>
                <a:spcPts val="0"/>
              </a:spcAft>
              <a:buClr>
                <a:schemeClr val="dk1"/>
              </a:buClr>
              <a:buSzPts val="2400"/>
              <a:buNone/>
              <a:defRPr sz="2399" b="1"/>
            </a:lvl1pPr>
            <a:lvl2pPr marL="914126" lvl="1" indent="-228531" algn="l">
              <a:lnSpc>
                <a:spcPct val="90000"/>
              </a:lnSpc>
              <a:spcBef>
                <a:spcPts val="500"/>
              </a:spcBef>
              <a:spcAft>
                <a:spcPts val="0"/>
              </a:spcAft>
              <a:buClr>
                <a:schemeClr val="dk1"/>
              </a:buClr>
              <a:buSzPts val="2000"/>
              <a:buNone/>
              <a:defRPr sz="1999" b="1"/>
            </a:lvl2pPr>
            <a:lvl3pPr marL="1371189" lvl="2" indent="-228531" algn="l">
              <a:lnSpc>
                <a:spcPct val="90000"/>
              </a:lnSpc>
              <a:spcBef>
                <a:spcPts val="500"/>
              </a:spcBef>
              <a:spcAft>
                <a:spcPts val="0"/>
              </a:spcAft>
              <a:buClr>
                <a:schemeClr val="dk1"/>
              </a:buClr>
              <a:buSzPts val="1800"/>
              <a:buNone/>
              <a:defRPr sz="1799" b="1"/>
            </a:lvl3pPr>
            <a:lvl4pPr marL="1828251" lvl="3" indent="-228531" algn="l">
              <a:lnSpc>
                <a:spcPct val="90000"/>
              </a:lnSpc>
              <a:spcBef>
                <a:spcPts val="500"/>
              </a:spcBef>
              <a:spcAft>
                <a:spcPts val="0"/>
              </a:spcAft>
              <a:buClr>
                <a:schemeClr val="dk1"/>
              </a:buClr>
              <a:buSzPts val="1600"/>
              <a:buNone/>
              <a:defRPr sz="1600" b="1"/>
            </a:lvl4pPr>
            <a:lvl5pPr marL="2285314" lvl="4" indent="-228531" algn="l">
              <a:lnSpc>
                <a:spcPct val="90000"/>
              </a:lnSpc>
              <a:spcBef>
                <a:spcPts val="500"/>
              </a:spcBef>
              <a:spcAft>
                <a:spcPts val="0"/>
              </a:spcAft>
              <a:buClr>
                <a:schemeClr val="dk1"/>
              </a:buClr>
              <a:buSzPts val="1600"/>
              <a:buNone/>
              <a:defRPr sz="1600" b="1"/>
            </a:lvl5pPr>
            <a:lvl6pPr marL="2742377" lvl="5" indent="-228531" algn="l">
              <a:lnSpc>
                <a:spcPct val="90000"/>
              </a:lnSpc>
              <a:spcBef>
                <a:spcPts val="500"/>
              </a:spcBef>
              <a:spcAft>
                <a:spcPts val="0"/>
              </a:spcAft>
              <a:buClr>
                <a:schemeClr val="dk1"/>
              </a:buClr>
              <a:buSzPts val="1600"/>
              <a:buNone/>
              <a:defRPr sz="1600" b="1"/>
            </a:lvl6pPr>
            <a:lvl7pPr marL="3199440" lvl="6" indent="-228531" algn="l">
              <a:lnSpc>
                <a:spcPct val="90000"/>
              </a:lnSpc>
              <a:spcBef>
                <a:spcPts val="500"/>
              </a:spcBef>
              <a:spcAft>
                <a:spcPts val="0"/>
              </a:spcAft>
              <a:buClr>
                <a:schemeClr val="dk1"/>
              </a:buClr>
              <a:buSzPts val="1600"/>
              <a:buNone/>
              <a:defRPr sz="1600" b="1"/>
            </a:lvl7pPr>
            <a:lvl8pPr marL="3656503" lvl="7" indent="-228531" algn="l">
              <a:lnSpc>
                <a:spcPct val="90000"/>
              </a:lnSpc>
              <a:spcBef>
                <a:spcPts val="500"/>
              </a:spcBef>
              <a:spcAft>
                <a:spcPts val="0"/>
              </a:spcAft>
              <a:buClr>
                <a:schemeClr val="dk1"/>
              </a:buClr>
              <a:buSzPts val="1600"/>
              <a:buNone/>
              <a:defRPr sz="1600" b="1"/>
            </a:lvl8pPr>
            <a:lvl9pPr marL="4113566" lvl="8" indent="-228531"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0593" y="2505075"/>
            <a:ext cx="5181838" cy="3684588"/>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18267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998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570" y="457200"/>
            <a:ext cx="39312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1838" y="987426"/>
            <a:ext cx="6170593" cy="4873625"/>
          </a:xfrm>
          <a:prstGeom prst="rect">
            <a:avLst/>
          </a:prstGeom>
          <a:noFill/>
          <a:ln>
            <a:noFill/>
          </a:ln>
        </p:spPr>
        <p:txBody>
          <a:bodyPr spcFirstLastPara="1" wrap="square" lIns="91425" tIns="45700" rIns="91425" bIns="45700" anchor="t" anchorCtr="0">
            <a:normAutofit/>
          </a:bodyPr>
          <a:lstStyle>
            <a:lvl1pPr marL="457063" lvl="0" indent="-431670" algn="l">
              <a:lnSpc>
                <a:spcPct val="90000"/>
              </a:lnSpc>
              <a:spcBef>
                <a:spcPts val="1000"/>
              </a:spcBef>
              <a:spcAft>
                <a:spcPts val="0"/>
              </a:spcAft>
              <a:buClr>
                <a:schemeClr val="dk1"/>
              </a:buClr>
              <a:buSzPts val="3200"/>
              <a:buChar char="•"/>
              <a:defRPr sz="3199"/>
            </a:lvl1pPr>
            <a:lvl2pPr marL="914126" lvl="1" indent="-406278" algn="l">
              <a:lnSpc>
                <a:spcPct val="90000"/>
              </a:lnSpc>
              <a:spcBef>
                <a:spcPts val="500"/>
              </a:spcBef>
              <a:spcAft>
                <a:spcPts val="0"/>
              </a:spcAft>
              <a:buClr>
                <a:schemeClr val="dk1"/>
              </a:buClr>
              <a:buSzPts val="2800"/>
              <a:buChar char="•"/>
              <a:defRPr sz="2799"/>
            </a:lvl2pPr>
            <a:lvl3pPr marL="1371189" lvl="2" indent="-380886" algn="l">
              <a:lnSpc>
                <a:spcPct val="90000"/>
              </a:lnSpc>
              <a:spcBef>
                <a:spcPts val="500"/>
              </a:spcBef>
              <a:spcAft>
                <a:spcPts val="0"/>
              </a:spcAft>
              <a:buClr>
                <a:schemeClr val="dk1"/>
              </a:buClr>
              <a:buSzPts val="2400"/>
              <a:buChar char="•"/>
              <a:defRPr sz="2399"/>
            </a:lvl3pPr>
            <a:lvl4pPr marL="1828251" lvl="3" indent="-355493" algn="l">
              <a:lnSpc>
                <a:spcPct val="90000"/>
              </a:lnSpc>
              <a:spcBef>
                <a:spcPts val="500"/>
              </a:spcBef>
              <a:spcAft>
                <a:spcPts val="0"/>
              </a:spcAft>
              <a:buClr>
                <a:schemeClr val="dk1"/>
              </a:buClr>
              <a:buSzPts val="2000"/>
              <a:buChar char="•"/>
              <a:defRPr sz="1999"/>
            </a:lvl4pPr>
            <a:lvl5pPr marL="2285314" lvl="4" indent="-355493" algn="l">
              <a:lnSpc>
                <a:spcPct val="90000"/>
              </a:lnSpc>
              <a:spcBef>
                <a:spcPts val="500"/>
              </a:spcBef>
              <a:spcAft>
                <a:spcPts val="0"/>
              </a:spcAft>
              <a:buClr>
                <a:schemeClr val="dk1"/>
              </a:buClr>
              <a:buSzPts val="2000"/>
              <a:buChar char="•"/>
              <a:defRPr sz="1999"/>
            </a:lvl5pPr>
            <a:lvl6pPr marL="2742377" lvl="5" indent="-355493" algn="l">
              <a:lnSpc>
                <a:spcPct val="90000"/>
              </a:lnSpc>
              <a:spcBef>
                <a:spcPts val="500"/>
              </a:spcBef>
              <a:spcAft>
                <a:spcPts val="0"/>
              </a:spcAft>
              <a:buClr>
                <a:schemeClr val="dk1"/>
              </a:buClr>
              <a:buSzPts val="2000"/>
              <a:buChar char="•"/>
              <a:defRPr sz="1999"/>
            </a:lvl6pPr>
            <a:lvl7pPr marL="3199440" lvl="6" indent="-355493" algn="l">
              <a:lnSpc>
                <a:spcPct val="90000"/>
              </a:lnSpc>
              <a:spcBef>
                <a:spcPts val="500"/>
              </a:spcBef>
              <a:spcAft>
                <a:spcPts val="0"/>
              </a:spcAft>
              <a:buClr>
                <a:schemeClr val="dk1"/>
              </a:buClr>
              <a:buSzPts val="2000"/>
              <a:buChar char="•"/>
              <a:defRPr sz="1999"/>
            </a:lvl7pPr>
            <a:lvl8pPr marL="3656503" lvl="7" indent="-355493" algn="l">
              <a:lnSpc>
                <a:spcPct val="90000"/>
              </a:lnSpc>
              <a:spcBef>
                <a:spcPts val="500"/>
              </a:spcBef>
              <a:spcAft>
                <a:spcPts val="0"/>
              </a:spcAft>
              <a:buClr>
                <a:schemeClr val="dk1"/>
              </a:buClr>
              <a:buSzPts val="2000"/>
              <a:buChar char="•"/>
              <a:defRPr sz="1999"/>
            </a:lvl8pPr>
            <a:lvl9pPr marL="4113566" lvl="8" indent="-355493" algn="l">
              <a:lnSpc>
                <a:spcPct val="90000"/>
              </a:lnSpc>
              <a:spcBef>
                <a:spcPts val="500"/>
              </a:spcBef>
              <a:spcAft>
                <a:spcPts val="0"/>
              </a:spcAft>
              <a:buClr>
                <a:schemeClr val="dk1"/>
              </a:buClr>
              <a:buSzPts val="2000"/>
              <a:buChar char="•"/>
              <a:defRPr sz="1999"/>
            </a:lvl9pPr>
          </a:lstStyle>
          <a:p>
            <a:endParaRPr/>
          </a:p>
        </p:txBody>
      </p:sp>
      <p:sp>
        <p:nvSpPr>
          <p:cNvPr id="67" name="Google Shape;67;p10"/>
          <p:cNvSpPr txBox="1">
            <a:spLocks noGrp="1"/>
          </p:cNvSpPr>
          <p:nvPr>
            <p:ph type="body" idx="2"/>
          </p:nvPr>
        </p:nvSpPr>
        <p:spPr>
          <a:xfrm>
            <a:off x="839570" y="2057400"/>
            <a:ext cx="3931213"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25195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2673-16FA-47CF-84D0-C48C587D0790}"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570" y="457200"/>
            <a:ext cx="39312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1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1838" y="987426"/>
            <a:ext cx="6170593" cy="4873625"/>
          </a:xfrm>
          <a:prstGeom prst="rect">
            <a:avLst/>
          </a:prstGeom>
          <a:noFill/>
          <a:ln>
            <a:noFill/>
          </a:ln>
        </p:spPr>
      </p:sp>
      <p:sp>
        <p:nvSpPr>
          <p:cNvPr id="74" name="Google Shape;74;p11"/>
          <p:cNvSpPr txBox="1">
            <a:spLocks noGrp="1"/>
          </p:cNvSpPr>
          <p:nvPr>
            <p:ph type="body" idx="1"/>
          </p:nvPr>
        </p:nvSpPr>
        <p:spPr>
          <a:xfrm>
            <a:off x="839570" y="2057400"/>
            <a:ext cx="3931213" cy="3811588"/>
          </a:xfrm>
          <a:prstGeom prst="rect">
            <a:avLst/>
          </a:prstGeom>
          <a:noFill/>
          <a:ln>
            <a:noFill/>
          </a:ln>
        </p:spPr>
        <p:txBody>
          <a:bodyPr spcFirstLastPara="1" wrap="square" lIns="91425" tIns="45700" rIns="91425" bIns="45700" anchor="t" anchorCtr="0">
            <a:normAutofit/>
          </a:bodyPr>
          <a:lstStyle>
            <a:lvl1pPr marL="457063" lvl="0" indent="-228531" algn="l">
              <a:lnSpc>
                <a:spcPct val="90000"/>
              </a:lnSpc>
              <a:spcBef>
                <a:spcPts val="1000"/>
              </a:spcBef>
              <a:spcAft>
                <a:spcPts val="0"/>
              </a:spcAft>
              <a:buClr>
                <a:schemeClr val="dk1"/>
              </a:buClr>
              <a:buSzPts val="1600"/>
              <a:buNone/>
              <a:defRPr sz="1600"/>
            </a:lvl1pPr>
            <a:lvl2pPr marL="914126" lvl="1" indent="-228531" algn="l">
              <a:lnSpc>
                <a:spcPct val="90000"/>
              </a:lnSpc>
              <a:spcBef>
                <a:spcPts val="500"/>
              </a:spcBef>
              <a:spcAft>
                <a:spcPts val="0"/>
              </a:spcAft>
              <a:buClr>
                <a:schemeClr val="dk1"/>
              </a:buClr>
              <a:buSzPts val="1400"/>
              <a:buNone/>
              <a:defRPr sz="1400"/>
            </a:lvl2pPr>
            <a:lvl3pPr marL="1371189" lvl="2" indent="-228531" algn="l">
              <a:lnSpc>
                <a:spcPct val="90000"/>
              </a:lnSpc>
              <a:spcBef>
                <a:spcPts val="500"/>
              </a:spcBef>
              <a:spcAft>
                <a:spcPts val="0"/>
              </a:spcAft>
              <a:buClr>
                <a:schemeClr val="dk1"/>
              </a:buClr>
              <a:buSzPts val="1200"/>
              <a:buNone/>
              <a:defRPr sz="1200"/>
            </a:lvl3pPr>
            <a:lvl4pPr marL="1828251" lvl="3" indent="-228531" algn="l">
              <a:lnSpc>
                <a:spcPct val="90000"/>
              </a:lnSpc>
              <a:spcBef>
                <a:spcPts val="500"/>
              </a:spcBef>
              <a:spcAft>
                <a:spcPts val="0"/>
              </a:spcAft>
              <a:buClr>
                <a:schemeClr val="dk1"/>
              </a:buClr>
              <a:buSzPts val="1000"/>
              <a:buNone/>
              <a:defRPr sz="1000"/>
            </a:lvl4pPr>
            <a:lvl5pPr marL="2285314" lvl="4" indent="-228531" algn="l">
              <a:lnSpc>
                <a:spcPct val="90000"/>
              </a:lnSpc>
              <a:spcBef>
                <a:spcPts val="500"/>
              </a:spcBef>
              <a:spcAft>
                <a:spcPts val="0"/>
              </a:spcAft>
              <a:buClr>
                <a:schemeClr val="dk1"/>
              </a:buClr>
              <a:buSzPts val="1000"/>
              <a:buNone/>
              <a:defRPr sz="1000"/>
            </a:lvl5pPr>
            <a:lvl6pPr marL="2742377" lvl="5" indent="-228531" algn="l">
              <a:lnSpc>
                <a:spcPct val="90000"/>
              </a:lnSpc>
              <a:spcBef>
                <a:spcPts val="500"/>
              </a:spcBef>
              <a:spcAft>
                <a:spcPts val="0"/>
              </a:spcAft>
              <a:buClr>
                <a:schemeClr val="dk1"/>
              </a:buClr>
              <a:buSzPts val="1000"/>
              <a:buNone/>
              <a:defRPr sz="1000"/>
            </a:lvl6pPr>
            <a:lvl7pPr marL="3199440" lvl="6" indent="-228531" algn="l">
              <a:lnSpc>
                <a:spcPct val="90000"/>
              </a:lnSpc>
              <a:spcBef>
                <a:spcPts val="500"/>
              </a:spcBef>
              <a:spcAft>
                <a:spcPts val="0"/>
              </a:spcAft>
              <a:buClr>
                <a:schemeClr val="dk1"/>
              </a:buClr>
              <a:buSzPts val="1000"/>
              <a:buNone/>
              <a:defRPr sz="1000"/>
            </a:lvl7pPr>
            <a:lvl8pPr marL="3656503" lvl="7" indent="-228531" algn="l">
              <a:lnSpc>
                <a:spcPct val="90000"/>
              </a:lnSpc>
              <a:spcBef>
                <a:spcPts val="500"/>
              </a:spcBef>
              <a:spcAft>
                <a:spcPts val="0"/>
              </a:spcAft>
              <a:buClr>
                <a:schemeClr val="dk1"/>
              </a:buClr>
              <a:buSzPts val="1000"/>
              <a:buNone/>
              <a:defRPr sz="1000"/>
            </a:lvl8pPr>
            <a:lvl9pPr marL="4113566" lvl="8" indent="-228531"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1787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18744" y="-1255137"/>
            <a:ext cx="4351338" cy="10512862"/>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4826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0817" y="1956937"/>
            <a:ext cx="5811838" cy="262821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8206" y="-595099"/>
            <a:ext cx="5811838" cy="7732286"/>
          </a:xfrm>
          <a:prstGeom prst="rect">
            <a:avLst/>
          </a:prstGeom>
          <a:noFill/>
          <a:ln>
            <a:noFill/>
          </a:ln>
        </p:spPr>
        <p:txBody>
          <a:bodyPr spcFirstLastPara="1" wrap="square" lIns="91425" tIns="45700" rIns="91425" bIns="45700" anchor="t" anchorCtr="0">
            <a:normAutofit/>
          </a:bodyPr>
          <a:lstStyle>
            <a:lvl1pPr marL="457063" lvl="0" indent="-342797" algn="l">
              <a:lnSpc>
                <a:spcPct val="90000"/>
              </a:lnSpc>
              <a:spcBef>
                <a:spcPts val="1000"/>
              </a:spcBef>
              <a:spcAft>
                <a:spcPts val="0"/>
              </a:spcAft>
              <a:buClr>
                <a:schemeClr val="dk1"/>
              </a:buClr>
              <a:buSzPts val="1800"/>
              <a:buChar char="•"/>
              <a:defRPr/>
            </a:lvl1pPr>
            <a:lvl2pPr marL="914126" lvl="1" indent="-342797" algn="l">
              <a:lnSpc>
                <a:spcPct val="90000"/>
              </a:lnSpc>
              <a:spcBef>
                <a:spcPts val="500"/>
              </a:spcBef>
              <a:spcAft>
                <a:spcPts val="0"/>
              </a:spcAft>
              <a:buClr>
                <a:schemeClr val="dk1"/>
              </a:buClr>
              <a:buSzPts val="1800"/>
              <a:buChar char="•"/>
              <a:defRPr/>
            </a:lvl2pPr>
            <a:lvl3pPr marL="1371189" lvl="2" indent="-342797" algn="l">
              <a:lnSpc>
                <a:spcPct val="90000"/>
              </a:lnSpc>
              <a:spcBef>
                <a:spcPts val="500"/>
              </a:spcBef>
              <a:spcAft>
                <a:spcPts val="0"/>
              </a:spcAft>
              <a:buClr>
                <a:schemeClr val="dk1"/>
              </a:buClr>
              <a:buSzPts val="1800"/>
              <a:buChar char="•"/>
              <a:defRPr/>
            </a:lvl3pPr>
            <a:lvl4pPr marL="1828251" lvl="3" indent="-342797" algn="l">
              <a:lnSpc>
                <a:spcPct val="90000"/>
              </a:lnSpc>
              <a:spcBef>
                <a:spcPts val="500"/>
              </a:spcBef>
              <a:spcAft>
                <a:spcPts val="0"/>
              </a:spcAft>
              <a:buClr>
                <a:schemeClr val="dk1"/>
              </a:buClr>
              <a:buSzPts val="1800"/>
              <a:buChar char="•"/>
              <a:defRPr/>
            </a:lvl4pPr>
            <a:lvl5pPr marL="2285314" lvl="4" indent="-342797" algn="l">
              <a:lnSpc>
                <a:spcPct val="90000"/>
              </a:lnSpc>
              <a:spcBef>
                <a:spcPts val="500"/>
              </a:spcBef>
              <a:spcAft>
                <a:spcPts val="0"/>
              </a:spcAft>
              <a:buClr>
                <a:schemeClr val="dk1"/>
              </a:buClr>
              <a:buSzPts val="1800"/>
              <a:buChar char="•"/>
              <a:defRPr/>
            </a:lvl5pPr>
            <a:lvl6pPr marL="2742377" lvl="5" indent="-342797" algn="l">
              <a:lnSpc>
                <a:spcPct val="90000"/>
              </a:lnSpc>
              <a:spcBef>
                <a:spcPts val="500"/>
              </a:spcBef>
              <a:spcAft>
                <a:spcPts val="0"/>
              </a:spcAft>
              <a:buClr>
                <a:schemeClr val="dk1"/>
              </a:buClr>
              <a:buSzPts val="1800"/>
              <a:buChar char="•"/>
              <a:defRPr/>
            </a:lvl6pPr>
            <a:lvl7pPr marL="3199440" lvl="6" indent="-342797" algn="l">
              <a:lnSpc>
                <a:spcPct val="90000"/>
              </a:lnSpc>
              <a:spcBef>
                <a:spcPts val="500"/>
              </a:spcBef>
              <a:spcAft>
                <a:spcPts val="0"/>
              </a:spcAft>
              <a:buClr>
                <a:schemeClr val="dk1"/>
              </a:buClr>
              <a:buSzPts val="1800"/>
              <a:buChar char="•"/>
              <a:defRPr/>
            </a:lvl7pPr>
            <a:lvl8pPr marL="3656503" lvl="7" indent="-342797" algn="l">
              <a:lnSpc>
                <a:spcPct val="90000"/>
              </a:lnSpc>
              <a:spcBef>
                <a:spcPts val="500"/>
              </a:spcBef>
              <a:spcAft>
                <a:spcPts val="0"/>
              </a:spcAft>
              <a:buClr>
                <a:schemeClr val="dk1"/>
              </a:buClr>
              <a:buSzPts val="1800"/>
              <a:buChar char="•"/>
              <a:defRPr/>
            </a:lvl8pPr>
            <a:lvl9pPr marL="4113566" lvl="8" indent="-342797"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53457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252D1F-D5BE-467E-9560-5ADAF5732C04}"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325424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562673-16FA-47CF-84D0-C48C587D0790}"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22485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28F8A-8C0A-4229-AD86-6B9647759436}"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8556710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D91C3-F5D2-4685-8247-6A922791D4F4}"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44329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DDAE-E1A4-463F-B94E-33FA07BD20FF}" type="datetime1">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954746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B987DA-4EC3-46F2-8293-87702E9F4527}" type="datetime1">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8965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457A-420B-400F-A50A-7496B46B4B57}" type="datetime1">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02898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28F8A-8C0A-4229-AD86-6B9647759436}"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24B78-C864-4544-A901-D3C9A89F52A7}"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72863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694F3-A12A-474C-AB8A-72D087DC9CC1}"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47448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93797B-A1CD-4423-AA47-77C78E8E95C7}"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6526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FE41C-D5C3-4233-973D-DAE42830FE4F}" type="datetime1">
              <a:rPr lang="en-US" smtClean="0"/>
              <a:t>12/31/2025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22932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17" y="6438419"/>
            <a:ext cx="2320675" cy="263714"/>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sz="1799"/>
          </a:p>
        </p:txBody>
      </p:sp>
      <p:sp>
        <p:nvSpPr>
          <p:cNvPr id="17" name="Google Shape;17;p2"/>
          <p:cNvSpPr/>
          <p:nvPr/>
        </p:nvSpPr>
        <p:spPr>
          <a:xfrm>
            <a:off x="507868" y="6756400"/>
            <a:ext cx="1907172"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4767" y="6406670"/>
            <a:ext cx="696984" cy="309881"/>
          </a:xfrm>
          <a:prstGeom prst="rect">
            <a:avLst/>
          </a:prstGeom>
          <a:noFill/>
          <a:ln>
            <a:noFill/>
          </a:ln>
        </p:spPr>
        <p:txBody>
          <a:bodyPr spcFirstLastPara="1" wrap="square" lIns="39115" tIns="39115" rIns="39115" bIns="3911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sz="1799"/>
          </a:p>
        </p:txBody>
      </p:sp>
      <p:sp>
        <p:nvSpPr>
          <p:cNvPr id="19" name="Google Shape;19;p2"/>
          <p:cNvSpPr/>
          <p:nvPr/>
        </p:nvSpPr>
        <p:spPr>
          <a:xfrm>
            <a:off x="10766796" y="6756400"/>
            <a:ext cx="939555" cy="101600"/>
          </a:xfrm>
          <a:prstGeom prst="rect">
            <a:avLst/>
          </a:prstGeom>
          <a:solidFill>
            <a:srgbClr val="C00000"/>
          </a:solidFill>
          <a:ln>
            <a:noFill/>
          </a:ln>
        </p:spPr>
        <p:txBody>
          <a:bodyPr spcFirstLastPara="1" wrap="square" lIns="39115" tIns="39115" rIns="39115" bIns="3911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1597" y="6406670"/>
            <a:ext cx="302031"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306" y="283029"/>
            <a:ext cx="1524964" cy="1039760"/>
          </a:xfrm>
          <a:prstGeom prst="rect">
            <a:avLst/>
          </a:prstGeom>
        </p:spPr>
      </p:pic>
    </p:spTree>
    <p:extLst>
      <p:ext uri="{BB962C8B-B14F-4D97-AF65-F5344CB8AC3E}">
        <p14:creationId xmlns:p14="http://schemas.microsoft.com/office/powerpoint/2010/main" val="3335906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D91C3-F5D2-4685-8247-6A922791D4F4}"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65DDAE-E1A4-463F-B94E-33FA07BD20FF}" type="datetime1">
              <a:rPr lang="en-US" smtClean="0"/>
              <a:t>12/31/2025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B987DA-4EC3-46F2-8293-87702E9F4527}" type="datetime1">
              <a:rPr lang="en-US" smtClean="0"/>
              <a:t>12/31/2025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C457A-420B-400F-A50A-7496B46B4B57}" type="datetime1">
              <a:rPr lang="en-US" smtClean="0"/>
              <a:t>12/31/2025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E24B78-C864-4544-A901-D3C9A89F52A7}"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4694F3-A12A-474C-AB8A-72D087DC9CC1}" type="datetime1">
              <a:rPr lang="en-US" smtClean="0"/>
              <a:t>12/31/2025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0769-3F6D-46A9-BAC8-F8A2AC89A3C8}" type="datetime1">
              <a:rPr lang="en-US" smtClean="0"/>
              <a:t>12/31/2025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7982" y="365126"/>
            <a:ext cx="10512862"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7982" y="1825625"/>
            <a:ext cx="10512862"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7982" y="6356351"/>
            <a:ext cx="274248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7549" y="6356351"/>
            <a:ext cx="411372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799"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08357" y="6356351"/>
            <a:ext cx="2742486"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5253128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090769-3F6D-46A9-BAC8-F8A2AC89A3C8}" type="datetime1">
              <a:rPr lang="en-US" smtClean="0"/>
              <a:t>12/31/2025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004480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image" Target="../media/image13.jpeg"/><Relationship Id="rId5"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image" Target="../media/image15.jpeg"/><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07536-5CB7-9E90-634C-430D2741D44A}"/>
              </a:ext>
            </a:extLst>
          </p:cNvPr>
          <p:cNvPicPr>
            <a:picLocks noChangeAspect="1"/>
          </p:cNvPicPr>
          <p:nvPr/>
        </p:nvPicPr>
        <p:blipFill>
          <a:blip r:embed="rId2"/>
          <a:stretch>
            <a:fillRect/>
          </a:stretch>
        </p:blipFill>
        <p:spPr>
          <a:xfrm>
            <a:off x="-1" y="893"/>
            <a:ext cx="12188825" cy="6856214"/>
          </a:xfrm>
          <a:prstGeom prst="rect">
            <a:avLst/>
          </a:prstGeom>
        </p:spPr>
      </p:pic>
      <p:sp>
        <p:nvSpPr>
          <p:cNvPr id="2" name="Rectangle 1"/>
          <p:cNvSpPr/>
          <p:nvPr/>
        </p:nvSpPr>
        <p:spPr>
          <a:xfrm>
            <a:off x="0" y="0"/>
            <a:ext cx="12188952" cy="979468"/>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sz="2800" b="1">
                <a:solidFill>
                  <a:srgbClr val="000000"/>
                </a:solidFill>
              </a:defRPr>
            </a:pPr>
            <a:r>
              <a:rPr kumimoji="0" lang="en-IN" sz="5400" b="1" i="0" u="none" strike="noStrike" kern="1200" cap="none" spc="0" normalizeH="0" baseline="0" noProof="0" dirty="0">
                <a:ln>
                  <a:noFill/>
                </a:ln>
                <a:solidFill>
                  <a:srgbClr val="1F497D"/>
                </a:solidFill>
                <a:effectLst/>
                <a:uLnTx/>
                <a:uFillTx/>
                <a:latin typeface="Calibri"/>
                <a:ea typeface="+mn-ea"/>
                <a:cs typeface="+mn-cs"/>
              </a:rPr>
              <a:t>CADRE</a:t>
            </a:r>
            <a:endParaRPr kumimoji="0" sz="5400" b="1" i="0" u="none" strike="noStrike" kern="1200" cap="none" spc="0" normalizeH="0" baseline="0" noProof="0" dirty="0">
              <a:ln>
                <a:noFill/>
              </a:ln>
              <a:solidFill>
                <a:srgbClr val="1F497D"/>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333A34EB-061E-16C8-A96C-5680ACF49ECB}"/>
              </a:ext>
            </a:extLst>
          </p:cNvPr>
          <p:cNvPicPr>
            <a:picLocks noChangeAspect="1"/>
          </p:cNvPicPr>
          <p:nvPr/>
        </p:nvPicPr>
        <p:blipFill>
          <a:blip r:embed="rId3"/>
          <a:stretch>
            <a:fillRect/>
          </a:stretch>
        </p:blipFill>
        <p:spPr>
          <a:xfrm>
            <a:off x="77519" y="1"/>
            <a:ext cx="1175209" cy="914400"/>
          </a:xfrm>
          <a:prstGeom prst="rect">
            <a:avLst/>
          </a:prstGeom>
        </p:spPr>
      </p:pic>
      <p:pic>
        <p:nvPicPr>
          <p:cNvPr id="5" name="Picture 4">
            <a:extLst>
              <a:ext uri="{FF2B5EF4-FFF2-40B4-BE49-F238E27FC236}">
                <a16:creationId xmlns:a16="http://schemas.microsoft.com/office/drawing/2014/main" id="{91D0C1A4-AE42-F176-E2C7-2BDC9A3E5EA9}"/>
              </a:ext>
            </a:extLst>
          </p:cNvPr>
          <p:cNvPicPr>
            <a:picLocks noChangeAspect="1"/>
          </p:cNvPicPr>
          <p:nvPr/>
        </p:nvPicPr>
        <p:blipFill>
          <a:blip r:embed="rId4"/>
          <a:stretch>
            <a:fillRect/>
          </a:stretch>
        </p:blipFill>
        <p:spPr>
          <a:xfrm>
            <a:off x="11288109" y="1"/>
            <a:ext cx="900716" cy="979467"/>
          </a:xfrm>
          <a:prstGeom prst="rect">
            <a:avLst/>
          </a:prstGeom>
        </p:spPr>
      </p:pic>
      <p:pic>
        <p:nvPicPr>
          <p:cNvPr id="6" name="Picture 5">
            <a:extLst>
              <a:ext uri="{FF2B5EF4-FFF2-40B4-BE49-F238E27FC236}">
                <a16:creationId xmlns:a16="http://schemas.microsoft.com/office/drawing/2014/main" id="{94C656E4-A45D-D4B5-7D96-49F0A2CBA3C7}"/>
              </a:ext>
            </a:extLst>
          </p:cNvPr>
          <p:cNvPicPr>
            <a:picLocks noChangeAspect="1"/>
          </p:cNvPicPr>
          <p:nvPr/>
        </p:nvPicPr>
        <p:blipFill>
          <a:blip r:embed="rId5"/>
          <a:stretch>
            <a:fillRect/>
          </a:stretch>
        </p:blipFill>
        <p:spPr>
          <a:xfrm>
            <a:off x="-1" y="1872347"/>
            <a:ext cx="7900417" cy="1908821"/>
          </a:xfrm>
          <a:prstGeom prst="rect">
            <a:avLst/>
          </a:prstGeom>
        </p:spPr>
      </p:pic>
      <p:pic>
        <p:nvPicPr>
          <p:cNvPr id="11" name="Picture 10">
            <a:extLst>
              <a:ext uri="{FF2B5EF4-FFF2-40B4-BE49-F238E27FC236}">
                <a16:creationId xmlns:a16="http://schemas.microsoft.com/office/drawing/2014/main" id="{49D77E99-C449-483F-7895-06FDF2AFD3CD}"/>
              </a:ext>
            </a:extLst>
          </p:cNvPr>
          <p:cNvPicPr>
            <a:picLocks noChangeAspect="1"/>
          </p:cNvPicPr>
          <p:nvPr/>
        </p:nvPicPr>
        <p:blipFill>
          <a:blip r:embed="rId6"/>
          <a:stretch>
            <a:fillRect/>
          </a:stretch>
        </p:blipFill>
        <p:spPr>
          <a:xfrm>
            <a:off x="-129" y="5410199"/>
            <a:ext cx="3009900" cy="1447800"/>
          </a:xfrm>
          <a:prstGeom prst="rect">
            <a:avLst/>
          </a:prstGeom>
        </p:spPr>
      </p:pic>
      <p:sp>
        <p:nvSpPr>
          <p:cNvPr id="14" name="Slide Number Placeholder 13">
            <a:extLst>
              <a:ext uri="{FF2B5EF4-FFF2-40B4-BE49-F238E27FC236}">
                <a16:creationId xmlns:a16="http://schemas.microsoft.com/office/drawing/2014/main" id="{0A7BC186-99B6-55E4-AE43-C224DA8F6114}"/>
              </a:ext>
            </a:extLst>
          </p:cNvPr>
          <p:cNvSpPr>
            <a:spLocks noGrp="1"/>
          </p:cNvSpPr>
          <p:nvPr>
            <p:ph type="sldNum" sz="quarter" idx="12"/>
          </p:nvPr>
        </p:nvSpPr>
        <p:spPr>
          <a:xfrm>
            <a:off x="9154509" y="6356349"/>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FF6DA9-008F-8B48-92A6-B652298478BF}"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E64D77E5-ADDD-D943-4D08-440A5154A816}"/>
              </a:ext>
            </a:extLst>
          </p:cNvPr>
          <p:cNvSpPr txBox="1"/>
          <p:nvPr/>
        </p:nvSpPr>
        <p:spPr>
          <a:xfrm>
            <a:off x="-129" y="2103758"/>
            <a:ext cx="7286449" cy="1138773"/>
          </a:xfrm>
          <a:prstGeom prst="rect">
            <a:avLst/>
          </a:prstGeom>
          <a:noFill/>
        </p:spPr>
        <p:txBody>
          <a:bodyPr wrap="square">
            <a:spAutoFit/>
          </a:bodyPr>
          <a:lstStyle/>
          <a:p>
            <a:pPr>
              <a:buFont typeface="Arial" charset="0"/>
              <a:buNone/>
              <a:defRPr/>
            </a:pPr>
            <a:r>
              <a:rPr lang="en-US" sz="3200" b="1" dirty="0">
                <a:solidFill>
                  <a:schemeClr val="bg1"/>
                </a:solidFill>
                <a:latin typeface="Arial Black" pitchFamily="34" charset="0"/>
                <a:cs typeface="Arial" charset="0"/>
              </a:rPr>
              <a:t>FINAL PRACTICAL EXERCISE</a:t>
            </a:r>
          </a:p>
          <a:p>
            <a:pPr>
              <a:buFont typeface="Arial" charset="0"/>
              <a:buNone/>
              <a:defRPr/>
            </a:pPr>
            <a:r>
              <a:rPr lang="en-US" sz="3600" b="1" dirty="0">
                <a:solidFill>
                  <a:schemeClr val="bg1"/>
                </a:solidFill>
                <a:latin typeface="Arial Black" pitchFamily="34" charset="0"/>
                <a:cs typeface="Arial" charset="0"/>
              </a:rPr>
              <a:t>TSUNAMI</a:t>
            </a:r>
          </a:p>
        </p:txBody>
      </p:sp>
      <p:sp>
        <p:nvSpPr>
          <p:cNvPr id="3" name="Duties of…">
            <a:extLst>
              <a:ext uri="{FF2B5EF4-FFF2-40B4-BE49-F238E27FC236}">
                <a16:creationId xmlns:a16="http://schemas.microsoft.com/office/drawing/2014/main" id="{54563A2D-40D1-915E-7480-66BC5BAE467D}"/>
              </a:ext>
            </a:extLst>
          </p:cNvPr>
          <p:cNvSpPr txBox="1"/>
          <p:nvPr/>
        </p:nvSpPr>
        <p:spPr>
          <a:xfrm>
            <a:off x="2311414" y="3197867"/>
            <a:ext cx="5155471" cy="4176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en-US" sz="2200" b="1" dirty="0">
                <a:latin typeface="Open sans"/>
              </a:rPr>
              <a:t>Presented By:- Pavan Dev Gaur,2IC</a:t>
            </a:r>
            <a:endParaRPr lang="en-US" sz="2200" dirty="0">
              <a:latin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F7BD5-C24E-C70F-E5BA-7F8A5915E91C}"/>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ACA281DC-6C21-75DC-FD2D-3F65EF56032A}"/>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6BF4E818-D84C-ADB9-6D29-3CC8B5A83AB4}"/>
              </a:ext>
            </a:extLst>
          </p:cNvPr>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QUESTIONS</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2F786010-B05C-6C65-0D15-E04130B85E13}"/>
              </a:ext>
            </a:extLst>
          </p:cNvPr>
          <p:cNvSpPr txBox="1"/>
          <p:nvPr/>
        </p:nvSpPr>
        <p:spPr>
          <a:xfrm>
            <a:off x="4836501" y="1894694"/>
            <a:ext cx="6779980" cy="2233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algn="just">
              <a:buFont typeface="Wingdings" pitchFamily="2" charset="2"/>
              <a:buChar char="Ø"/>
              <a:defRPr/>
            </a:pPr>
            <a:r>
              <a:rPr lang="en-US" sz="2800" b="1" dirty="0">
                <a:latin typeface="Open Sans" panose="020B0606030504020204" pitchFamily="34" charset="0"/>
                <a:ea typeface="Open Sans" panose="020B0606030504020204" pitchFamily="34" charset="0"/>
                <a:cs typeface="Open Sans" panose="020B0606030504020204" pitchFamily="34" charset="0"/>
              </a:rPr>
              <a:t>What will you do to prepare your family in this situation?</a:t>
            </a:r>
          </a:p>
          <a:p>
            <a:pPr algn="just">
              <a:buFont typeface="Wingdings" pitchFamily="2" charset="2"/>
              <a:buChar char="Ø"/>
              <a:defRPr/>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defRPr/>
            </a:pPr>
            <a:r>
              <a:rPr lang="en-US" sz="2800" b="1" dirty="0">
                <a:latin typeface="Open Sans" panose="020B0606030504020204" pitchFamily="34" charset="0"/>
                <a:ea typeface="Open Sans" panose="020B0606030504020204" pitchFamily="34" charset="0"/>
                <a:cs typeface="Open Sans" panose="020B0606030504020204" pitchFamily="34" charset="0"/>
              </a:rPr>
              <a:t>What shall you do to help your neighbors?</a:t>
            </a:r>
          </a:p>
        </p:txBody>
      </p:sp>
      <p:pic>
        <p:nvPicPr>
          <p:cNvPr id="2" name="Picture 1">
            <a:extLst>
              <a:ext uri="{FF2B5EF4-FFF2-40B4-BE49-F238E27FC236}">
                <a16:creationId xmlns:a16="http://schemas.microsoft.com/office/drawing/2014/main" id="{D97EAD7E-9FA0-91E9-C80A-10BC44657F37}"/>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5096DDFC-16BA-8253-9466-99530FA913C8}"/>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0BC71167-8A15-2333-6BF6-E3E6106F16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007B784C-A172-39D0-96B0-2977D016A42D}"/>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E8AED930-8FB2-4AC0-5766-FB73FCDBE56E}"/>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183907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D921-9CD0-504F-D169-454CB82A001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E183FC3A-F712-9BC4-9D6E-59FFC6EEA150}"/>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0C5269D6-9DBF-9217-6AE6-94D966003931}"/>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QUESTIONS</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1AB25972-88CF-3A87-41A0-422D036DA9A3}"/>
              </a:ext>
            </a:extLst>
          </p:cNvPr>
          <p:cNvSpPr txBox="1"/>
          <p:nvPr/>
        </p:nvSpPr>
        <p:spPr>
          <a:xfrm>
            <a:off x="4836501" y="1454747"/>
            <a:ext cx="6779980" cy="4534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gn="just">
              <a:lnSpc>
                <a:spcPct val="150000"/>
              </a:lnSpc>
              <a:buFont typeface="Wingdings" pitchFamily="2" charset="2"/>
              <a:buChar char="Ø"/>
              <a:defRPr/>
            </a:pPr>
            <a:r>
              <a:rPr lang="en-US" sz="2800" b="1" dirty="0">
                <a:latin typeface="Open Sans" panose="020B0606030504020204" pitchFamily="34" charset="0"/>
                <a:ea typeface="Open Sans" panose="020B0606030504020204" pitchFamily="34" charset="0"/>
                <a:cs typeface="Open Sans" panose="020B0606030504020204" pitchFamily="34" charset="0"/>
              </a:rPr>
              <a:t>As a Community Responder, you decide to report to your Community Action Disaster Center (CADC).</a:t>
            </a:r>
          </a:p>
          <a:p>
            <a:pPr algn="just">
              <a:lnSpc>
                <a:spcPct val="150000"/>
              </a:lnSpc>
              <a:buFont typeface="Wingdings" pitchFamily="2" charset="2"/>
              <a:buChar char="Ø"/>
              <a:defRPr/>
            </a:pPr>
            <a:r>
              <a:rPr lang="en-US" sz="2800" b="1" dirty="0">
                <a:latin typeface="Open Sans" panose="020B0606030504020204" pitchFamily="34" charset="0"/>
                <a:ea typeface="Open Sans" panose="020B0606030504020204" pitchFamily="34" charset="0"/>
                <a:cs typeface="Open Sans" panose="020B0606030504020204" pitchFamily="34" charset="0"/>
              </a:rPr>
              <a:t>On arrival you discover that some houses in your community are destroyed and there are a number of people who need help.</a:t>
            </a:r>
          </a:p>
        </p:txBody>
      </p:sp>
      <p:pic>
        <p:nvPicPr>
          <p:cNvPr id="2" name="Picture 1">
            <a:extLst>
              <a:ext uri="{FF2B5EF4-FFF2-40B4-BE49-F238E27FC236}">
                <a16:creationId xmlns:a16="http://schemas.microsoft.com/office/drawing/2014/main" id="{84FFF84F-B605-2DC8-5986-DE6E7B106A96}"/>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E3446B62-C392-097B-8D7B-1C2ED0859634}"/>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A3E925E6-35D6-CB7E-6AC5-D0C3258295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26C61B54-DB67-2B8F-C741-3303852D1F03}"/>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FEC361DE-2A62-3A09-C30F-E903B85AF7AC}"/>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2573509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AA8E8-28D6-9A8A-0600-8D70090499FE}"/>
            </a:ext>
          </a:extLst>
        </p:cNvPr>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F5208391-1102-B8E3-E4ED-281432E7D6F4}"/>
              </a:ext>
            </a:extLst>
          </p:cNvPr>
          <p:cNvSpPr>
            <a:spLocks noGrp="1"/>
          </p:cNvSpPr>
          <p:nvPr>
            <p:ph type="sldNum" sz="quarter" idx="12"/>
          </p:nvPr>
        </p:nvSpPr>
        <p:spPr bwMode="auto">
          <a:xfrm>
            <a:off x="9331401" y="6292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9pPr>
          </a:lstStyle>
          <a:p>
            <a:pPr>
              <a:spcBef>
                <a:spcPct val="0"/>
              </a:spcBef>
              <a:buFontTx/>
              <a:buNone/>
            </a:pPr>
            <a:fld id="{37FED7E7-FB1E-42F8-B40B-8D367A0B7FC5}" type="slidenum">
              <a:rPr lang="th-TH" altLang="en-US" sz="1600" b="1">
                <a:solidFill>
                  <a:srgbClr val="8C9AA0"/>
                </a:solidFill>
                <a:cs typeface="Angsana New" panose="02020603050405020304" pitchFamily="18" charset="-34"/>
              </a:rPr>
              <a:pPr>
                <a:spcBef>
                  <a:spcPct val="0"/>
                </a:spcBef>
                <a:buFontTx/>
                <a:buNone/>
              </a:pPr>
              <a:t>12</a:t>
            </a:fld>
            <a:endParaRPr lang="th-TH" altLang="en-US" sz="1600" b="1" dirty="0">
              <a:solidFill>
                <a:srgbClr val="8C9AA0"/>
              </a:solidFill>
              <a:cs typeface="Angsana New" panose="02020603050405020304" pitchFamily="18" charset="-34"/>
            </a:endParaRPr>
          </a:p>
        </p:txBody>
      </p:sp>
      <p:pic>
        <p:nvPicPr>
          <p:cNvPr id="2" name="Picture 1">
            <a:extLst>
              <a:ext uri="{FF2B5EF4-FFF2-40B4-BE49-F238E27FC236}">
                <a16:creationId xmlns:a16="http://schemas.microsoft.com/office/drawing/2014/main" id="{88AE5E2E-CF79-AC3E-A3AB-3D620A6917CF}"/>
              </a:ext>
            </a:extLst>
          </p:cNvPr>
          <p:cNvPicPr>
            <a:picLocks noChangeAspect="1"/>
          </p:cNvPicPr>
          <p:nvPr/>
        </p:nvPicPr>
        <p:blipFill>
          <a:blip r:embed="rId2"/>
          <a:stretch>
            <a:fillRect/>
          </a:stretch>
        </p:blipFill>
        <p:spPr>
          <a:xfrm>
            <a:off x="275729" y="109688"/>
            <a:ext cx="1176630" cy="914479"/>
          </a:xfrm>
          <a:prstGeom prst="rect">
            <a:avLst/>
          </a:prstGeom>
        </p:spPr>
      </p:pic>
      <p:pic>
        <p:nvPicPr>
          <p:cNvPr id="3" name="Picture 2">
            <a:extLst>
              <a:ext uri="{FF2B5EF4-FFF2-40B4-BE49-F238E27FC236}">
                <a16:creationId xmlns:a16="http://schemas.microsoft.com/office/drawing/2014/main" id="{14238603-3F49-87E8-E056-F21A7F18A0D0}"/>
              </a:ext>
            </a:extLst>
          </p:cNvPr>
          <p:cNvPicPr>
            <a:picLocks noChangeAspect="1"/>
          </p:cNvPicPr>
          <p:nvPr/>
        </p:nvPicPr>
        <p:blipFill>
          <a:blip r:embed="rId3"/>
          <a:stretch>
            <a:fillRect/>
          </a:stretch>
        </p:blipFill>
        <p:spPr>
          <a:xfrm>
            <a:off x="11016906" y="200533"/>
            <a:ext cx="896190" cy="981541"/>
          </a:xfrm>
          <a:prstGeom prst="rect">
            <a:avLst/>
          </a:prstGeom>
        </p:spPr>
      </p:pic>
      <p:pic>
        <p:nvPicPr>
          <p:cNvPr id="4" name="Picture 3">
            <a:extLst>
              <a:ext uri="{FF2B5EF4-FFF2-40B4-BE49-F238E27FC236}">
                <a16:creationId xmlns:a16="http://schemas.microsoft.com/office/drawing/2014/main" id="{950F9CC1-07FD-A35F-2409-E5476AED8B5E}"/>
              </a:ext>
            </a:extLst>
          </p:cNvPr>
          <p:cNvPicPr>
            <a:picLocks noChangeAspect="1"/>
          </p:cNvPicPr>
          <p:nvPr/>
        </p:nvPicPr>
        <p:blipFill>
          <a:blip r:embed="rId4"/>
          <a:stretch>
            <a:fillRect/>
          </a:stretch>
        </p:blipFill>
        <p:spPr>
          <a:xfrm>
            <a:off x="65338" y="5407026"/>
            <a:ext cx="3005588" cy="1450974"/>
          </a:xfrm>
          <a:prstGeom prst="rect">
            <a:avLst/>
          </a:prstGeom>
        </p:spPr>
      </p:pic>
      <p:sp>
        <p:nvSpPr>
          <p:cNvPr id="5" name="Title 1">
            <a:extLst>
              <a:ext uri="{FF2B5EF4-FFF2-40B4-BE49-F238E27FC236}">
                <a16:creationId xmlns:a16="http://schemas.microsoft.com/office/drawing/2014/main" id="{53D089A0-00A6-CC10-C47C-C079A0BEC1C8}"/>
              </a:ext>
            </a:extLst>
          </p:cNvPr>
          <p:cNvSpPr>
            <a:spLocks noGrp="1"/>
          </p:cNvSpPr>
          <p:nvPr>
            <p:ph type="title"/>
          </p:nvPr>
        </p:nvSpPr>
        <p:spPr>
          <a:xfrm>
            <a:off x="2221830" y="2783306"/>
            <a:ext cx="8229600" cy="1143000"/>
          </a:xfrm>
        </p:spPr>
        <p:txBody>
          <a:bodyPr/>
          <a:lstStyle/>
          <a:p>
            <a:r>
              <a:rPr lang="en-US" altLang="en-US" b="1" dirty="0">
                <a:solidFill>
                  <a:srgbClr val="FF0000"/>
                </a:solidFill>
                <a:latin typeface="Arial" panose="020B0604020202020204" pitchFamily="34" charset="0"/>
                <a:cs typeface="Arial" panose="020B0604020202020204" pitchFamily="34" charset="0"/>
              </a:rPr>
              <a:t>PREPARE FOR RESPONSE!</a:t>
            </a:r>
          </a:p>
        </p:txBody>
      </p:sp>
    </p:spTree>
    <p:extLst>
      <p:ext uri="{BB962C8B-B14F-4D97-AF65-F5344CB8AC3E}">
        <p14:creationId xmlns:p14="http://schemas.microsoft.com/office/powerpoint/2010/main" val="4070313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5A54F240-2242-E70A-E145-4223924572DA}"/>
            </a:ext>
          </a:extLst>
        </p:cNvPr>
        <p:cNvGrpSpPr/>
        <p:nvPr/>
      </p:nvGrpSpPr>
      <p:grpSpPr>
        <a:xfrm>
          <a:off x="0" y="0"/>
          <a:ext cx="0" cy="0"/>
          <a:chOff x="0" y="0"/>
          <a:chExt cx="0" cy="0"/>
        </a:xfrm>
      </p:grpSpPr>
      <p:sp>
        <p:nvSpPr>
          <p:cNvPr id="112" name="Google Shape;112;p15">
            <a:extLst>
              <a:ext uri="{FF2B5EF4-FFF2-40B4-BE49-F238E27FC236}">
                <a16:creationId xmlns:a16="http://schemas.microsoft.com/office/drawing/2014/main" id="{A65F4712-B08A-DDA4-D0B1-070C46BFDD7C}"/>
              </a:ext>
            </a:extLst>
          </p:cNvPr>
          <p:cNvSpPr txBox="1">
            <a:spLocks noGrp="1"/>
          </p:cNvSpPr>
          <p:nvPr>
            <p:ph type="title"/>
          </p:nvPr>
        </p:nvSpPr>
        <p:spPr>
          <a:xfrm>
            <a:off x="65338" y="1289005"/>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cs typeface="Arial"/>
                <a:sym typeface="Arial"/>
              </a:rPr>
              <a:t>REVIEW</a:t>
            </a:r>
            <a:r>
              <a:rPr lang="en-US" dirty="0">
                <a:latin typeface="Open Sans"/>
              </a:rPr>
              <a:t> </a:t>
            </a:r>
          </a:p>
        </p:txBody>
      </p:sp>
      <p:sp>
        <p:nvSpPr>
          <p:cNvPr id="113" name="Google Shape;113;p15">
            <a:extLst>
              <a:ext uri="{FF2B5EF4-FFF2-40B4-BE49-F238E27FC236}">
                <a16:creationId xmlns:a16="http://schemas.microsoft.com/office/drawing/2014/main" id="{B256E1AE-2810-2B21-E098-307301B1F744}"/>
              </a:ext>
            </a:extLst>
          </p:cNvPr>
          <p:cNvSpPr txBox="1">
            <a:spLocks noGrp="1"/>
          </p:cNvSpPr>
          <p:nvPr>
            <p:ph type="body" idx="1"/>
          </p:nvPr>
        </p:nvSpPr>
        <p:spPr>
          <a:xfrm>
            <a:off x="5888737" y="1249362"/>
            <a:ext cx="5958024" cy="5491144"/>
          </a:xfrm>
          <a:prstGeom prst="rect">
            <a:avLst/>
          </a:prstGeom>
          <a:noFill/>
          <a:ln>
            <a:noFill/>
          </a:ln>
        </p:spPr>
        <p:txBody>
          <a:bodyPr spcFirstLastPara="1" wrap="square" lIns="91401" tIns="45688" rIns="91401" bIns="45688" anchor="t" anchorCtr="0">
            <a:noAutofit/>
          </a:bodyPr>
          <a:lstStyle/>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operational sequence of a community responder, secure the wellbeing of your family if possible, and decide whether you can join the community response team</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Gather information and formulate a plan of action to search and locate possible trapped victims</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Conduct C-QRST, evacuate and transport victims safely in the event of an emergency or a disaster.</a:t>
            </a:r>
          </a:p>
          <a:p>
            <a:pPr marL="0" indent="0" fontAlgn="base">
              <a:lnSpc>
                <a:spcPct val="150000"/>
              </a:lnSpc>
              <a:spcBef>
                <a:spcPct val="0"/>
              </a:spcBef>
              <a:spcAft>
                <a:spcPct val="0"/>
              </a:spcAft>
              <a:buNone/>
              <a:defRPr/>
            </a:pP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5">
            <a:extLst>
              <a:ext uri="{FF2B5EF4-FFF2-40B4-BE49-F238E27FC236}">
                <a16:creationId xmlns:a16="http://schemas.microsoft.com/office/drawing/2014/main" id="{5873D11B-2572-CDB1-3998-4556C1F0C094}"/>
              </a:ext>
            </a:extLst>
          </p:cNvPr>
          <p:cNvSpPr txBox="1"/>
          <p:nvPr/>
        </p:nvSpPr>
        <p:spPr>
          <a:xfrm>
            <a:off x="585064" y="2192823"/>
            <a:ext cx="3857763" cy="953786"/>
          </a:xfrm>
          <a:prstGeom prst="rect">
            <a:avLst/>
          </a:prstGeom>
          <a:noFill/>
          <a:ln>
            <a:noFill/>
          </a:ln>
        </p:spPr>
        <p:txBody>
          <a:bodyPr spcFirstLastPara="1" wrap="square" lIns="91401" tIns="45688" rIns="91401" bIns="45688" anchor="t" anchorCtr="0">
            <a:spAutoFit/>
          </a:bodyPr>
          <a:lstStyle/>
          <a:p>
            <a:pPr marL="0" marR="0" lvl="0" indent="0" algn="just" defTabSz="914126" rtl="0" eaLnBrk="1" fontAlgn="auto" latinLnBrk="0" hangingPunct="1">
              <a:lnSpc>
                <a:spcPct val="100000"/>
              </a:lnSpc>
              <a:spcBef>
                <a:spcPts val="0"/>
              </a:spcBef>
              <a:spcAft>
                <a:spcPts val="0"/>
              </a:spcAft>
              <a:buClr>
                <a:srgbClr val="000000"/>
              </a:buClr>
              <a:buSzPts val="3200"/>
              <a:buFontTx/>
              <a:buNone/>
              <a:tabLst/>
              <a:defRPr/>
            </a:pPr>
            <a:r>
              <a:rPr kumimoji="0" lang="en-US" sz="2799"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rPr>
              <a:t>Now you will be able to :-</a:t>
            </a:r>
            <a:endParaRPr kumimoji="0" sz="1200"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endParaRPr>
          </a:p>
        </p:txBody>
      </p:sp>
      <p:sp>
        <p:nvSpPr>
          <p:cNvPr id="117" name="Google Shape;117;p15">
            <a:extLst>
              <a:ext uri="{FF2B5EF4-FFF2-40B4-BE49-F238E27FC236}">
                <a16:creationId xmlns:a16="http://schemas.microsoft.com/office/drawing/2014/main" id="{EBA2090D-2D18-F2C9-D244-EBA769EDEE28}"/>
              </a:ext>
            </a:extLst>
          </p:cNvPr>
          <p:cNvSpPr/>
          <p:nvPr/>
        </p:nvSpPr>
        <p:spPr>
          <a:xfrm>
            <a:off x="4904394" y="1649198"/>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1</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pic>
        <p:nvPicPr>
          <p:cNvPr id="1026" name="Picture 2">
            <a:extLst>
              <a:ext uri="{FF2B5EF4-FFF2-40B4-BE49-F238E27FC236}">
                <a16:creationId xmlns:a16="http://schemas.microsoft.com/office/drawing/2014/main" id="{2E71EA3C-AACB-5C93-EF40-6247A9D74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8" y="268243"/>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6A3B231B-0BCE-C9A3-D3CF-518404607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96"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B69FCD3-0B3F-6074-1E60-B4FFE0071150}"/>
              </a:ext>
            </a:extLst>
          </p:cNvPr>
          <p:cNvPicPr>
            <a:picLocks noChangeAspect="1"/>
          </p:cNvPicPr>
          <p:nvPr/>
        </p:nvPicPr>
        <p:blipFill>
          <a:blip r:embed="rId5"/>
          <a:stretch>
            <a:fillRect/>
          </a:stretch>
        </p:blipFill>
        <p:spPr>
          <a:xfrm>
            <a:off x="65338" y="5407026"/>
            <a:ext cx="3005588" cy="1450974"/>
          </a:xfrm>
          <a:prstGeom prst="rect">
            <a:avLst/>
          </a:prstGeom>
        </p:spPr>
      </p:pic>
      <p:sp>
        <p:nvSpPr>
          <p:cNvPr id="3" name="Google Shape;117;p15">
            <a:extLst>
              <a:ext uri="{FF2B5EF4-FFF2-40B4-BE49-F238E27FC236}">
                <a16:creationId xmlns:a16="http://schemas.microsoft.com/office/drawing/2014/main" id="{480D0E00-E732-9775-282E-559214346B8E}"/>
              </a:ext>
            </a:extLst>
          </p:cNvPr>
          <p:cNvSpPr/>
          <p:nvPr/>
        </p:nvSpPr>
        <p:spPr>
          <a:xfrm>
            <a:off x="4904394" y="366540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2</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4" name="Google Shape;117;p15">
            <a:extLst>
              <a:ext uri="{FF2B5EF4-FFF2-40B4-BE49-F238E27FC236}">
                <a16:creationId xmlns:a16="http://schemas.microsoft.com/office/drawing/2014/main" id="{60F79339-0692-92FC-EC88-92ECCF406336}"/>
              </a:ext>
            </a:extLst>
          </p:cNvPr>
          <p:cNvSpPr/>
          <p:nvPr/>
        </p:nvSpPr>
        <p:spPr>
          <a:xfrm>
            <a:off x="4904394" y="540702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3</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Tree>
    <p:extLst>
      <p:ext uri="{BB962C8B-B14F-4D97-AF65-F5344CB8AC3E}">
        <p14:creationId xmlns:p14="http://schemas.microsoft.com/office/powerpoint/2010/main" val="15031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7748" y="77946"/>
            <a:ext cx="12033331" cy="67021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798">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2093" y="3276681"/>
            <a:ext cx="304642" cy="3046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92" tIns="45696" rIns="91392" bIns="45696" numCol="1" anchor="t" anchorCtr="0" compatLnSpc="1">
            <a:prstTxWarp prst="textNoShape">
              <a:avLst/>
            </a:prstTxWarp>
          </a:bodyPr>
          <a:lstStyle/>
          <a:p>
            <a:endParaRPr lang="en-IN" sz="1798"/>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14</a:t>
            </a:fld>
            <a:endParaRPr lang="en-IN"/>
          </a:p>
        </p:txBody>
      </p:sp>
      <p:sp>
        <p:nvSpPr>
          <p:cNvPr id="5" name="Rounded Rectangle">
            <a:extLst>
              <a:ext uri="{FF2B5EF4-FFF2-40B4-BE49-F238E27FC236}">
                <a16:creationId xmlns:a16="http://schemas.microsoft.com/office/drawing/2014/main" id="{84E5656A-9707-D91F-731E-B05F3A2105A5}"/>
              </a:ext>
            </a:extLst>
          </p:cNvPr>
          <p:cNvSpPr/>
          <p:nvPr/>
        </p:nvSpPr>
        <p:spPr>
          <a:xfrm>
            <a:off x="4216755" y="147380"/>
            <a:ext cx="6801762" cy="6258601"/>
          </a:xfrm>
          <a:prstGeom prst="roundRect">
            <a:avLst>
              <a:gd name="adj" fmla="val 1583"/>
            </a:avLst>
          </a:prstGeom>
          <a:solidFill>
            <a:srgbClr val="EAEAEA"/>
          </a:solidFill>
          <a:ln w="12700">
            <a:miter lim="400000"/>
          </a:ln>
        </p:spPr>
        <p:txBody>
          <a:bodyPr lIns="39122" tIns="39122" rIns="39122" bIns="39122"/>
          <a:lstStyle/>
          <a:p>
            <a:endParaRPr sz="2398">
              <a:latin typeface="Open Sans"/>
            </a:endParaRPr>
          </a:p>
        </p:txBody>
      </p:sp>
      <p:sp>
        <p:nvSpPr>
          <p:cNvPr id="6" name="Duties of…">
            <a:extLst>
              <a:ext uri="{FF2B5EF4-FFF2-40B4-BE49-F238E27FC236}">
                <a16:creationId xmlns:a16="http://schemas.microsoft.com/office/drawing/2014/main" id="{848F74B0-1F3A-240E-68E6-62D0EC9F3863}"/>
              </a:ext>
            </a:extLst>
          </p:cNvPr>
          <p:cNvSpPr txBox="1"/>
          <p:nvPr/>
        </p:nvSpPr>
        <p:spPr>
          <a:xfrm>
            <a:off x="340978" y="3230318"/>
            <a:ext cx="3722629" cy="694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22" tIns="39122" rIns="39122" bIns="39122">
            <a:spAutoFit/>
          </a:bodyPr>
          <a:lstStyle/>
          <a:p>
            <a:pPr algn="ctr"/>
            <a:r>
              <a:rPr lang="en-US" sz="3998" b="1" dirty="0">
                <a:latin typeface="Open sans"/>
              </a:rPr>
              <a:t>THANK YOU </a:t>
            </a:r>
            <a:r>
              <a:rPr lang="en-US" sz="3998" dirty="0">
                <a:latin typeface="Open sans"/>
              </a:rPr>
              <a:t> </a:t>
            </a:r>
          </a:p>
        </p:txBody>
      </p:sp>
      <p:pic>
        <p:nvPicPr>
          <p:cNvPr id="3" name="Picture 2" descr="A logo with a lion and a triangle&#10;&#10;AI-generated content may be incorrect.">
            <a:extLst>
              <a:ext uri="{FF2B5EF4-FFF2-40B4-BE49-F238E27FC236}">
                <a16:creationId xmlns:a16="http://schemas.microsoft.com/office/drawing/2014/main" id="{2EB6772D-2F77-F00A-386C-0198392D4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0488" y="517728"/>
            <a:ext cx="4874260" cy="5531899"/>
          </a:xfrm>
          <a:prstGeom prst="rect">
            <a:avLst/>
          </a:prstGeom>
        </p:spPr>
      </p:pic>
      <p:pic>
        <p:nvPicPr>
          <p:cNvPr id="4" name="Picture 3">
            <a:extLst>
              <a:ext uri="{FF2B5EF4-FFF2-40B4-BE49-F238E27FC236}">
                <a16:creationId xmlns:a16="http://schemas.microsoft.com/office/drawing/2014/main" id="{C545DFA0-FA40-1268-9BDA-EE87700A3D9C}"/>
              </a:ext>
            </a:extLst>
          </p:cNvPr>
          <p:cNvPicPr>
            <a:picLocks noChangeAspect="1"/>
          </p:cNvPicPr>
          <p:nvPr/>
        </p:nvPicPr>
        <p:blipFill>
          <a:blip r:embed="rId3"/>
          <a:stretch>
            <a:fillRect/>
          </a:stretch>
        </p:blipFill>
        <p:spPr>
          <a:xfrm>
            <a:off x="224678" y="205254"/>
            <a:ext cx="2099688" cy="1258788"/>
          </a:xfrm>
          <a:prstGeom prst="rect">
            <a:avLst/>
          </a:prstGeom>
          <a:noFill/>
          <a:ln>
            <a:noFill/>
          </a:ln>
        </p:spPr>
      </p:pic>
      <p:pic>
        <p:nvPicPr>
          <p:cNvPr id="7" name="Picture 6">
            <a:extLst>
              <a:ext uri="{FF2B5EF4-FFF2-40B4-BE49-F238E27FC236}">
                <a16:creationId xmlns:a16="http://schemas.microsoft.com/office/drawing/2014/main" id="{F775644E-1651-5CBA-BB13-D20A48592C3F}"/>
              </a:ext>
            </a:extLst>
          </p:cNvPr>
          <p:cNvPicPr>
            <a:picLocks noChangeAspect="1"/>
          </p:cNvPicPr>
          <p:nvPr/>
        </p:nvPicPr>
        <p:blipFill>
          <a:blip r:embed="rId4"/>
          <a:stretch>
            <a:fillRect/>
          </a:stretch>
        </p:blipFill>
        <p:spPr>
          <a:xfrm>
            <a:off x="10638427" y="161908"/>
            <a:ext cx="1229350" cy="1088158"/>
          </a:xfrm>
          <a:prstGeom prst="rect">
            <a:avLst/>
          </a:prstGeom>
          <a:noFill/>
          <a:ln>
            <a:noFill/>
          </a:ln>
        </p:spPr>
      </p:pic>
    </p:spTree>
    <p:extLst>
      <p:ext uri="{BB962C8B-B14F-4D97-AF65-F5344CB8AC3E}">
        <p14:creationId xmlns:p14="http://schemas.microsoft.com/office/powerpoint/2010/main" val="1708063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342064" y="1028655"/>
            <a:ext cx="4456542" cy="864175"/>
          </a:xfrm>
          <a:prstGeom prst="rect">
            <a:avLst/>
          </a:prstGeom>
          <a:noFill/>
          <a:ln>
            <a:noFill/>
          </a:ln>
        </p:spPr>
        <p:txBody>
          <a:bodyPr spcFirstLastPara="1" wrap="square" lIns="91401" tIns="45688" rIns="91401" bIns="45688" anchor="ctr" anchorCtr="0">
            <a:normAutofit/>
          </a:bodyPr>
          <a:lstStyle/>
          <a:p>
            <a:pPr algn="ctr">
              <a:buClr>
                <a:srgbClr val="C00000"/>
              </a:buClr>
              <a:buSzPts val="4000"/>
            </a:pPr>
            <a:r>
              <a:rPr lang="en-US" sz="3999" b="1" dirty="0">
                <a:solidFill>
                  <a:srgbClr val="C00000"/>
                </a:solidFill>
                <a:latin typeface="Open Sans"/>
                <a:ea typeface="Arial"/>
                <a:cs typeface="Arial"/>
                <a:sym typeface="Arial"/>
              </a:rPr>
              <a:t>OBJECTIVES</a:t>
            </a:r>
            <a:r>
              <a:rPr lang="en-US" dirty="0">
                <a:latin typeface="Open Sans"/>
              </a:rPr>
              <a:t> </a:t>
            </a:r>
          </a:p>
        </p:txBody>
      </p:sp>
      <p:sp>
        <p:nvSpPr>
          <p:cNvPr id="113" name="Google Shape;113;p15"/>
          <p:cNvSpPr txBox="1">
            <a:spLocks noGrp="1"/>
          </p:cNvSpPr>
          <p:nvPr>
            <p:ph type="body" idx="1"/>
          </p:nvPr>
        </p:nvSpPr>
        <p:spPr>
          <a:xfrm>
            <a:off x="5888737" y="1249362"/>
            <a:ext cx="5958024" cy="5491144"/>
          </a:xfrm>
          <a:prstGeom prst="rect">
            <a:avLst/>
          </a:prstGeom>
          <a:noFill/>
          <a:ln>
            <a:noFill/>
          </a:ln>
        </p:spPr>
        <p:txBody>
          <a:bodyPr spcFirstLastPara="1" wrap="square" lIns="91401" tIns="45688" rIns="91401" bIns="45688" anchor="t" anchorCtr="0">
            <a:noAutofit/>
          </a:bodyPr>
          <a:lstStyle/>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Understand the operational sequence of a community responder, secure the wellbeing of your family if possible, and decide whether you can join the community response team</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Gather information and formulate a plan of action to search and locate possible trapped victims</a:t>
            </a:r>
          </a:p>
          <a:p>
            <a:pPr algn="just">
              <a:buFont typeface="Arial" charset="0"/>
              <a:buNone/>
              <a:defRPr/>
            </a:pPr>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114266" indent="0" algn="just">
              <a:buNone/>
              <a:defRPr/>
            </a:pPr>
            <a:r>
              <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rPr>
              <a:t>Conduct C-QRST, evacuate and transport victims safely in the event of an emergency or a disaster.</a:t>
            </a:r>
          </a:p>
          <a:p>
            <a:pPr marL="0" indent="0" fontAlgn="base">
              <a:lnSpc>
                <a:spcPct val="150000"/>
              </a:lnSpc>
              <a:spcBef>
                <a:spcPct val="0"/>
              </a:spcBef>
              <a:spcAft>
                <a:spcPct val="0"/>
              </a:spcAft>
              <a:buNone/>
              <a:defRPr/>
            </a:pPr>
            <a:endParaRPr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Google Shape;116;p15"/>
          <p:cNvSpPr txBox="1"/>
          <p:nvPr/>
        </p:nvSpPr>
        <p:spPr>
          <a:xfrm>
            <a:off x="585064" y="1921240"/>
            <a:ext cx="3857763" cy="1384593"/>
          </a:xfrm>
          <a:prstGeom prst="rect">
            <a:avLst/>
          </a:prstGeom>
          <a:noFill/>
          <a:ln>
            <a:noFill/>
          </a:ln>
        </p:spPr>
        <p:txBody>
          <a:bodyPr spcFirstLastPara="1" wrap="square" lIns="91401" tIns="45688" rIns="91401" bIns="45688" anchor="t" anchorCtr="0">
            <a:spAutoFit/>
          </a:bodyPr>
          <a:lstStyle/>
          <a:p>
            <a:pPr marL="0" marR="0" lvl="0" indent="0" algn="just" defTabSz="914126" rtl="0" eaLnBrk="1" fontAlgn="auto" latinLnBrk="0" hangingPunct="1">
              <a:lnSpc>
                <a:spcPct val="100000"/>
              </a:lnSpc>
              <a:spcBef>
                <a:spcPts val="0"/>
              </a:spcBef>
              <a:spcAft>
                <a:spcPts val="0"/>
              </a:spcAft>
              <a:buClr>
                <a:srgbClr val="000000"/>
              </a:buClr>
              <a:buSzPts val="3200"/>
              <a:buFontTx/>
              <a:buNone/>
              <a:tabLst/>
              <a:defRPr/>
            </a:pPr>
            <a:r>
              <a:rPr kumimoji="0" lang="en-US" sz="2799"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rPr>
              <a:t>Upon completion of this lesson, you will be able to :-</a:t>
            </a:r>
            <a:endParaRPr kumimoji="0" sz="1200" b="0" i="0" u="none" strike="noStrike" kern="0" cap="none" spc="0" normalizeH="0" baseline="0" noProof="0" dirty="0">
              <a:ln>
                <a:noFill/>
              </a:ln>
              <a:solidFill>
                <a:srgbClr val="000000"/>
              </a:solidFill>
              <a:effectLst/>
              <a:uLnTx/>
              <a:uFillTx/>
              <a:latin typeface="Open Sans"/>
              <a:ea typeface="+mn-ea"/>
              <a:cs typeface="Times New Roman" pitchFamily="18" charset="0"/>
              <a:sym typeface="Arial"/>
            </a:endParaRPr>
          </a:p>
        </p:txBody>
      </p:sp>
      <p:sp>
        <p:nvSpPr>
          <p:cNvPr id="117" name="Google Shape;117;p15"/>
          <p:cNvSpPr/>
          <p:nvPr/>
        </p:nvSpPr>
        <p:spPr>
          <a:xfrm>
            <a:off x="4904394" y="1649198"/>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1</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28" y="268243"/>
            <a:ext cx="1320994" cy="981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96" y="241644"/>
            <a:ext cx="1319498" cy="9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AE2C2796-4910-B0EB-ECF1-3424D1AB690F}"/>
              </a:ext>
            </a:extLst>
          </p:cNvPr>
          <p:cNvPicPr>
            <a:picLocks noChangeAspect="1"/>
          </p:cNvPicPr>
          <p:nvPr/>
        </p:nvPicPr>
        <p:blipFill>
          <a:blip r:embed="rId5"/>
          <a:stretch>
            <a:fillRect/>
          </a:stretch>
        </p:blipFill>
        <p:spPr>
          <a:xfrm>
            <a:off x="65338" y="5407026"/>
            <a:ext cx="3005588" cy="1450974"/>
          </a:xfrm>
          <a:prstGeom prst="rect">
            <a:avLst/>
          </a:prstGeom>
        </p:spPr>
      </p:pic>
      <p:sp>
        <p:nvSpPr>
          <p:cNvPr id="3" name="Google Shape;117;p15">
            <a:extLst>
              <a:ext uri="{FF2B5EF4-FFF2-40B4-BE49-F238E27FC236}">
                <a16:creationId xmlns:a16="http://schemas.microsoft.com/office/drawing/2014/main" id="{E1DDF3A1-F0A6-A9D9-3002-F61DD65262B2}"/>
              </a:ext>
            </a:extLst>
          </p:cNvPr>
          <p:cNvSpPr/>
          <p:nvPr/>
        </p:nvSpPr>
        <p:spPr>
          <a:xfrm>
            <a:off x="4904394" y="366540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2</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
        <p:nvSpPr>
          <p:cNvPr id="4" name="Google Shape;117;p15">
            <a:extLst>
              <a:ext uri="{FF2B5EF4-FFF2-40B4-BE49-F238E27FC236}">
                <a16:creationId xmlns:a16="http://schemas.microsoft.com/office/drawing/2014/main" id="{9BD79543-C946-56D9-622E-271D9C30AE3F}"/>
              </a:ext>
            </a:extLst>
          </p:cNvPr>
          <p:cNvSpPr/>
          <p:nvPr/>
        </p:nvSpPr>
        <p:spPr>
          <a:xfrm>
            <a:off x="4904394" y="5407026"/>
            <a:ext cx="522776" cy="487263"/>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01" tIns="45688" rIns="91401" bIns="45688" anchor="ctr" anchorCtr="0">
            <a:noAutofit/>
          </a:bodyPr>
          <a:lstStyle/>
          <a:p>
            <a:pPr marL="0" marR="0" lvl="0" indent="0" algn="ctr" defTabSz="914126" rtl="0" eaLnBrk="1" fontAlgn="auto" latinLnBrk="0" hangingPunct="1">
              <a:lnSpc>
                <a:spcPct val="100000"/>
              </a:lnSpc>
              <a:spcBef>
                <a:spcPts val="0"/>
              </a:spcBef>
              <a:spcAft>
                <a:spcPts val="0"/>
              </a:spcAft>
              <a:buClr>
                <a:srgbClr val="000000"/>
              </a:buClr>
              <a:buSzTx/>
              <a:buFontTx/>
              <a:buNone/>
              <a:tabLst/>
              <a:defRPr/>
            </a:pPr>
            <a:r>
              <a:rPr kumimoji="0" lang="en-US" sz="3999" b="1" i="0" u="none" strike="noStrike" kern="0" cap="none" spc="0" normalizeH="0" baseline="0" noProof="0" dirty="0">
                <a:ln>
                  <a:noFill/>
                </a:ln>
                <a:solidFill>
                  <a:srgbClr val="C00000"/>
                </a:solidFill>
                <a:effectLst/>
                <a:uLnTx/>
                <a:uFillTx/>
                <a:latin typeface="Open Sans"/>
                <a:ea typeface="+mn-ea"/>
                <a:cs typeface="Arial"/>
                <a:sym typeface="Arial"/>
              </a:rPr>
              <a:t>3</a:t>
            </a:r>
            <a:endParaRPr kumimoji="0" sz="3999" b="1" i="0" u="none" strike="noStrike" kern="0" cap="none" spc="0" normalizeH="0" baseline="0" noProof="0" dirty="0">
              <a:ln>
                <a:noFill/>
              </a:ln>
              <a:solidFill>
                <a:srgbClr val="C00000"/>
              </a:solidFill>
              <a:effectLst/>
              <a:uLnTx/>
              <a:uFillTx/>
              <a:latin typeface="Open Sans"/>
              <a:ea typeface="+mn-ea"/>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ounded Rectangle"/>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p:cNvSpPr txBox="1"/>
          <p:nvPr/>
        </p:nvSpPr>
        <p:spPr>
          <a:xfrm>
            <a:off x="4836501" y="1341646"/>
            <a:ext cx="6779980" cy="5249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32" tIns="39132" rIns="39132" bIns="39132">
            <a:spAutoFit/>
          </a:bodyPr>
          <a:lstStyle/>
          <a:p>
            <a:pPr algn="just">
              <a:buFont typeface="Arial" charset="0"/>
              <a:buNone/>
              <a:defRPr/>
            </a:pPr>
            <a:r>
              <a:rPr lang="en-US" sz="2400" b="1" dirty="0">
                <a:latin typeface="Open Sans" panose="020B0606030504020204" pitchFamily="34" charset="0"/>
                <a:ea typeface="Open Sans" panose="020B0606030504020204" pitchFamily="34" charset="0"/>
                <a:cs typeface="Open Sans" panose="020B0606030504020204" pitchFamily="34" charset="0"/>
              </a:rPr>
              <a:t>11:00pm</a:t>
            </a:r>
          </a:p>
          <a:p>
            <a:pPr algn="just">
              <a:buFont typeface="Wingdings" pitchFamily="2" charset="2"/>
              <a:buChar char="Ø"/>
              <a:defRPr/>
            </a:pPr>
            <a:r>
              <a:rPr lang="en-US" sz="2400" b="1" dirty="0">
                <a:latin typeface="Open Sans" panose="020B0606030504020204" pitchFamily="34" charset="0"/>
                <a:ea typeface="Open Sans" panose="020B0606030504020204" pitchFamily="34" charset="0"/>
                <a:cs typeface="Open Sans" panose="020B0606030504020204" pitchFamily="34" charset="0"/>
              </a:rPr>
              <a:t>Without warning, a series of large sea waves hits your town at around 11pm. Your family and neighbors are awakened, and you can hear water rushing through the ground level of your house and through the streets, bringing down trees and small wooden houses.</a:t>
            </a:r>
          </a:p>
          <a:p>
            <a:pPr algn="just">
              <a:buFont typeface="Wingdings" pitchFamily="2" charset="2"/>
              <a:buChar char="Ø"/>
              <a:defRPr/>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defRPr/>
            </a:pPr>
            <a:r>
              <a:rPr lang="en-US" sz="2400" b="1" dirty="0">
                <a:latin typeface="Open Sans" panose="020B0606030504020204" pitchFamily="34" charset="0"/>
                <a:ea typeface="Open Sans" panose="020B0606030504020204" pitchFamily="34" charset="0"/>
                <a:cs typeface="Open Sans" panose="020B0606030504020204" pitchFamily="34" charset="0"/>
              </a:rPr>
              <a:t>Vehicles and debris are swept away by the fast current caused by a giant wave reaching a height of more than 10 feet…</a:t>
            </a:r>
          </a:p>
          <a:p>
            <a:pPr algn="just">
              <a:buFont typeface="Wingdings" pitchFamily="2" charset="2"/>
              <a:buChar char="Ø"/>
              <a:defRPr/>
            </a:pPr>
            <a:endParaRPr lang="en-US" sz="2400" b="1"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defRPr/>
            </a:pPr>
            <a:r>
              <a:rPr lang="en-US" sz="2400" b="1" dirty="0">
                <a:latin typeface="Open Sans" panose="020B0606030504020204" pitchFamily="34" charset="0"/>
                <a:ea typeface="Open Sans" panose="020B0606030504020204" pitchFamily="34" charset="0"/>
                <a:cs typeface="Open Sans" panose="020B0606030504020204" pitchFamily="34" charset="0"/>
              </a:rPr>
              <a:t>WHAT IS YOUR FIRST REACTION?</a:t>
            </a:r>
          </a:p>
        </p:txBody>
      </p:sp>
      <p:pic>
        <p:nvPicPr>
          <p:cNvPr id="2" name="Picture 1">
            <a:extLst>
              <a:ext uri="{FF2B5EF4-FFF2-40B4-BE49-F238E27FC236}">
                <a16:creationId xmlns:a16="http://schemas.microsoft.com/office/drawing/2014/main" id="{AD30342D-CCC4-F67F-CC03-E5EFED56E456}"/>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3C21DB69-215D-8A17-5E2E-BA695C734410}"/>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1584A8C5-6AF3-C33A-056B-62EE3B62D9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7AA1CE3-9870-D72D-E5EB-5BEA2EAC8351}"/>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CDF0B962-ADF5-381F-2C8A-148AE0BA3C17}"/>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94106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94DF5-9D0A-C15A-DBDF-24D4E555385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CBC0BF22-53B1-0282-6309-D0934E003FD6}"/>
              </a:ext>
            </a:extLst>
          </p:cNvPr>
          <p:cNvSpPr/>
          <p:nvPr/>
        </p:nvSpPr>
        <p:spPr>
          <a:xfrm>
            <a:off x="3577932" y="-13642"/>
            <a:ext cx="8661961"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EB560BDF-44EB-9018-BBD0-05C8C3FB1288}"/>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19401DA7-A3C3-E841-203C-838D1869D275}"/>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B55A1A3A-BF98-184F-9214-79AA0201895A}"/>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AFEEC598-B6B4-1F1E-C4BB-9D4B215C29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ECAB7FA7-309B-8E87-F57A-09591DCB7DAE}"/>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12205303-628C-44AD-4833-E2D5C31DF958}"/>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7" name="Picture 6" descr="ig07_waves_shore_09.jpg">
            <a:extLst>
              <a:ext uri="{FF2B5EF4-FFF2-40B4-BE49-F238E27FC236}">
                <a16:creationId xmlns:a16="http://schemas.microsoft.com/office/drawing/2014/main" id="{A8D40499-01CB-F6A6-E781-D5AC94C2063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10508" y="1833894"/>
            <a:ext cx="51387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China_2002_wave_350.jpg">
            <a:extLst>
              <a:ext uri="{FF2B5EF4-FFF2-40B4-BE49-F238E27FC236}">
                <a16:creationId xmlns:a16="http://schemas.microsoft.com/office/drawing/2014/main" id="{01EE25D1-566A-06D5-6760-F62C37BC2D5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781821" y="1376694"/>
            <a:ext cx="3397250" cy="5029200"/>
          </a:xfrm>
          <a:prstGeom prst="rect">
            <a:avLst/>
          </a:prstGeom>
        </p:spPr>
      </p:pic>
    </p:spTree>
    <p:extLst>
      <p:ext uri="{BB962C8B-B14F-4D97-AF65-F5344CB8AC3E}">
        <p14:creationId xmlns:p14="http://schemas.microsoft.com/office/powerpoint/2010/main" val="24814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22" presetClass="entr" presetSubtype="1"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2509B-AC8D-596A-0349-3D044A8681B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AAE902DF-A27A-3D99-733D-6F94938BF801}"/>
              </a:ext>
            </a:extLst>
          </p:cNvPr>
          <p:cNvSpPr/>
          <p:nvPr/>
        </p:nvSpPr>
        <p:spPr>
          <a:xfrm>
            <a:off x="4547309" y="-13642"/>
            <a:ext cx="7692584"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6913F985-C0DA-1A81-0D38-347C4960BAC2}"/>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INJECT</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23" name="Ensure your safety and the safety of your crew, the patient, and bystanders…">
            <a:extLst>
              <a:ext uri="{FF2B5EF4-FFF2-40B4-BE49-F238E27FC236}">
                <a16:creationId xmlns:a16="http://schemas.microsoft.com/office/drawing/2014/main" id="{B8D22C2D-9DD8-3E99-1F5C-68A376D80302}"/>
              </a:ext>
            </a:extLst>
          </p:cNvPr>
          <p:cNvSpPr txBox="1"/>
          <p:nvPr/>
        </p:nvSpPr>
        <p:spPr>
          <a:xfrm>
            <a:off x="4836501" y="1341646"/>
            <a:ext cx="6779980" cy="39570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132" tIns="39132" rIns="39132" bIns="39132">
            <a:spAutoFit/>
          </a:bodyPr>
          <a:lstStyle/>
          <a:p>
            <a:pPr algn="just">
              <a:buFont typeface="Arial" charset="0"/>
              <a:buNone/>
              <a:defRPr/>
            </a:pPr>
            <a:r>
              <a:rPr lang="en-US" sz="2800" b="1" dirty="0">
                <a:latin typeface="Open Sans" panose="020B0606030504020204" pitchFamily="34" charset="0"/>
                <a:ea typeface="Open Sans" panose="020B0606030504020204" pitchFamily="34" charset="0"/>
                <a:cs typeface="Open Sans" panose="020B0606030504020204" pitchFamily="34" charset="0"/>
              </a:rPr>
              <a:t>12:00pm</a:t>
            </a:r>
          </a:p>
          <a:p>
            <a:pPr algn="just">
              <a:buFont typeface="Wingdings" pitchFamily="2" charset="2"/>
              <a:buChar char="Ø"/>
              <a:defRPr/>
            </a:pPr>
            <a:endParaRPr lang="en-US" sz="2800" b="1" dirty="0">
              <a:latin typeface="Open Sans" panose="020B0606030504020204" pitchFamily="34" charset="0"/>
              <a:ea typeface="Open Sans" panose="020B0606030504020204" pitchFamily="34" charset="0"/>
              <a:cs typeface="Open Sans" panose="020B0606030504020204" pitchFamily="34" charset="0"/>
            </a:endParaRPr>
          </a:p>
          <a:p>
            <a:pPr algn="just">
              <a:buFont typeface="Wingdings" pitchFamily="2" charset="2"/>
              <a:buChar char="Ø"/>
              <a:defRPr/>
            </a:pPr>
            <a:r>
              <a:rPr lang="en-US" sz="2800" b="1" dirty="0">
                <a:latin typeface="Open Sans" panose="020B0606030504020204" pitchFamily="34" charset="0"/>
                <a:ea typeface="Open Sans" panose="020B0606030504020204" pitchFamily="34" charset="0"/>
                <a:cs typeface="Open Sans" panose="020B0606030504020204" pitchFamily="34" charset="0"/>
              </a:rPr>
              <a:t>Looking outside your window, you see several bodies floating, and most of the vehicles are either submerged or floating. People on the roofs are crying out for help. It’s clear that it will take a long time for the water to recede.</a:t>
            </a:r>
          </a:p>
        </p:txBody>
      </p:sp>
      <p:pic>
        <p:nvPicPr>
          <p:cNvPr id="2" name="Picture 1">
            <a:extLst>
              <a:ext uri="{FF2B5EF4-FFF2-40B4-BE49-F238E27FC236}">
                <a16:creationId xmlns:a16="http://schemas.microsoft.com/office/drawing/2014/main" id="{05A775FA-8472-D7B3-3D99-566616ECF9E8}"/>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321DBBCA-F447-E1CA-C69A-1CBB2A498B97}"/>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2C1B1CD1-B20D-C883-4B87-49CC91607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C71BA7CA-B89B-125B-20C8-9CFEC2913BA5}"/>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F485218E-5ACC-1E4C-791B-925F9972FC31}"/>
              </a:ext>
            </a:extLst>
          </p:cNvPr>
          <p:cNvPicPr>
            <a:picLocks noChangeAspect="1"/>
          </p:cNvPicPr>
          <p:nvPr/>
        </p:nvPicPr>
        <p:blipFill>
          <a:blip r:embed="rId5"/>
          <a:stretch>
            <a:fillRect/>
          </a:stretch>
        </p:blipFill>
        <p:spPr>
          <a:xfrm>
            <a:off x="65338" y="5407026"/>
            <a:ext cx="3005588" cy="1450974"/>
          </a:xfrm>
          <a:prstGeom prst="rect">
            <a:avLst/>
          </a:prstGeom>
        </p:spPr>
      </p:pic>
    </p:spTree>
    <p:extLst>
      <p:ext uri="{BB962C8B-B14F-4D97-AF65-F5344CB8AC3E}">
        <p14:creationId xmlns:p14="http://schemas.microsoft.com/office/powerpoint/2010/main" val="226872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F3D20-8123-4A23-D5C9-D2B7BF2DE4E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B43FBE53-F842-5258-8F14-F575DAAC1C47}"/>
              </a:ext>
            </a:extLst>
          </p:cNvPr>
          <p:cNvSpPr/>
          <p:nvPr/>
        </p:nvSpPr>
        <p:spPr>
          <a:xfrm>
            <a:off x="4157472" y="-13642"/>
            <a:ext cx="8082421"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2623E994-9EB0-9635-C71D-C95F8FE25050}"/>
              </a:ext>
            </a:extLst>
          </p:cNvPr>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ED897DF8-F6A4-462E-2994-31B7BAA8665D}"/>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015BE8E4-752D-9A75-2DC5-C15D0171112C}"/>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85C718CE-0899-4B88-D03F-886BAD9F4B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10753365-E155-3468-BB0B-FE8AF94B38EF}"/>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DE01EB6B-FFFC-D1CA-6734-22D594BA41EB}"/>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9" name="Content Placeholder 4" descr="ig07_srilanka_water_streets_09.jpg">
            <a:extLst>
              <a:ext uri="{FF2B5EF4-FFF2-40B4-BE49-F238E27FC236}">
                <a16:creationId xmlns:a16="http://schemas.microsoft.com/office/drawing/2014/main" id="{0E0D6905-5B67-803B-FB0B-6EC3066D2E3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002408" y="1524331"/>
            <a:ext cx="6096000" cy="4881563"/>
          </a:xfrm>
          <a:prstGeom prst="rect">
            <a:avLst/>
          </a:prstGeom>
        </p:spPr>
      </p:pic>
    </p:spTree>
    <p:extLst>
      <p:ext uri="{BB962C8B-B14F-4D97-AF65-F5344CB8AC3E}">
        <p14:creationId xmlns:p14="http://schemas.microsoft.com/office/powerpoint/2010/main" val="339829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BFD81-0575-AAF4-6A17-158ED8C26F6E}"/>
            </a:ext>
          </a:extLst>
        </p:cNvPr>
        <p:cNvGrpSpPr/>
        <p:nvPr/>
      </p:nvGrpSpPr>
      <p:grpSpPr>
        <a:xfrm>
          <a:off x="0" y="0"/>
          <a:ext cx="0" cy="0"/>
          <a:chOff x="0" y="0"/>
          <a:chExt cx="0" cy="0"/>
        </a:xfrm>
      </p:grpSpPr>
      <p:sp>
        <p:nvSpPr>
          <p:cNvPr id="6146" name="Slide Number Placeholder 3">
            <a:extLst>
              <a:ext uri="{FF2B5EF4-FFF2-40B4-BE49-F238E27FC236}">
                <a16:creationId xmlns:a16="http://schemas.microsoft.com/office/drawing/2014/main" id="{4B16E223-1136-71E2-FB5F-D8128F49661C}"/>
              </a:ext>
            </a:extLst>
          </p:cNvPr>
          <p:cNvSpPr>
            <a:spLocks noGrp="1"/>
          </p:cNvSpPr>
          <p:nvPr>
            <p:ph type="sldNum" sz="quarter" idx="12"/>
          </p:nvPr>
        </p:nvSpPr>
        <p:spPr bwMode="auto">
          <a:xfrm>
            <a:off x="9331401" y="6292342"/>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Cordia New" panose="020B0304020202020204" pitchFamily="34" charset="-34"/>
              </a:defRPr>
            </a:lvl9pPr>
          </a:lstStyle>
          <a:p>
            <a:pPr>
              <a:spcBef>
                <a:spcPct val="0"/>
              </a:spcBef>
              <a:buFontTx/>
              <a:buNone/>
            </a:pPr>
            <a:fld id="{37FED7E7-FB1E-42F8-B40B-8D367A0B7FC5}" type="slidenum">
              <a:rPr lang="th-TH" altLang="en-US" sz="1600" b="1">
                <a:solidFill>
                  <a:srgbClr val="8C9AA0"/>
                </a:solidFill>
                <a:cs typeface="Angsana New" panose="02020603050405020304" pitchFamily="18" charset="-34"/>
              </a:rPr>
              <a:pPr>
                <a:spcBef>
                  <a:spcPct val="0"/>
                </a:spcBef>
                <a:buFontTx/>
                <a:buNone/>
              </a:pPr>
              <a:t>7</a:t>
            </a:fld>
            <a:endParaRPr lang="th-TH" altLang="en-US" sz="1600" b="1" dirty="0">
              <a:solidFill>
                <a:srgbClr val="8C9AA0"/>
              </a:solidFill>
              <a:cs typeface="Angsana New" panose="02020603050405020304" pitchFamily="18" charset="-34"/>
            </a:endParaRPr>
          </a:p>
        </p:txBody>
      </p:sp>
      <p:pic>
        <p:nvPicPr>
          <p:cNvPr id="2" name="Picture 1">
            <a:extLst>
              <a:ext uri="{FF2B5EF4-FFF2-40B4-BE49-F238E27FC236}">
                <a16:creationId xmlns:a16="http://schemas.microsoft.com/office/drawing/2014/main" id="{A44497A8-C22A-66F1-FF6F-376E96A08A48}"/>
              </a:ext>
            </a:extLst>
          </p:cNvPr>
          <p:cNvPicPr>
            <a:picLocks noChangeAspect="1"/>
          </p:cNvPicPr>
          <p:nvPr/>
        </p:nvPicPr>
        <p:blipFill>
          <a:blip r:embed="rId2"/>
          <a:stretch>
            <a:fillRect/>
          </a:stretch>
        </p:blipFill>
        <p:spPr>
          <a:xfrm>
            <a:off x="275729" y="109688"/>
            <a:ext cx="1176630" cy="914479"/>
          </a:xfrm>
          <a:prstGeom prst="rect">
            <a:avLst/>
          </a:prstGeom>
        </p:spPr>
      </p:pic>
      <p:pic>
        <p:nvPicPr>
          <p:cNvPr id="3" name="Picture 2">
            <a:extLst>
              <a:ext uri="{FF2B5EF4-FFF2-40B4-BE49-F238E27FC236}">
                <a16:creationId xmlns:a16="http://schemas.microsoft.com/office/drawing/2014/main" id="{F810EF64-DEAD-ED68-0A6A-2F77DAB9BE07}"/>
              </a:ext>
            </a:extLst>
          </p:cNvPr>
          <p:cNvPicPr>
            <a:picLocks noChangeAspect="1"/>
          </p:cNvPicPr>
          <p:nvPr/>
        </p:nvPicPr>
        <p:blipFill>
          <a:blip r:embed="rId3"/>
          <a:stretch>
            <a:fillRect/>
          </a:stretch>
        </p:blipFill>
        <p:spPr>
          <a:xfrm>
            <a:off x="11016906" y="200533"/>
            <a:ext cx="896190" cy="981541"/>
          </a:xfrm>
          <a:prstGeom prst="rect">
            <a:avLst/>
          </a:prstGeom>
        </p:spPr>
      </p:pic>
      <p:pic>
        <p:nvPicPr>
          <p:cNvPr id="4" name="Picture 3">
            <a:extLst>
              <a:ext uri="{FF2B5EF4-FFF2-40B4-BE49-F238E27FC236}">
                <a16:creationId xmlns:a16="http://schemas.microsoft.com/office/drawing/2014/main" id="{86A8E208-7DDD-CB53-CFC8-67134D2DBE8F}"/>
              </a:ext>
            </a:extLst>
          </p:cNvPr>
          <p:cNvPicPr>
            <a:picLocks noChangeAspect="1"/>
          </p:cNvPicPr>
          <p:nvPr/>
        </p:nvPicPr>
        <p:blipFill>
          <a:blip r:embed="rId4"/>
          <a:stretch>
            <a:fillRect/>
          </a:stretch>
        </p:blipFill>
        <p:spPr>
          <a:xfrm>
            <a:off x="65338" y="5407026"/>
            <a:ext cx="3005588" cy="1450974"/>
          </a:xfrm>
          <a:prstGeom prst="rect">
            <a:avLst/>
          </a:prstGeom>
        </p:spPr>
      </p:pic>
      <p:sp>
        <p:nvSpPr>
          <p:cNvPr id="5" name="Title 1">
            <a:extLst>
              <a:ext uri="{FF2B5EF4-FFF2-40B4-BE49-F238E27FC236}">
                <a16:creationId xmlns:a16="http://schemas.microsoft.com/office/drawing/2014/main" id="{5F0D7F35-D9C2-BC96-A47E-ABE014EB9D9D}"/>
              </a:ext>
            </a:extLst>
          </p:cNvPr>
          <p:cNvSpPr>
            <a:spLocks noGrp="1"/>
          </p:cNvSpPr>
          <p:nvPr>
            <p:ph type="title"/>
          </p:nvPr>
        </p:nvSpPr>
        <p:spPr>
          <a:xfrm>
            <a:off x="2221828" y="629654"/>
            <a:ext cx="8229600" cy="1143000"/>
          </a:xfrm>
        </p:spPr>
        <p:txBody>
          <a:bodyPr/>
          <a:lstStyle/>
          <a:p>
            <a:pPr>
              <a:defRPr/>
            </a:pPr>
            <a:r>
              <a:rPr lang="en-US" sz="2800" b="1" dirty="0">
                <a:latin typeface="Open Sans" panose="020B0606030504020204" pitchFamily="34" charset="0"/>
                <a:ea typeface="Open Sans" panose="020B0606030504020204" pitchFamily="34" charset="0"/>
                <a:cs typeface="Open Sans" panose="020B0606030504020204" pitchFamily="34" charset="0"/>
              </a:rPr>
              <a:t>GENERAL SCENARIO</a:t>
            </a:r>
          </a:p>
        </p:txBody>
      </p:sp>
      <p:sp>
        <p:nvSpPr>
          <p:cNvPr id="6" name="Content Placeholder 2">
            <a:extLst>
              <a:ext uri="{FF2B5EF4-FFF2-40B4-BE49-F238E27FC236}">
                <a16:creationId xmlns:a16="http://schemas.microsoft.com/office/drawing/2014/main" id="{D382981E-76DB-C880-0E63-B3CCCEB692EC}"/>
              </a:ext>
            </a:extLst>
          </p:cNvPr>
          <p:cNvSpPr>
            <a:spLocks noGrp="1"/>
          </p:cNvSpPr>
          <p:nvPr>
            <p:ph idx="1"/>
          </p:nvPr>
        </p:nvSpPr>
        <p:spPr>
          <a:xfrm>
            <a:off x="6685635" y="1498334"/>
            <a:ext cx="4419600" cy="5638800"/>
          </a:xfrm>
        </p:spPr>
        <p:txBody>
          <a:bodyPr/>
          <a:lstStyle/>
          <a:p>
            <a:pPr algn="just">
              <a:buFont typeface="Arial" charset="0"/>
              <a:buChar char="•"/>
              <a:defRPr/>
            </a:pPr>
            <a:r>
              <a:rPr lang="en-US" sz="2400" dirty="0">
                <a:latin typeface="Open Sans" panose="020B0606030504020204" pitchFamily="34" charset="0"/>
                <a:ea typeface="Open Sans" panose="020B0606030504020204" pitchFamily="34" charset="0"/>
                <a:cs typeface="Open Sans" panose="020B0606030504020204" pitchFamily="34" charset="0"/>
              </a:rPr>
              <a:t>An earthquake struck in central Negros in the </a:t>
            </a:r>
            <a:r>
              <a:rPr lang="en-US" sz="2400" dirty="0" err="1">
                <a:latin typeface="Open Sans" panose="020B0606030504020204" pitchFamily="34" charset="0"/>
                <a:ea typeface="Open Sans" panose="020B0606030504020204" pitchFamily="34" charset="0"/>
                <a:cs typeface="Open Sans" panose="020B0606030504020204" pitchFamily="34" charset="0"/>
              </a:rPr>
              <a:t>Tulos</a:t>
            </a:r>
            <a:r>
              <a:rPr lang="en-US" sz="2400" dirty="0">
                <a:latin typeface="Open Sans" panose="020B0606030504020204" pitchFamily="34" charset="0"/>
                <a:ea typeface="Open Sans" panose="020B0606030504020204" pitchFamily="34" charset="0"/>
                <a:cs typeface="Open Sans" panose="020B0606030504020204" pitchFamily="34" charset="0"/>
              </a:rPr>
              <a:t> Sea creating a Tsunami with sea waves reaching a height of about 20-30 meters. Struck the nearby towns across a 100-kilometer coastline.</a:t>
            </a:r>
          </a:p>
          <a:p>
            <a:pPr algn="just">
              <a:buFont typeface="Arial" charset="0"/>
              <a:buChar char="•"/>
              <a:defRPr/>
            </a:pPr>
            <a:r>
              <a:rPr lang="en-US" sz="2400" dirty="0">
                <a:latin typeface="Open Sans" panose="020B0606030504020204" pitchFamily="34" charset="0"/>
                <a:ea typeface="Open Sans" panose="020B0606030504020204" pitchFamily="34" charset="0"/>
                <a:cs typeface="Open Sans" panose="020B0606030504020204" pitchFamily="34" charset="0"/>
              </a:rPr>
              <a:t>At about 0600H, water finally receded. Injuring and drowning a number of people and leaving several neighbors missing.</a:t>
            </a:r>
          </a:p>
          <a:p>
            <a:pPr algn="just">
              <a:buFont typeface="Arial" charset="0"/>
              <a:buChar char="•"/>
              <a:defRPr/>
            </a:pP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Content Placeholder 5" descr="ig07_inodesia_side_09.jpg">
            <a:extLst>
              <a:ext uri="{FF2B5EF4-FFF2-40B4-BE49-F238E27FC236}">
                <a16:creationId xmlns:a16="http://schemas.microsoft.com/office/drawing/2014/main" id="{593ABA03-3612-FC7F-FF94-1293F44159E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3590" y="1661199"/>
            <a:ext cx="49482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6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up)">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A7AD5-41F0-30B6-4E85-EF540DCCDB2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313C82D7-0E9D-20DF-A01D-BD8A9B812CF0}"/>
              </a:ext>
            </a:extLst>
          </p:cNvPr>
          <p:cNvSpPr/>
          <p:nvPr/>
        </p:nvSpPr>
        <p:spPr>
          <a:xfrm>
            <a:off x="4157472" y="-13642"/>
            <a:ext cx="8082421"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1D112209-9C6D-AF40-2C63-EE4B66EEC6D9}"/>
              </a:ext>
            </a:extLst>
          </p:cNvPr>
          <p:cNvSpPr txBox="1"/>
          <p:nvPr/>
        </p:nvSpPr>
        <p:spPr>
          <a:xfrm>
            <a:off x="94488" y="2517833"/>
            <a:ext cx="4224670" cy="694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3096EC3C-CB96-F361-71C6-CA4977450AD3}"/>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9D5E9E16-D61C-AF53-4AD7-12B24C11FF7A}"/>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A9321CC8-6508-E773-B6A0-24C905D36D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7B6724F5-7BB8-E291-C3E4-5E24913B12B7}"/>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B1DAF094-0388-8CCA-54D7-261342C3B5B4}"/>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7" name="Content Placeholder 7" descr="ig07_inodesia_rubble_09.jpg">
            <a:extLst>
              <a:ext uri="{FF2B5EF4-FFF2-40B4-BE49-F238E27FC236}">
                <a16:creationId xmlns:a16="http://schemas.microsoft.com/office/drawing/2014/main" id="{D03ABC6C-3526-FCB3-25F2-9F7F4051C05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157032" y="1535444"/>
            <a:ext cx="6083300" cy="4870450"/>
          </a:xfrm>
          <a:prstGeom prst="rect">
            <a:avLst/>
          </a:prstGeom>
        </p:spPr>
      </p:pic>
    </p:spTree>
    <p:extLst>
      <p:ext uri="{BB962C8B-B14F-4D97-AF65-F5344CB8AC3E}">
        <p14:creationId xmlns:p14="http://schemas.microsoft.com/office/powerpoint/2010/main" val="2927527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103E9-0E8B-BCC6-C532-97528222775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id="{CA9D7398-7815-136C-DF17-CFA391F86C5C}"/>
              </a:ext>
            </a:extLst>
          </p:cNvPr>
          <p:cNvSpPr/>
          <p:nvPr/>
        </p:nvSpPr>
        <p:spPr>
          <a:xfrm>
            <a:off x="4157472" y="-13642"/>
            <a:ext cx="8082421" cy="6942414"/>
          </a:xfrm>
          <a:prstGeom prst="roundRect">
            <a:avLst>
              <a:gd name="adj" fmla="val 1583"/>
            </a:avLst>
          </a:prstGeom>
          <a:solidFill>
            <a:srgbClr val="EAEAEA"/>
          </a:solidFill>
          <a:ln w="12700">
            <a:miter lim="400000"/>
          </a:ln>
        </p:spPr>
        <p:txBody>
          <a:bodyPr lIns="39132" tIns="39132" rIns="39132" bIns="39132"/>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black"/>
              </a:solidFill>
              <a:effectLst/>
              <a:uLnTx/>
              <a:uFillTx/>
              <a:latin typeface="Open Sans"/>
              <a:ea typeface="+mn-ea"/>
              <a:cs typeface="+mn-cs"/>
            </a:endParaRPr>
          </a:p>
        </p:txBody>
      </p:sp>
      <p:sp>
        <p:nvSpPr>
          <p:cNvPr id="222" name="Duties of…">
            <a:extLst>
              <a:ext uri="{FF2B5EF4-FFF2-40B4-BE49-F238E27FC236}">
                <a16:creationId xmlns:a16="http://schemas.microsoft.com/office/drawing/2014/main" id="{9A0BF3D6-68E3-2D8D-21D2-FCBC46BA82F1}"/>
              </a:ext>
            </a:extLst>
          </p:cNvPr>
          <p:cNvSpPr txBox="1"/>
          <p:nvPr/>
        </p:nvSpPr>
        <p:spPr>
          <a:xfrm>
            <a:off x="94488" y="2517833"/>
            <a:ext cx="4224670" cy="694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32" tIns="39132" rIns="39132" bIns="39132">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1F497D"/>
                </a:solidFill>
                <a:effectLst/>
                <a:uLnTx/>
                <a:uFillTx/>
                <a:latin typeface="Open Sans" panose="020B0606030504020204" pitchFamily="34" charset="0"/>
                <a:ea typeface="Open Sans" panose="020B0606030504020204" pitchFamily="34" charset="0"/>
                <a:cs typeface="Open Sans" panose="020B0606030504020204" pitchFamily="34" charset="0"/>
              </a:rPr>
              <a:t>SCENARIO</a:t>
            </a:r>
            <a:endParaRPr kumimoji="0" lang="en-US" sz="3999"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CB2BB0AC-C735-475D-E3AB-A44606DEFAA2}"/>
              </a:ext>
            </a:extLst>
          </p:cNvPr>
          <p:cNvPicPr>
            <a:picLocks noChangeAspect="1"/>
          </p:cNvPicPr>
          <p:nvPr/>
        </p:nvPicPr>
        <p:blipFill>
          <a:blip r:embed="rId2" cstate="print"/>
          <a:stretch>
            <a:fillRect/>
          </a:stretch>
        </p:blipFill>
        <p:spPr>
          <a:xfrm>
            <a:off x="572344" y="6405894"/>
            <a:ext cx="641470" cy="276188"/>
          </a:xfrm>
          <a:prstGeom prst="rect">
            <a:avLst/>
          </a:prstGeom>
        </p:spPr>
      </p:pic>
      <p:pic>
        <p:nvPicPr>
          <p:cNvPr id="4" name="Picture 3">
            <a:extLst>
              <a:ext uri="{FF2B5EF4-FFF2-40B4-BE49-F238E27FC236}">
                <a16:creationId xmlns:a16="http://schemas.microsoft.com/office/drawing/2014/main" id="{B9D8F4C9-9E9C-0895-3757-70867A8356C5}"/>
              </a:ext>
            </a:extLst>
          </p:cNvPr>
          <p:cNvPicPr>
            <a:picLocks noChangeAspect="1"/>
          </p:cNvPicPr>
          <p:nvPr/>
        </p:nvPicPr>
        <p:blipFill>
          <a:blip r:embed="rId3" cstate="print"/>
          <a:stretch>
            <a:fillRect/>
          </a:stretch>
        </p:blipFill>
        <p:spPr>
          <a:xfrm>
            <a:off x="8812663" y="6377368"/>
            <a:ext cx="1750084" cy="348028"/>
          </a:xfrm>
          <a:prstGeom prst="rect">
            <a:avLst/>
          </a:prstGeom>
        </p:spPr>
      </p:pic>
      <p:pic>
        <p:nvPicPr>
          <p:cNvPr id="5" name="Picture 4">
            <a:extLst>
              <a:ext uri="{FF2B5EF4-FFF2-40B4-BE49-F238E27FC236}">
                <a16:creationId xmlns:a16="http://schemas.microsoft.com/office/drawing/2014/main" id="{81ECFDCC-1489-7E19-9637-E47CF270B2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5446" y="113561"/>
            <a:ext cx="1115280" cy="1213983"/>
          </a:xfrm>
          <a:prstGeom prst="rect">
            <a:avLst/>
          </a:prstGeom>
        </p:spPr>
      </p:pic>
      <p:pic>
        <p:nvPicPr>
          <p:cNvPr id="3" name="Picture 2">
            <a:extLst>
              <a:ext uri="{FF2B5EF4-FFF2-40B4-BE49-F238E27FC236}">
                <a16:creationId xmlns:a16="http://schemas.microsoft.com/office/drawing/2014/main" id="{B59CFC97-2877-36A0-4FD7-147AAC1AC7C1}"/>
              </a:ext>
            </a:extLst>
          </p:cNvPr>
          <p:cNvPicPr>
            <a:picLocks noChangeAspect="1"/>
          </p:cNvPicPr>
          <p:nvPr/>
        </p:nvPicPr>
        <p:blipFill>
          <a:blip r:embed="rId2" cstate="print"/>
          <a:stretch>
            <a:fillRect/>
          </a:stretch>
        </p:blipFill>
        <p:spPr>
          <a:xfrm>
            <a:off x="724744" y="6558294"/>
            <a:ext cx="641470" cy="276188"/>
          </a:xfrm>
          <a:prstGeom prst="rect">
            <a:avLst/>
          </a:prstGeom>
        </p:spPr>
      </p:pic>
      <p:pic>
        <p:nvPicPr>
          <p:cNvPr id="6" name="Picture 5">
            <a:extLst>
              <a:ext uri="{FF2B5EF4-FFF2-40B4-BE49-F238E27FC236}">
                <a16:creationId xmlns:a16="http://schemas.microsoft.com/office/drawing/2014/main" id="{5E820495-9F55-7DEF-1A3A-598360D9E5EA}"/>
              </a:ext>
            </a:extLst>
          </p:cNvPr>
          <p:cNvPicPr>
            <a:picLocks noChangeAspect="1"/>
          </p:cNvPicPr>
          <p:nvPr/>
        </p:nvPicPr>
        <p:blipFill>
          <a:blip r:embed="rId5"/>
          <a:stretch>
            <a:fillRect/>
          </a:stretch>
        </p:blipFill>
        <p:spPr>
          <a:xfrm>
            <a:off x="65338" y="5407026"/>
            <a:ext cx="3005588" cy="1450974"/>
          </a:xfrm>
          <a:prstGeom prst="rect">
            <a:avLst/>
          </a:prstGeom>
        </p:spPr>
      </p:pic>
      <p:pic>
        <p:nvPicPr>
          <p:cNvPr id="8" name="Picture 7">
            <a:extLst>
              <a:ext uri="{FF2B5EF4-FFF2-40B4-BE49-F238E27FC236}">
                <a16:creationId xmlns:a16="http://schemas.microsoft.com/office/drawing/2014/main" id="{3C84EB57-44DC-86AA-8DEF-423F4D9A8DB5}"/>
              </a:ext>
            </a:extLst>
          </p:cNvPr>
          <p:cNvPicPr>
            <a:picLocks noChangeAspect="1"/>
          </p:cNvPicPr>
          <p:nvPr/>
        </p:nvPicPr>
        <p:blipFill>
          <a:blip r:embed="rId6"/>
          <a:stretch>
            <a:fillRect/>
          </a:stretch>
        </p:blipFill>
        <p:spPr>
          <a:xfrm>
            <a:off x="4911331" y="1650602"/>
            <a:ext cx="5944115" cy="4755292"/>
          </a:xfrm>
          <a:prstGeom prst="rect">
            <a:avLst/>
          </a:prstGeom>
        </p:spPr>
      </p:pic>
    </p:spTree>
    <p:extLst>
      <p:ext uri="{BB962C8B-B14F-4D97-AF65-F5344CB8AC3E}">
        <p14:creationId xmlns:p14="http://schemas.microsoft.com/office/powerpoint/2010/main" val="1144970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663</TotalTime>
  <Words>426</Words>
  <Application>Microsoft Office PowerPoint</Application>
  <PresentationFormat>Custom</PresentationFormat>
  <Paragraphs>55</Paragraphs>
  <Slides>14</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Angsana New</vt:lpstr>
      <vt:lpstr>Arial</vt:lpstr>
      <vt:lpstr>Arial Black</vt:lpstr>
      <vt:lpstr>Calibri</vt:lpstr>
      <vt:lpstr>Open Sans</vt:lpstr>
      <vt:lpstr>Open Sans</vt:lpstr>
      <vt:lpstr>Open Sans SemiBold</vt:lpstr>
      <vt:lpstr>Times New Roman</vt:lpstr>
      <vt:lpstr>Wingdings</vt:lpstr>
      <vt:lpstr>Office Theme</vt:lpstr>
      <vt:lpstr>1_Office Theme</vt:lpstr>
      <vt:lpstr>2_Office Theme</vt:lpstr>
      <vt:lpstr>PowerPoint Presentation</vt:lpstr>
      <vt:lpstr>OBJECTIVES </vt:lpstr>
      <vt:lpstr>PowerPoint Presentation</vt:lpstr>
      <vt:lpstr>PowerPoint Presentation</vt:lpstr>
      <vt:lpstr>PowerPoint Presentation</vt:lpstr>
      <vt:lpstr>PowerPoint Presentation</vt:lpstr>
      <vt:lpstr>GENERAL SCENARIO</vt:lpstr>
      <vt:lpstr>PowerPoint Presentation</vt:lpstr>
      <vt:lpstr>PowerPoint Presentation</vt:lpstr>
      <vt:lpstr>PowerPoint Presentation</vt:lpstr>
      <vt:lpstr>PowerPoint Presentation</vt:lpstr>
      <vt:lpstr>PREPARE FOR RESPONSE!</vt:lpstr>
      <vt:lpstr>REVIEW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PC</dc:creator>
  <cp:keywords/>
  <dc:description>generated using python-pptx</dc:description>
  <cp:lastModifiedBy>NDRF ACADEMY</cp:lastModifiedBy>
  <cp:revision>21</cp:revision>
  <dcterms:created xsi:type="dcterms:W3CDTF">2013-01-27T09:14:16Z</dcterms:created>
  <dcterms:modified xsi:type="dcterms:W3CDTF">2025-12-31T06:59:05Z</dcterms:modified>
  <cp:category/>
</cp:coreProperties>
</file>