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118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67F42-1D79-4D5C-8081-AD1C08E00860}" v="2" dt="2026-01-07T12:24:39.8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 modMainMaster">
      <pc:chgData name="NDRF ACADEMY" userId="4cebfd5606abfb1b" providerId="LiveId" clId="{0E945188-966B-4235-8D1D-55F65228EBDE}" dt="2026-01-07T12:24:39.850" v="2"/>
      <pc:docMkLst>
        <pc:docMk/>
      </pc:docMkLst>
      <pc:sldChg chg="del">
        <pc:chgData name="NDRF ACADEMY" userId="4cebfd5606abfb1b" providerId="LiveId" clId="{0E945188-966B-4235-8D1D-55F65228EBDE}" dt="2026-01-07T12:24:34.311" v="1" actId="47"/>
        <pc:sldMkLst>
          <pc:docMk/>
          <pc:sldMk cId="1708063356" sldId="1188"/>
        </pc:sldMkLst>
      </pc:sldChg>
      <pc:sldChg chg="add">
        <pc:chgData name="NDRF ACADEMY" userId="4cebfd5606abfb1b" providerId="LiveId" clId="{0E945188-966B-4235-8D1D-55F65228EBDE}" dt="2026-01-07T12:24:32.548" v="0"/>
        <pc:sldMkLst>
          <pc:docMk/>
          <pc:sldMk cId="284429501" sldId="1189"/>
        </pc:sldMkLst>
      </pc:sldChg>
      <pc:sldMasterChg chg="modSldLayout">
        <pc:chgData name="NDRF ACADEMY" userId="4cebfd5606abfb1b" providerId="LiveId" clId="{0E945188-966B-4235-8D1D-55F65228EBDE}" dt="2026-01-07T12:24:39.850" v="2"/>
        <pc:sldMasterMkLst>
          <pc:docMk/>
          <pc:sldMasterMk cId="0" sldId="2147483648"/>
        </pc:sldMasterMkLst>
        <pc:sldLayoutChg chg="setBg">
          <pc:chgData name="NDRF ACADEMY" userId="4cebfd5606abfb1b" providerId="LiveId" clId="{0E945188-966B-4235-8D1D-55F65228EBDE}" dt="2026-01-07T12:24:39.850" v="2"/>
          <pc:sldLayoutMkLst>
            <pc:docMk/>
            <pc:sldMasterMk cId="0" sldId="2147483648"/>
            <pc:sldLayoutMk cId="2650118940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2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2 -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2 -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6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519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ERT, Kalpakkam DAE Centre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G_2773.jpeg" descr="IMG_2773.jpeg"/>
          <p:cNvPicPr>
            <a:picLocks noChangeAspect="1"/>
          </p:cNvPicPr>
          <p:nvPr/>
        </p:nvPicPr>
        <p:blipFill>
          <a:blip r:embed="rId2">
            <a:alphaModFix amt="80000"/>
          </a:blip>
          <a:srcRect t="11253" r="229" b="456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  <a:effectLst>
            <a:outerShdw blurRad="419100" dist="2032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88" name="Rectangle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9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9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1" name="PPT 12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92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94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rcRect l="50481"/>
          <a:stretch>
            <a:fillRect/>
          </a:stretch>
        </p:blipFill>
        <p:spPr>
          <a:xfrm>
            <a:off x="-834204" y="3461930"/>
            <a:ext cx="13779436" cy="3001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LESSON 12…"/>
          <p:cNvSpPr txBox="1"/>
          <p:nvPr/>
        </p:nvSpPr>
        <p:spPr>
          <a:xfrm>
            <a:off x="1081559" y="3829124"/>
            <a:ext cx="10586351" cy="227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12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Course Review </a:t>
            </a:r>
          </a:p>
        </p:txBody>
      </p:sp>
      <p:grpSp>
        <p:nvGrpSpPr>
          <p:cNvPr id="101" name="Group"/>
          <p:cNvGrpSpPr/>
          <p:nvPr/>
        </p:nvGrpSpPr>
        <p:grpSpPr>
          <a:xfrm>
            <a:off x="21539200" y="12813338"/>
            <a:ext cx="2209800" cy="1270001"/>
            <a:chOff x="30361" y="0"/>
            <a:chExt cx="2209800" cy="1270000"/>
          </a:xfrm>
        </p:grpSpPr>
        <p:sp>
          <p:nvSpPr>
            <p:cNvPr id="99" name="PPT 12 - 1"/>
            <p:cNvSpPr/>
            <p:nvPr/>
          </p:nvSpPr>
          <p:spPr>
            <a:xfrm>
              <a:off x="97016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12 - 1</a:t>
              </a:r>
            </a:p>
          </p:txBody>
        </p:sp>
        <p:sp>
          <p:nvSpPr>
            <p:cNvPr id="100" name="Rectangle"/>
            <p:cNvSpPr/>
            <p:nvPr/>
          </p:nvSpPr>
          <p:spPr>
            <a:xfrm>
              <a:off x="30361" y="699461"/>
              <a:ext cx="1879601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2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NDRF India.jpeg" descr="NDRF India.jpe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17556"/>
            <a:ext cx="2159001" cy="1189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477" y="117556"/>
            <a:ext cx="1833282" cy="1301615"/>
          </a:xfrm>
          <a:prstGeom prst="rect">
            <a:avLst/>
          </a:prstGeom>
        </p:spPr>
      </p:pic>
      <p:sp>
        <p:nvSpPr>
          <p:cNvPr id="4" name="Duties of…">
            <a:extLst>
              <a:ext uri="{FF2B5EF4-FFF2-40B4-BE49-F238E27FC236}">
                <a16:creationId xmlns:a16="http://schemas.microsoft.com/office/drawing/2014/main" id="{8115A111-35F4-0841-6E20-5F90E7B1A1B9}"/>
              </a:ext>
            </a:extLst>
          </p:cNvPr>
          <p:cNvSpPr txBox="1"/>
          <p:nvPr/>
        </p:nvSpPr>
        <p:spPr>
          <a:xfrm>
            <a:off x="13319013" y="11359894"/>
            <a:ext cx="9712472" cy="835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en-US" sz="4400" b="1" dirty="0">
                <a:latin typeface="Open sans"/>
              </a:rPr>
              <a:t>Presented By:- Sohel Lakhani. DC</a:t>
            </a:r>
            <a:endParaRPr lang="en-US" sz="44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0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PPT 12 -"/>
          <p:cNvSpPr txBox="1"/>
          <p:nvPr/>
        </p:nvSpPr>
        <p:spPr>
          <a:xfrm>
            <a:off x="21174814" y="12813338"/>
            <a:ext cx="1668573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12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10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58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2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13" name="OBJECTIVES"/>
          <p:cNvSpPr txBox="1"/>
          <p:nvPr/>
        </p:nvSpPr>
        <p:spPr>
          <a:xfrm>
            <a:off x="1077422" y="1235307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6" name="Group"/>
          <p:cNvGrpSpPr/>
          <p:nvPr/>
        </p:nvGrpSpPr>
        <p:grpSpPr>
          <a:xfrm>
            <a:off x="9759073" y="5402223"/>
            <a:ext cx="1219201" cy="1681958"/>
            <a:chOff x="0" y="115975"/>
            <a:chExt cx="1219200" cy="1681957"/>
          </a:xfrm>
        </p:grpSpPr>
        <p:sp>
          <p:nvSpPr>
            <p:cNvPr id="11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5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9" name="Group"/>
          <p:cNvGrpSpPr/>
          <p:nvPr/>
        </p:nvGrpSpPr>
        <p:grpSpPr>
          <a:xfrm>
            <a:off x="9759073" y="8667959"/>
            <a:ext cx="1219201" cy="1681959"/>
            <a:chOff x="0" y="115975"/>
            <a:chExt cx="1219200" cy="1681957"/>
          </a:xfrm>
        </p:grpSpPr>
        <p:sp>
          <p:nvSpPr>
            <p:cNvPr id="11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8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20" name="Answer questions and resolve issues that were recorded in the “File” by…"/>
          <p:cNvSpPr txBox="1"/>
          <p:nvPr/>
        </p:nvSpPr>
        <p:spPr>
          <a:xfrm>
            <a:off x="11581645" y="5485726"/>
            <a:ext cx="11558768" cy="554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Answer questions and resolve issues that were recorded in the “File” by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the participants.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>
              <a:latin typeface="Open Sans"/>
            </a:endParaRP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Review the most important practical procedures that were demonstrated and practiced throughout the course.</a:t>
            </a:r>
          </a:p>
        </p:txBody>
      </p: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24" name="PPT 12 -"/>
          <p:cNvSpPr txBox="1"/>
          <p:nvPr/>
        </p:nvSpPr>
        <p:spPr>
          <a:xfrm>
            <a:off x="21174814" y="12813338"/>
            <a:ext cx="1668573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12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25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58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28" name="OBJECTIVES"/>
          <p:cNvSpPr txBox="1"/>
          <p:nvPr/>
        </p:nvSpPr>
        <p:spPr>
          <a:xfrm>
            <a:off x="1077422" y="1270478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9" name="To outline what is expected of…"/>
          <p:cNvSpPr txBox="1"/>
          <p:nvPr/>
        </p:nvSpPr>
        <p:spPr>
          <a:xfrm>
            <a:off x="11606613" y="6449386"/>
            <a:ext cx="10343850" cy="323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To outline what is expected of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the Final Practical Exercises and answer any questions regarding the evaluation.</a:t>
            </a:r>
          </a:p>
        </p:txBody>
      </p:sp>
      <p:grpSp>
        <p:nvGrpSpPr>
          <p:cNvPr id="132" name="Group"/>
          <p:cNvGrpSpPr/>
          <p:nvPr/>
        </p:nvGrpSpPr>
        <p:grpSpPr>
          <a:xfrm>
            <a:off x="9759073" y="6226289"/>
            <a:ext cx="1219201" cy="1681958"/>
            <a:chOff x="0" y="115975"/>
            <a:chExt cx="1219200" cy="1681957"/>
          </a:xfrm>
        </p:grpSpPr>
        <p:sp>
          <p:nvSpPr>
            <p:cNvPr id="13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31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" y="0"/>
            <a:ext cx="2159001" cy="1189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63" y="77397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295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126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NDRF HQ</dc:creator>
  <cp:lastModifiedBy>NDRF HQ</cp:lastModifiedBy>
  <cp:revision>2</cp:revision>
  <dcterms:modified xsi:type="dcterms:W3CDTF">2026-01-30T11:52:33Z</dcterms:modified>
</cp:coreProperties>
</file>