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49" r:id="rId3"/>
    <p:sldMasterId id="2147483684" r:id="rId4"/>
  </p:sldMasterIdLst>
  <p:notesMasterIdLst>
    <p:notesMasterId r:id="rId20"/>
  </p:notesMasterIdLst>
  <p:handoutMasterIdLst>
    <p:handoutMasterId r:id="rId21"/>
  </p:handoutMasterIdLst>
  <p:sldIdLst>
    <p:sldId id="272" r:id="rId5"/>
    <p:sldId id="261" r:id="rId6"/>
    <p:sldId id="260" r:id="rId7"/>
    <p:sldId id="267" r:id="rId8"/>
    <p:sldId id="257" r:id="rId9"/>
    <p:sldId id="258" r:id="rId10"/>
    <p:sldId id="268" r:id="rId11"/>
    <p:sldId id="259" r:id="rId12"/>
    <p:sldId id="263" r:id="rId13"/>
    <p:sldId id="264" r:id="rId14"/>
    <p:sldId id="265" r:id="rId15"/>
    <p:sldId id="266" r:id="rId16"/>
    <p:sldId id="269" r:id="rId17"/>
    <p:sldId id="270" r:id="rId18"/>
    <p:sldId id="273" r:id="rId19"/>
  </p:sldIdLst>
  <p:sldSz cx="9144000" cy="5143500" type="screen16x9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3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262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7B8DB5C-92BD-B7BE-4178-F8EF78E269E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t" anchorCtr="0" compatLnSpc="1">
            <a:prstTxWarp prst="textNoShape">
              <a:avLst/>
            </a:prstTxWarp>
          </a:bodyPr>
          <a:lstStyle>
            <a:lvl1pPr defTabSz="96642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4CA316E-9EA2-15B5-4CBB-28534511D2A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t" anchorCtr="0" compatLnSpc="1">
            <a:prstTxWarp prst="textNoShape">
              <a:avLst/>
            </a:prstTxWarp>
          </a:bodyPr>
          <a:lstStyle>
            <a:lvl1pPr algn="r" defTabSz="96642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8218697B-3F0C-8D6B-45C9-D8459A811D1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b" anchorCtr="0" compatLnSpc="1">
            <a:prstTxWarp prst="textNoShape">
              <a:avLst/>
            </a:prstTxWarp>
          </a:bodyPr>
          <a:lstStyle>
            <a:lvl1pPr defTabSz="96642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939299DF-0AC6-8208-4125-A0356D32BB1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45B744BB-0D29-4F0C-8B9E-BC01EAC802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5338F45-46C5-FE0F-72DF-3E92C24FD67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08F6D5F-2007-610E-73B0-26D5D187119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5D14468D-AB65-AE62-73B1-64C1B443E4A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58788" y="720725"/>
            <a:ext cx="639762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25D590F3-DF99-0EE6-1A50-C6691D06A54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28240FBE-521F-BB18-D36F-525B5FF4FF8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B33A190E-58F2-E419-5080-8FA43CE9C4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28BFD62B-D987-4454-A50E-4D86BA26B7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CAEDC300-36B2-15CA-BC0B-AEED43786C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74E729C4-1442-44DD-B20E-5ED81197D555}" type="slidenum">
              <a:rPr lang="en-US" altLang="en-US" sz="1300"/>
              <a:pPr/>
              <a:t>2</a:t>
            </a:fld>
            <a:endParaRPr lang="en-US" altLang="en-US" sz="13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C1A6DF1-87EC-EDC5-646D-1FF739FC3C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7C437CE-0A1B-B702-8D34-B97D587650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06F1C828-55E9-62E0-3377-46F41912AE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2ADC2E69-57F7-2DEB-F175-0FEE495D6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EA3E5A53-F2B4-F959-28A1-ACD44AF1E6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09D5C50-7643-436E-BBD9-4DD22D16E4E4}" type="slidenum">
              <a:rPr lang="en-US" altLang="en-US" sz="1300"/>
              <a:pPr/>
              <a:t>8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484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055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5240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457200"/>
            <a:ext cx="44196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3431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1107921-D655-B93F-0CCA-AC381DDE07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06E4D0-0CBE-A702-9F8E-477D62BE9A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29248A-C5C1-2BB3-FD79-5CE05458DD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F8F89-AF9F-4032-9D16-EBDB4F9434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914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B98874-9B18-819B-DCA7-1B50ACDC30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8C0516-2E44-59A6-E70E-A7470C9F06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38A1DE-0A75-667D-2E29-C61F3312FC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354AF-F092-4A16-B729-A2C9878B49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493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623F5F-FADC-00D6-DC83-BC7B5F3E23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8B0FCE-D048-5027-D080-71447617B9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E65ED8-10A4-A891-B323-57F81A2315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67F1D-12CB-4FF0-A351-78F8F49C34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2995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E18A19-A892-3AB8-84C7-B108E993EF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76D68B-24A3-3B67-5557-384E04414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C878B5-504F-66E7-13BC-E3987740C5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9DF84-25EF-4E99-A7AF-BEE6752409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19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D692D4-4253-74FB-8FAD-41391E62BF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E4687B-9DE0-7B10-01F9-BF8F73E6B0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94D7F4-B9C7-5F1F-B8BB-A2FCB8F8C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46566-F172-4B33-A106-FA4CCE1945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968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82C5BF6-8A13-CC4F-5135-945C394DC9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FBFE783-D916-8BFA-65A8-BD2EFFA5E8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0B1FCE-62BB-9421-3E6E-5D34049940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D3330-BD2D-435D-BB5A-DBBC22656E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1176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D315227-B074-40D7-F106-9F8F60676E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C3FF2CD-3B18-27F7-AC29-B511A4B51F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66AAD8-70EA-0361-2325-CD654EA82F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A5B34-C2EA-4BD3-A821-4B70070579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807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E7244C-BEDD-CA1A-B816-A7B3DD5EFA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552D8B-EC55-D193-E6BC-C1F78AED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1C4268-EBF2-B27B-E7BD-30A845E391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CE427-BCA3-4972-85A8-1BF4BDD24F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20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85900"/>
            <a:ext cx="7543800" cy="3086100"/>
          </a:xfrm>
        </p:spPr>
        <p:txBody>
          <a:bodyPr/>
          <a:lstStyle>
            <a:lvl5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4"/>
            <a:r>
              <a:rPr lang="en-US" dirty="0"/>
              <a:t>Click to edit Master text styles</a:t>
            </a:r>
          </a:p>
          <a:p>
            <a:pPr lvl="5"/>
            <a:r>
              <a:rPr lang="en-US" dirty="0"/>
              <a:t>Second level</a:t>
            </a:r>
          </a:p>
          <a:p>
            <a:pPr lvl="6"/>
            <a:r>
              <a:rPr lang="en-US" dirty="0"/>
              <a:t>Third level</a:t>
            </a:r>
          </a:p>
          <a:p>
            <a:pPr lvl="7"/>
            <a:r>
              <a:rPr lang="en-US" dirty="0"/>
              <a:t>Fourth level</a:t>
            </a:r>
          </a:p>
          <a:p>
            <a:pPr lvl="8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1219200" y="4857750"/>
            <a:ext cx="46038" cy="46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8797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9C51E4-C074-5D82-1CAD-0AD65E5E8C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5A130B-55D7-5FDE-FABF-8C052B9EBB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995797-5B17-517E-B4F7-AC3B23B50C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AF9E4-7A62-4539-80C3-220A43BBB6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228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D2C1A7-A13C-C4B1-1E15-BD5B4277DF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267BB6-6AC9-9A87-8D3B-9747990F6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8D24EE-69DD-58C7-A9E6-0FBACEE180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BE3F8-08CB-4583-82CA-24319AA661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510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613D22-4952-0184-A645-9290AEF97E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B030C2-368C-F894-E0A8-92B317EAD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974688-84F7-A300-C9CB-67ACA8FB1F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840AF-E703-4276-A6D2-49A5DBB549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7852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2E4C83-AFA5-E573-7A01-E95C0316A9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101E26-8409-C161-2A96-92BE55AFD1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FCDD92-7085-9595-B7C9-556B38F6C0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01787-DEC6-4316-822E-A6D0A4814C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2477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55B15A-FB04-4914-FB44-D440B3B8E5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249B0B-83D8-ABCA-2AA1-CCDE9BB0B4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AC6D9A-40BB-FC96-1771-F0C16BD84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587E3-6813-4400-8146-566A36B76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2129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77F349-92F7-56E3-257F-23CE417ADE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7D9D33-5946-E315-13DB-D386956908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27D925-DE2E-B37F-DF06-4B9CDC27C5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B8B9D-C86E-4F71-9C83-192C4E013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2212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7B1305-E7AC-1FCD-FCA7-3F1740BD9F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715A40-5E9E-4B24-D02B-E5EA920C6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7E3677-BFE3-5FE5-8A30-957C09C04A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A25A8-8468-43A7-BEE0-5550108CC6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259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F3381CA-0831-225F-1155-21D988EF74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A8D6B19-CB6E-88C8-FA2C-892359A3CA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B19511D-9614-AF41-B4F8-357E60CC69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C8F03-D1F1-4278-A39B-287AFC877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9583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6ED185-73F4-92A0-A783-733F7C12CA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54062C7-16EE-3041-B1DD-D8A60CBCD0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8D16B98-EC35-0B89-1F7B-8D990ED82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21B80-75A3-43FA-8E20-C41D40ED23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5270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B00CB1D-6CDE-E73A-F355-D0356C718D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E039E6F-85F5-D6D4-6D9F-6DE904C630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1AF98FC-903C-FB58-63AB-04E1C45C72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9A404-CB01-4917-869A-48DFF6277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614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70728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E53196-A9A2-00D0-CA26-A303CCD7D2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FF1265-9A17-A55D-4C82-483EA3C109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10CCA8-8675-D7AD-1C86-45041B095E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5234F-47F0-4776-8911-A650814691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2708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F7CE9B-6C9B-6FDC-96D1-923F049772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7F4FD4-D463-0F6F-A939-E990B21CC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CA0EEF-1D20-FD80-48F1-54F6523CA8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64E37-1DBB-4DA9-9430-9A51EE4A6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5946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5A87BF-A636-94CB-EDE6-7897535F45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EABB53-3A04-5D96-2202-CB0BFD6D9A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F31506-8D87-21DC-0829-A89AB95FCA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E9BE6-94A6-406C-85C5-D10386045B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4232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F894CF-098B-C4B3-5DB7-12FD501CB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43909E-FED3-980F-27B9-B435CDBB3D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B7FD77-5F31-8AB7-8FFB-5694F8EB52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61B1C-EB0A-41E6-AB8D-0B9AEFAA9A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7856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08194" indent="0" algn="ctr">
              <a:buNone/>
              <a:defRPr/>
            </a:lvl2pPr>
            <a:lvl3pPr marL="816388" indent="0" algn="ctr">
              <a:buNone/>
              <a:defRPr/>
            </a:lvl3pPr>
            <a:lvl4pPr marL="1224582" indent="0" algn="ctr">
              <a:buNone/>
              <a:defRPr/>
            </a:lvl4pPr>
            <a:lvl5pPr marL="1632776" indent="0" algn="ctr">
              <a:buNone/>
              <a:defRPr/>
            </a:lvl5pPr>
            <a:lvl6pPr marL="2040969" indent="0" algn="ctr">
              <a:buNone/>
              <a:defRPr/>
            </a:lvl6pPr>
            <a:lvl7pPr marL="2449163" indent="0" algn="ctr">
              <a:buNone/>
              <a:defRPr/>
            </a:lvl7pPr>
            <a:lvl8pPr marL="2857357" indent="0" algn="ctr">
              <a:buNone/>
              <a:defRPr/>
            </a:lvl8pPr>
            <a:lvl9pPr marL="326555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C91FA2-8685-1515-F4F8-282E8C9FDC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8D8919B-6B3A-4B6F-B573-93B935509D1C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12ADB9-60F7-4933-8415-90E66C7937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62EE6D-AE2C-FE45-B1DF-40A370EC74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5FB5E853-CD24-47C7-B24D-F3C41006AE35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1021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A6B265-4E18-1108-C14D-AF2C0B8CA5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42EC45-9F04-4899-805A-CCE9BC78D7A8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3823D2-1E48-E8C4-5C1E-7490F051E6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73B170-6D18-57D2-9394-CA5D09759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BDE4DF94-C81A-4569-A274-EC765DF2DD1B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2331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563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813"/>
            </a:lvl1pPr>
            <a:lvl2pPr marL="408194" indent="0">
              <a:buNone/>
              <a:defRPr sz="1625"/>
            </a:lvl2pPr>
            <a:lvl3pPr marL="816388" indent="0">
              <a:buNone/>
              <a:defRPr sz="1438"/>
            </a:lvl3pPr>
            <a:lvl4pPr marL="1224582" indent="0">
              <a:buNone/>
              <a:defRPr sz="1250"/>
            </a:lvl4pPr>
            <a:lvl5pPr marL="1632776" indent="0">
              <a:buNone/>
              <a:defRPr sz="1250"/>
            </a:lvl5pPr>
            <a:lvl6pPr marL="2040969" indent="0">
              <a:buNone/>
              <a:defRPr sz="1250"/>
            </a:lvl6pPr>
            <a:lvl7pPr marL="2449163" indent="0">
              <a:buNone/>
              <a:defRPr sz="1250"/>
            </a:lvl7pPr>
            <a:lvl8pPr marL="2857357" indent="0">
              <a:buNone/>
              <a:defRPr sz="1250"/>
            </a:lvl8pPr>
            <a:lvl9pPr marL="3265551" indent="0">
              <a:buNone/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0FCE77-7F9E-F4EE-3178-7E7EFE62B6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5ADAED-3D0B-446E-BB5B-4751C56E50A9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F74310-0D10-31A9-D235-1B8945B017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E48388-1F1C-F631-4D1D-8F0BE6FD3F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CE0159C5-B3A9-46FD-ADEF-616321D6D493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2784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3"/>
          </a:xfrm>
        </p:spPr>
        <p:txBody>
          <a:bodyPr/>
          <a:lstStyle>
            <a:lvl1pPr>
              <a:defRPr sz="2500"/>
            </a:lvl1pPr>
            <a:lvl2pPr>
              <a:defRPr sz="2125"/>
            </a:lvl2pPr>
            <a:lvl3pPr>
              <a:defRPr sz="1813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3"/>
          </a:xfrm>
        </p:spPr>
        <p:txBody>
          <a:bodyPr/>
          <a:lstStyle>
            <a:lvl1pPr>
              <a:defRPr sz="2500"/>
            </a:lvl1pPr>
            <a:lvl2pPr>
              <a:defRPr sz="2125"/>
            </a:lvl2pPr>
            <a:lvl3pPr>
              <a:defRPr sz="1813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58184CFF-FA0E-7274-9940-754C915C39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5F2424-4967-4353-B9EE-0F9C5B64896E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AAD34D06-AFAC-9A2F-2978-C384A305E6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56661E-53B7-4246-E7E4-20BFA685AC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5599E6A1-8FD3-4C6B-BB6A-44C55013B791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7123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25" b="1"/>
            </a:lvl1pPr>
            <a:lvl2pPr marL="408194" indent="0">
              <a:buNone/>
              <a:defRPr sz="1813" b="1"/>
            </a:lvl2pPr>
            <a:lvl3pPr marL="816388" indent="0">
              <a:buNone/>
              <a:defRPr sz="1625" b="1"/>
            </a:lvl3pPr>
            <a:lvl4pPr marL="1224582" indent="0">
              <a:buNone/>
              <a:defRPr sz="1438" b="1"/>
            </a:lvl4pPr>
            <a:lvl5pPr marL="1632776" indent="0">
              <a:buNone/>
              <a:defRPr sz="1438" b="1"/>
            </a:lvl5pPr>
            <a:lvl6pPr marL="2040969" indent="0">
              <a:buNone/>
              <a:defRPr sz="1438" b="1"/>
            </a:lvl6pPr>
            <a:lvl7pPr marL="2449163" indent="0">
              <a:buNone/>
              <a:defRPr sz="1438" b="1"/>
            </a:lvl7pPr>
            <a:lvl8pPr marL="2857357" indent="0">
              <a:buNone/>
              <a:defRPr sz="1438" b="1"/>
            </a:lvl8pPr>
            <a:lvl9pPr marL="3265551" indent="0">
              <a:buNone/>
              <a:defRPr sz="14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25"/>
            </a:lvl1pPr>
            <a:lvl2pPr>
              <a:defRPr sz="1813"/>
            </a:lvl2pPr>
            <a:lvl3pPr>
              <a:defRPr sz="1625"/>
            </a:lvl3pPr>
            <a:lvl4pPr>
              <a:defRPr sz="1438"/>
            </a:lvl4pPr>
            <a:lvl5pPr>
              <a:defRPr sz="1438"/>
            </a:lvl5pPr>
            <a:lvl6pPr>
              <a:defRPr sz="1438"/>
            </a:lvl6pPr>
            <a:lvl7pPr>
              <a:defRPr sz="1438"/>
            </a:lvl7pPr>
            <a:lvl8pPr>
              <a:defRPr sz="1438"/>
            </a:lvl8pPr>
            <a:lvl9pPr>
              <a:defRPr sz="14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25" b="1"/>
            </a:lvl1pPr>
            <a:lvl2pPr marL="408194" indent="0">
              <a:buNone/>
              <a:defRPr sz="1813" b="1"/>
            </a:lvl2pPr>
            <a:lvl3pPr marL="816388" indent="0">
              <a:buNone/>
              <a:defRPr sz="1625" b="1"/>
            </a:lvl3pPr>
            <a:lvl4pPr marL="1224582" indent="0">
              <a:buNone/>
              <a:defRPr sz="1438" b="1"/>
            </a:lvl4pPr>
            <a:lvl5pPr marL="1632776" indent="0">
              <a:buNone/>
              <a:defRPr sz="1438" b="1"/>
            </a:lvl5pPr>
            <a:lvl6pPr marL="2040969" indent="0">
              <a:buNone/>
              <a:defRPr sz="1438" b="1"/>
            </a:lvl6pPr>
            <a:lvl7pPr marL="2449163" indent="0">
              <a:buNone/>
              <a:defRPr sz="1438" b="1"/>
            </a:lvl7pPr>
            <a:lvl8pPr marL="2857357" indent="0">
              <a:buNone/>
              <a:defRPr sz="1438" b="1"/>
            </a:lvl8pPr>
            <a:lvl9pPr marL="3265551" indent="0">
              <a:buNone/>
              <a:defRPr sz="14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25"/>
            </a:lvl1pPr>
            <a:lvl2pPr>
              <a:defRPr sz="1813"/>
            </a:lvl2pPr>
            <a:lvl3pPr>
              <a:defRPr sz="1625"/>
            </a:lvl3pPr>
            <a:lvl4pPr>
              <a:defRPr sz="1438"/>
            </a:lvl4pPr>
            <a:lvl5pPr>
              <a:defRPr sz="1438"/>
            </a:lvl5pPr>
            <a:lvl6pPr>
              <a:defRPr sz="1438"/>
            </a:lvl6pPr>
            <a:lvl7pPr>
              <a:defRPr sz="1438"/>
            </a:lvl7pPr>
            <a:lvl8pPr>
              <a:defRPr sz="1438"/>
            </a:lvl8pPr>
            <a:lvl9pPr>
              <a:defRPr sz="14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C5E0F1A-B2DF-8748-8DE9-8883DE6B9F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2EA45D-9C5D-4B8E-96C1-A6FEC5249132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F83FE6C-5D2C-5F84-E63C-F26E9DF2D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F8588CF-62B9-DFDF-0DE2-4D6A67EAB3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6B2A7146-EECD-4CE4-A79F-CE3C80B9477F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6222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3E22EC0-15B6-6A9A-B59B-3E9B3ADBC8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DBD30A1-49BE-4107-88C6-94A252D6B089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5F0468D-7228-3188-ECA8-FE809D8B85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C4F96CD-414A-2DD7-B8FA-02787CA86E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46ED173D-DFFF-42E3-8006-396439DCBF97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93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485900"/>
            <a:ext cx="29718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85900"/>
            <a:ext cx="29718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25989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C7B1177-CEBF-89A4-997E-4544A9E9C6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58AD7B-BF9B-4812-8E2B-50B2A93418FD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9F4EC55-765B-F84E-CDF9-82808A7566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4FAB8B7-DCF6-7BB1-D9A3-38CA8AAECA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D792F5F1-E46C-4EF4-979A-4C6968E38B3C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0206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813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875"/>
            </a:lvl1pPr>
            <a:lvl2pPr>
              <a:defRPr sz="2500"/>
            </a:lvl2pPr>
            <a:lvl3pPr>
              <a:defRPr sz="2125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8"/>
          </a:xfrm>
        </p:spPr>
        <p:txBody>
          <a:bodyPr/>
          <a:lstStyle>
            <a:lvl1pPr marL="0" indent="0">
              <a:buNone/>
              <a:defRPr sz="1250"/>
            </a:lvl1pPr>
            <a:lvl2pPr marL="408194" indent="0">
              <a:buNone/>
              <a:defRPr sz="1063"/>
            </a:lvl2pPr>
            <a:lvl3pPr marL="816388" indent="0">
              <a:buNone/>
              <a:defRPr sz="875"/>
            </a:lvl3pPr>
            <a:lvl4pPr marL="1224582" indent="0">
              <a:buNone/>
              <a:defRPr sz="813"/>
            </a:lvl4pPr>
            <a:lvl5pPr marL="1632776" indent="0">
              <a:buNone/>
              <a:defRPr sz="813"/>
            </a:lvl5pPr>
            <a:lvl6pPr marL="2040969" indent="0">
              <a:buNone/>
              <a:defRPr sz="813"/>
            </a:lvl6pPr>
            <a:lvl7pPr marL="2449163" indent="0">
              <a:buNone/>
              <a:defRPr sz="813"/>
            </a:lvl7pPr>
            <a:lvl8pPr marL="2857357" indent="0">
              <a:buNone/>
              <a:defRPr sz="813"/>
            </a:lvl8pPr>
            <a:lvl9pPr marL="3265551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963F0432-DA06-B448-996F-A3B24770FE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36DFB6D-0220-47D6-8731-394E696AE376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2FE74C82-A9AF-1121-5500-4141CBC9C5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069E3D-F620-0A2C-50C6-3A8BD4C727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2675A986-86BE-484C-8E1C-87C234D9812D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4793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13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875"/>
            </a:lvl1pPr>
            <a:lvl2pPr marL="408194" indent="0">
              <a:buNone/>
              <a:defRPr sz="2500"/>
            </a:lvl2pPr>
            <a:lvl3pPr marL="816388" indent="0">
              <a:buNone/>
              <a:defRPr sz="2125"/>
            </a:lvl3pPr>
            <a:lvl4pPr marL="1224582" indent="0">
              <a:buNone/>
              <a:defRPr sz="1813"/>
            </a:lvl4pPr>
            <a:lvl5pPr marL="1632776" indent="0">
              <a:buNone/>
              <a:defRPr sz="1813"/>
            </a:lvl5pPr>
            <a:lvl6pPr marL="2040969" indent="0">
              <a:buNone/>
              <a:defRPr sz="1813"/>
            </a:lvl6pPr>
            <a:lvl7pPr marL="2449163" indent="0">
              <a:buNone/>
              <a:defRPr sz="1813"/>
            </a:lvl7pPr>
            <a:lvl8pPr marL="2857357" indent="0">
              <a:buNone/>
              <a:defRPr sz="1813"/>
            </a:lvl8pPr>
            <a:lvl9pPr marL="3265551" indent="0">
              <a:buNone/>
              <a:defRPr sz="1813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250"/>
            </a:lvl1pPr>
            <a:lvl2pPr marL="408194" indent="0">
              <a:buNone/>
              <a:defRPr sz="1063"/>
            </a:lvl2pPr>
            <a:lvl3pPr marL="816388" indent="0">
              <a:buNone/>
              <a:defRPr sz="875"/>
            </a:lvl3pPr>
            <a:lvl4pPr marL="1224582" indent="0">
              <a:buNone/>
              <a:defRPr sz="813"/>
            </a:lvl4pPr>
            <a:lvl5pPr marL="1632776" indent="0">
              <a:buNone/>
              <a:defRPr sz="813"/>
            </a:lvl5pPr>
            <a:lvl6pPr marL="2040969" indent="0">
              <a:buNone/>
              <a:defRPr sz="813"/>
            </a:lvl6pPr>
            <a:lvl7pPr marL="2449163" indent="0">
              <a:buNone/>
              <a:defRPr sz="813"/>
            </a:lvl7pPr>
            <a:lvl8pPr marL="2857357" indent="0">
              <a:buNone/>
              <a:defRPr sz="813"/>
            </a:lvl8pPr>
            <a:lvl9pPr marL="3265551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DD1D15F1-0554-9284-E7D6-8AD1DFC4EC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F5AECCD-E95B-4437-90FE-C0FDB15F7A87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132997A2-A99D-F54C-EE35-62D1F121B7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85DB02-BED7-D628-F408-A334DCD370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E7AE1D08-BA2A-4A56-BA6A-D62DCD166276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95844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7557B3-31E8-6FF1-7134-C52853C284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4B49607-396A-490C-9AAE-359874D7572D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C2A345-B8CB-4A19-6573-51FE40780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5E1893-6BF0-684B-C64F-F26165127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001885CE-3FD7-49F2-8FD6-A90FAF6CA69D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10102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3526E2-2DBF-BCEB-017D-1E71F1A1C4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025BF19-52D5-4BE3-BCBD-19E1182F0A8E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38F1F0-03FB-21D2-08D3-912567D4F5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  <a:prstGeom prst="rect">
            <a:avLst/>
          </a:prstGeom>
        </p:spPr>
        <p:txBody>
          <a:bodyPr/>
          <a:lstStyle>
            <a:lvl1pPr>
              <a:defRPr sz="1125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49F7D9-275A-535B-79C5-C579308280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EEEDCEEE-6B07-4F62-9E8E-93025B4B9031}" type="slidenum">
              <a:rPr lang="zh-CN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29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0539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539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2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145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6577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33AA257-F86F-8FA1-BA7A-C31C72CB2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457200"/>
            <a:ext cx="6096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B53E2F-08E9-AF2F-6805-E5E746A45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485900"/>
            <a:ext cx="60960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C45DBF22-CD79-9B9D-61FB-ED36FC252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708525"/>
            <a:ext cx="3657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D504A10E-6775-3F97-BADE-C24BEA11E01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155575"/>
            <a:ext cx="8693150" cy="45307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1F5E0DD9-1435-3361-9CC6-FC708791D13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800" y="4705350"/>
            <a:ext cx="1524000" cy="2619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>
                <a:latin typeface="Arial" panose="020B0604020202020204" pitchFamily="34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2400" b="1">
          <a:solidFill>
            <a:schemeClr val="tx1"/>
          </a:solidFill>
          <a:latin typeface="+mn-lt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39EB52-6D57-9459-AE38-8CFF88750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29E7F4F-8E63-5A97-270A-09DE57721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574B0721-A79F-5102-D418-110A81FFB61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69E1B413-ACB0-421B-D63A-9FED7486091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11574DD4-C9FE-1C8A-DB91-98763AE83F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57B7EF0-EBCB-4503-AE27-49451E0B88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7B99BF6-921C-250A-B66C-1EF9597A7B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F1603C3-B06E-EA6A-5D5E-A17AFB7A06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1A95F04B-BAFB-2302-D460-2F861D4E8BA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21C850AE-9D70-33AB-95FB-9E9DCBE2389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456D28FC-B7D9-D2D5-0B17-4CBEF2ADD8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9BA6700-01FA-49C0-8862-ECEF30D09D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FF97B96-3D2E-1E21-32A8-72B9084504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1536700"/>
            <a:ext cx="2430463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48D42FB-0E75-9367-AD3D-739A232712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771775" y="641350"/>
            <a:ext cx="6372225" cy="45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4100" name="Picture 2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0599BAAC-DF45-105D-2859-500679D1EB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96838"/>
            <a:ext cx="630238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4" descr="A logo of a company&#10;&#10;AI-generated content may be incorrect.">
            <a:extLst>
              <a:ext uri="{FF2B5EF4-FFF2-40B4-BE49-F238E27FC236}">
                <a16:creationId xmlns:a16="http://schemas.microsoft.com/office/drawing/2014/main" id="{D6FFC222-37B0-A333-9416-94E97B97B1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96838"/>
            <a:ext cx="78105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7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7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7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7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7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08194" algn="ctr" rtl="0" fontAlgn="base">
        <a:spcBef>
          <a:spcPct val="0"/>
        </a:spcBef>
        <a:spcAft>
          <a:spcPct val="0"/>
        </a:spcAft>
        <a:defRPr sz="3938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816388" algn="ctr" rtl="0" fontAlgn="base">
        <a:spcBef>
          <a:spcPct val="0"/>
        </a:spcBef>
        <a:spcAft>
          <a:spcPct val="0"/>
        </a:spcAft>
        <a:defRPr sz="3938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224582" algn="ctr" rtl="0" fontAlgn="base">
        <a:spcBef>
          <a:spcPct val="0"/>
        </a:spcBef>
        <a:spcAft>
          <a:spcPct val="0"/>
        </a:spcAft>
        <a:defRPr sz="3938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632776" algn="ctr" rtl="0" fontAlgn="base">
        <a:spcBef>
          <a:spcPct val="0"/>
        </a:spcBef>
        <a:spcAft>
          <a:spcPct val="0"/>
        </a:spcAft>
        <a:defRPr sz="3938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04800" indent="-3048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61988" indent="-25400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cs typeface="+mn-cs"/>
        </a:defRPr>
      </a:lvl2pPr>
      <a:lvl3pPr marL="1019175" indent="-203200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cs typeface="+mn-cs"/>
        </a:defRPr>
      </a:lvl3pPr>
      <a:lvl4pPr marL="1427163" indent="-2032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835150" indent="-2032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245066" indent="-204097" algn="l" rtl="0" fontAlgn="base">
        <a:spcBef>
          <a:spcPct val="20000"/>
        </a:spcBef>
        <a:spcAft>
          <a:spcPct val="0"/>
        </a:spcAft>
        <a:buChar char="»"/>
        <a:defRPr sz="1813">
          <a:solidFill>
            <a:schemeClr val="tx1"/>
          </a:solidFill>
          <a:latin typeface="+mn-lt"/>
          <a:cs typeface="+mn-cs"/>
        </a:defRPr>
      </a:lvl6pPr>
      <a:lvl7pPr marL="2653260" indent="-204097" algn="l" rtl="0" fontAlgn="base">
        <a:spcBef>
          <a:spcPct val="20000"/>
        </a:spcBef>
        <a:spcAft>
          <a:spcPct val="0"/>
        </a:spcAft>
        <a:buChar char="»"/>
        <a:defRPr sz="1813">
          <a:solidFill>
            <a:schemeClr val="tx1"/>
          </a:solidFill>
          <a:latin typeface="+mn-lt"/>
          <a:cs typeface="+mn-cs"/>
        </a:defRPr>
      </a:lvl7pPr>
      <a:lvl8pPr marL="3061454" indent="-204097" algn="l" rtl="0" fontAlgn="base">
        <a:spcBef>
          <a:spcPct val="20000"/>
        </a:spcBef>
        <a:spcAft>
          <a:spcPct val="0"/>
        </a:spcAft>
        <a:buChar char="»"/>
        <a:defRPr sz="1813">
          <a:solidFill>
            <a:schemeClr val="tx1"/>
          </a:solidFill>
          <a:latin typeface="+mn-lt"/>
          <a:cs typeface="+mn-cs"/>
        </a:defRPr>
      </a:lvl8pPr>
      <a:lvl9pPr marL="3469648" indent="-204097" algn="l" rtl="0" fontAlgn="base">
        <a:spcBef>
          <a:spcPct val="20000"/>
        </a:spcBef>
        <a:spcAft>
          <a:spcPct val="0"/>
        </a:spcAft>
        <a:buChar char="»"/>
        <a:defRPr sz="1813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1pPr>
      <a:lvl2pPr marL="408194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816388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224582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32776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0969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49163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857357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265551" algn="l" defTabSz="816388" rtl="0" eaLnBrk="1" latinLnBrk="0" hangingPunct="1">
        <a:defRPr sz="16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3">
            <a:extLst>
              <a:ext uri="{FF2B5EF4-FFF2-40B4-BE49-F238E27FC236}">
                <a16:creationId xmlns:a16="http://schemas.microsoft.com/office/drawing/2014/main" id="{88B72AA1-C73E-7AFB-25BD-87971AA0D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42900"/>
            <a:ext cx="8534400" cy="457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 b="1">
              <a:latin typeface="Open sans" panose="020B0606030504020204" pitchFamily="34" charset="0"/>
            </a:endParaRP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20AE0F77-CDF3-9F9C-3438-409E5B891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90550"/>
            <a:ext cx="47244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5400"/>
              </a:lnSpc>
              <a:spcBef>
                <a:spcPct val="50000"/>
              </a:spcBef>
              <a:buFontTx/>
              <a:buNone/>
            </a:pPr>
            <a:r>
              <a:rPr lang="en-US" altLang="en-US" sz="5400">
                <a:latin typeface="Open sans" panose="020B0606030504020204" pitchFamily="34" charset="0"/>
              </a:rPr>
              <a:t>Training for Instructors</a:t>
            </a:r>
            <a:endParaRPr lang="en-US" altLang="en-US">
              <a:latin typeface="Open sans" panose="020B0606030504020204" pitchFamily="34" charset="0"/>
            </a:endParaRPr>
          </a:p>
        </p:txBody>
      </p:sp>
      <p:pic>
        <p:nvPicPr>
          <p:cNvPr id="18436" name="Picture 5">
            <a:extLst>
              <a:ext uri="{FF2B5EF4-FFF2-40B4-BE49-F238E27FC236}">
                <a16:creationId xmlns:a16="http://schemas.microsoft.com/office/drawing/2014/main" id="{12E1E3F5-3544-EE86-662E-33E70E2F2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663" y="1428750"/>
            <a:ext cx="3462337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6">
            <a:extLst>
              <a:ext uri="{FF2B5EF4-FFF2-40B4-BE49-F238E27FC236}">
                <a16:creationId xmlns:a16="http://schemas.microsoft.com/office/drawing/2014/main" id="{0F3C21BB-8286-4A4D-7392-50DB211D4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663" y="800100"/>
            <a:ext cx="11811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7">
            <a:extLst>
              <a:ext uri="{FF2B5EF4-FFF2-40B4-BE49-F238E27FC236}">
                <a16:creationId xmlns:a16="http://schemas.microsoft.com/office/drawing/2014/main" id="{8F58D831-8DCB-DA2C-27AA-608792279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3" y="1828800"/>
            <a:ext cx="795337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8">
            <a:extLst>
              <a:ext uri="{FF2B5EF4-FFF2-40B4-BE49-F238E27FC236}">
                <a16:creationId xmlns:a16="http://schemas.microsoft.com/office/drawing/2014/main" id="{3DF7F0D7-CDFA-63CE-6F7E-0B9B08B29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463" y="2971800"/>
            <a:ext cx="18288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9">
            <a:extLst>
              <a:ext uri="{FF2B5EF4-FFF2-40B4-BE49-F238E27FC236}">
                <a16:creationId xmlns:a16="http://schemas.microsoft.com/office/drawing/2014/main" id="{1F2281A0-50A5-76C7-2B88-59433213A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863" y="3314700"/>
            <a:ext cx="8921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 Box 10">
            <a:extLst>
              <a:ext uri="{FF2B5EF4-FFF2-40B4-BE49-F238E27FC236}">
                <a16:creationId xmlns:a16="http://schemas.microsoft.com/office/drawing/2014/main" id="{BB91B5E4-0C03-ABC4-63F9-11149D19F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914650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400" b="1">
                <a:latin typeface="Open sans" panose="020B0606030504020204" pitchFamily="34" charset="0"/>
              </a:rPr>
              <a:t>Office of U.S. Foreign Disaster Assistance</a:t>
            </a:r>
            <a:endParaRPr lang="en-US" altLang="en-US" sz="1800">
              <a:latin typeface="Open sans" panose="020B0606030504020204" pitchFamily="34" charset="0"/>
            </a:endParaRPr>
          </a:p>
        </p:txBody>
      </p:sp>
      <p:sp>
        <p:nvSpPr>
          <p:cNvPr id="18442" name="Text Box 12">
            <a:extLst>
              <a:ext uri="{FF2B5EF4-FFF2-40B4-BE49-F238E27FC236}">
                <a16:creationId xmlns:a16="http://schemas.microsoft.com/office/drawing/2014/main" id="{70E22B26-A803-EE9B-F4E0-EBB384467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863" y="9144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" b="1">
                <a:latin typeface="Open sans" panose="020B0606030504020204" pitchFamily="34" charset="0"/>
              </a:rPr>
              <a:t>Disaster Risk Reduction</a:t>
            </a:r>
            <a:endParaRPr lang="en-US" altLang="en-US" sz="1200">
              <a:latin typeface="Open sans" panose="020B0606030504020204" pitchFamily="34" charset="0"/>
            </a:endParaRPr>
          </a:p>
        </p:txBody>
      </p:sp>
      <p:pic>
        <p:nvPicPr>
          <p:cNvPr id="18443" name="Picture 17" descr="new usaid logo">
            <a:extLst>
              <a:ext uri="{FF2B5EF4-FFF2-40B4-BE49-F238E27FC236}">
                <a16:creationId xmlns:a16="http://schemas.microsoft.com/office/drawing/2014/main" id="{D0B7DD7B-DABA-4813-7058-38B548F0C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0" t="16991" r="9930" b="16991"/>
          <a:stretch>
            <a:fillRect/>
          </a:stretch>
        </p:blipFill>
        <p:spPr bwMode="auto">
          <a:xfrm>
            <a:off x="6900863" y="1600200"/>
            <a:ext cx="914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2" descr="D:\Work MT\My Pictures\Horizontal_RGB_600.bmp">
            <a:extLst>
              <a:ext uri="{FF2B5EF4-FFF2-40B4-BE49-F238E27FC236}">
                <a16:creationId xmlns:a16="http://schemas.microsoft.com/office/drawing/2014/main" id="{D4D50433-DE90-2C11-B1ED-A42F02896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43100"/>
            <a:ext cx="29686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Picture 14">
            <a:extLst>
              <a:ext uri="{FF2B5EF4-FFF2-40B4-BE49-F238E27FC236}">
                <a16:creationId xmlns:a16="http://schemas.microsoft.com/office/drawing/2014/main" id="{EE1E2033-8F15-C705-C76A-E6544E9B1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71900"/>
            <a:ext cx="3322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Picture 13" descr="A logo with text on it&#10;&#10;AI-generated content may be incorrect.">
            <a:extLst>
              <a:ext uri="{FF2B5EF4-FFF2-40B4-BE49-F238E27FC236}">
                <a16:creationId xmlns:a16="http://schemas.microsoft.com/office/drawing/2014/main" id="{7D1263FD-DC68-3A73-C8A8-91D9C309E24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57150"/>
            <a:ext cx="95250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7" name="Picture 14">
            <a:extLst>
              <a:ext uri="{FF2B5EF4-FFF2-40B4-BE49-F238E27FC236}">
                <a16:creationId xmlns:a16="http://schemas.microsoft.com/office/drawing/2014/main" id="{320A9C1D-199F-C3B8-4EFE-B66C04BB873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42863"/>
            <a:ext cx="8445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8" name="Picture 15">
            <a:extLst>
              <a:ext uri="{FF2B5EF4-FFF2-40B4-BE49-F238E27FC236}">
                <a16:creationId xmlns:a16="http://schemas.microsoft.com/office/drawing/2014/main" id="{86734B1F-B680-11A8-9D3F-D94943C4441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602163"/>
            <a:ext cx="39497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2FEAD65-F2DF-5C41-8E91-E106A06EB1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6096000" cy="8572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Presentations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8CA57B7-D91C-02D4-B606-C3B54407AD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7924800" cy="440055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800" dirty="0">
                <a:latin typeface="Open sans"/>
              </a:rPr>
              <a:t>Second Individual Presentation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b="0" dirty="0">
                <a:latin typeface="Open sans"/>
              </a:rPr>
              <a:t> 10-12 minutes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b="0" dirty="0">
                <a:latin typeface="Open sans"/>
              </a:rPr>
              <a:t>  Instructing/Training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b="0" dirty="0">
                <a:latin typeface="Open sans"/>
              </a:rPr>
              <a:t>  Maybe job-related or not</a:t>
            </a:r>
          </a:p>
          <a:p>
            <a:pPr marL="742950" indent="-393700">
              <a:buFont typeface="Arial" pitchFamily="34" charset="0"/>
              <a:buChar char="•"/>
              <a:defRPr/>
            </a:pPr>
            <a:r>
              <a:rPr lang="en-US" sz="2800" b="0" dirty="0">
                <a:latin typeface="Open sans"/>
              </a:rPr>
              <a:t>Must have instructional objectives  and use appropriate visual aids</a:t>
            </a:r>
          </a:p>
          <a:p>
            <a:pPr>
              <a:buFontTx/>
              <a:buNone/>
              <a:defRPr/>
            </a:pPr>
            <a:r>
              <a:rPr lang="en-US" sz="2800" dirty="0">
                <a:latin typeface="Open sans"/>
              </a:rPr>
              <a:t>Schedule: Day 3</a:t>
            </a:r>
          </a:p>
        </p:txBody>
      </p:sp>
      <p:sp>
        <p:nvSpPr>
          <p:cNvPr id="29700" name="Text Box 4">
            <a:extLst>
              <a:ext uri="{FF2B5EF4-FFF2-40B4-BE49-F238E27FC236}">
                <a16:creationId xmlns:a16="http://schemas.microsoft.com/office/drawing/2014/main" id="{89D728B6-C6A5-B55C-7FC5-39C6111BC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1-9</a:t>
            </a:r>
          </a:p>
        </p:txBody>
      </p:sp>
      <p:pic>
        <p:nvPicPr>
          <p:cNvPr id="2970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16D7665-E47E-3D8A-52EB-1D2454C01C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016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5">
            <a:extLst>
              <a:ext uri="{FF2B5EF4-FFF2-40B4-BE49-F238E27FC236}">
                <a16:creationId xmlns:a16="http://schemas.microsoft.com/office/drawing/2014/main" id="{EFB9848A-FC95-FE45-7DEB-4126C7C980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F8137CF-F80B-1E62-DF73-1A5BA5394E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85750"/>
            <a:ext cx="6096000" cy="8572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Presentations</a:t>
            </a:r>
            <a:endParaRPr lang="en-US" altLang="en-US" sz="440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4052D6A-5434-5F2E-2F04-B62B3C0723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85850"/>
            <a:ext cx="8153400" cy="30861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latin typeface="Open sans"/>
              </a:rPr>
              <a:t>Group Presentation</a:t>
            </a:r>
          </a:p>
          <a:p>
            <a:pPr lvl="1">
              <a:lnSpc>
                <a:spcPct val="90000"/>
              </a:lnSpc>
              <a:buClrTx/>
              <a:buSzPct val="125000"/>
              <a:defRPr/>
            </a:pPr>
            <a:r>
              <a:rPr lang="en-US" sz="2800" b="0" dirty="0">
                <a:latin typeface="Open sans"/>
              </a:rPr>
              <a:t> 45-50 minutes</a:t>
            </a:r>
          </a:p>
          <a:p>
            <a:pPr lvl="1">
              <a:lnSpc>
                <a:spcPct val="90000"/>
              </a:lnSpc>
              <a:buClrTx/>
              <a:buSzPct val="125000"/>
              <a:defRPr/>
            </a:pPr>
            <a:r>
              <a:rPr lang="en-US" sz="2800" b="0" dirty="0">
                <a:latin typeface="Open sans"/>
              </a:rPr>
              <a:t> Instructing ILM/DPM</a:t>
            </a:r>
          </a:p>
          <a:p>
            <a:pPr lvl="1">
              <a:lnSpc>
                <a:spcPct val="90000"/>
              </a:lnSpc>
              <a:buClrTx/>
              <a:buSzPct val="125000"/>
              <a:defRPr/>
            </a:pPr>
            <a:r>
              <a:rPr lang="en-US" sz="2800" b="0" dirty="0">
                <a:latin typeface="Open sans"/>
              </a:rPr>
              <a:t> Topic as assigned </a:t>
            </a:r>
          </a:p>
          <a:p>
            <a:pPr marL="971550" lvl="1" indent="-287338">
              <a:lnSpc>
                <a:spcPct val="90000"/>
              </a:lnSpc>
              <a:buClrTx/>
              <a:buSzPct val="125000"/>
              <a:defRPr/>
            </a:pPr>
            <a:r>
              <a:rPr lang="en-US" sz="2800" b="0" dirty="0">
                <a:latin typeface="Open sans"/>
              </a:rPr>
              <a:t>Must have instructional objectives, use appropriate visual aids and method of testing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2800" dirty="0">
                <a:latin typeface="Open sans"/>
              </a:rPr>
              <a:t>Schedule: Day 5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A2539EFD-20CC-B3DB-53B7-F0914ED5A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1-10</a:t>
            </a:r>
          </a:p>
        </p:txBody>
      </p:sp>
      <p:pic>
        <p:nvPicPr>
          <p:cNvPr id="3072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4491CB4-B571-5E6C-D4DC-521D3924F7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016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>
            <a:extLst>
              <a:ext uri="{FF2B5EF4-FFF2-40B4-BE49-F238E27FC236}">
                <a16:creationId xmlns:a16="http://schemas.microsoft.com/office/drawing/2014/main" id="{2822C2FD-A7B7-296F-0A2E-EFFB28FBC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6F6C3F7F-5F5B-BDED-2069-32CDF11A0B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543800" cy="8572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Course Evaluation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5A185E1-7D65-75D0-7356-12CCF719B3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371600"/>
            <a:ext cx="6096000" cy="3086100"/>
          </a:xfrm>
        </p:spPr>
        <p:txBody>
          <a:bodyPr/>
          <a:lstStyle/>
          <a:p>
            <a:pPr marL="685800" indent="-336550">
              <a:lnSpc>
                <a:spcPct val="150000"/>
              </a:lnSpc>
            </a:pPr>
            <a:r>
              <a:rPr lang="en-US" altLang="en-US" sz="3200" b="0">
                <a:latin typeface="Open sans" panose="020B0606030504020204" pitchFamily="34" charset="0"/>
              </a:rPr>
              <a:t>Presentations</a:t>
            </a:r>
          </a:p>
          <a:p>
            <a:pPr marL="685800" indent="-336550">
              <a:lnSpc>
                <a:spcPct val="150000"/>
              </a:lnSpc>
            </a:pPr>
            <a:r>
              <a:rPr lang="en-US" altLang="en-US" sz="3200" b="0">
                <a:latin typeface="Open sans" panose="020B0606030504020204" pitchFamily="34" charset="0"/>
              </a:rPr>
              <a:t>Pre/Post-Test</a:t>
            </a:r>
          </a:p>
          <a:p>
            <a:pPr marL="685800" indent="-336550">
              <a:lnSpc>
                <a:spcPct val="150000"/>
              </a:lnSpc>
            </a:pPr>
            <a:r>
              <a:rPr lang="en-US" altLang="en-US" sz="3200" b="0">
                <a:latin typeface="Open sans" panose="020B0606030504020204" pitchFamily="34" charset="0"/>
              </a:rPr>
              <a:t>Course Evaluation</a:t>
            </a: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912655FD-3079-F7AD-6768-A8BF19824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1-11</a:t>
            </a:r>
          </a:p>
        </p:txBody>
      </p:sp>
      <p:pic>
        <p:nvPicPr>
          <p:cNvPr id="3174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CAB93B48-0727-30CC-6F49-0C3C305A1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016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5">
            <a:extLst>
              <a:ext uri="{FF2B5EF4-FFF2-40B4-BE49-F238E27FC236}">
                <a16:creationId xmlns:a16="http://schemas.microsoft.com/office/drawing/2014/main" id="{B6336ED8-91CD-0301-AF51-AB8F881A06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93FF758-1C5F-6223-2745-03C50F7E7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400050"/>
            <a:ext cx="6096000" cy="8572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</a:rPr>
              <a:t>Unit 1 Objectives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1D1E58B-1366-212F-AEBD-FA1A8BDA8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382000" cy="3086100"/>
          </a:xfrm>
        </p:spPr>
        <p:txBody>
          <a:bodyPr/>
          <a:lstStyle/>
          <a:p>
            <a:pPr marL="49213" indent="7938">
              <a:buFontTx/>
              <a:buNone/>
              <a:defRPr/>
            </a:pPr>
            <a:r>
              <a:rPr lang="en-US" altLang="en-US" sz="3600" b="0" dirty="0">
                <a:latin typeface="Open sans"/>
              </a:rPr>
              <a:t>The participants will receive information about:</a:t>
            </a:r>
          </a:p>
          <a:p>
            <a:pPr marL="971550" lvl="1" indent="-452438">
              <a:buClr>
                <a:schemeClr val="tx1"/>
              </a:buClr>
              <a:buFontTx/>
              <a:buNone/>
              <a:defRPr/>
            </a:pPr>
            <a:r>
              <a:rPr lang="en-US" altLang="en-US" sz="3600" b="0" dirty="0">
                <a:latin typeface="Open sans"/>
              </a:rPr>
              <a:t>1.The instructors, administrative personnel and participants.</a:t>
            </a:r>
          </a:p>
          <a:p>
            <a:pPr marL="914400" lvl="1" indent="-395288">
              <a:buClr>
                <a:schemeClr val="tx1"/>
              </a:buClr>
              <a:buFontTx/>
              <a:buNone/>
              <a:defRPr/>
            </a:pPr>
            <a:r>
              <a:rPr lang="en-US" altLang="en-US" sz="3600" b="0" dirty="0">
                <a:latin typeface="Open sans"/>
              </a:rPr>
              <a:t>2. Logistics for the course.</a:t>
            </a:r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1D1CF58B-5F92-128F-F3C1-35E71E4AD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/>
              <a:t>PPT 1-12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F6F4D53-B83A-C791-EE62-0B1B3F631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1148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277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2A30C70-0B25-C0C0-2A1A-25D1400020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016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5">
            <a:extLst>
              <a:ext uri="{FF2B5EF4-FFF2-40B4-BE49-F238E27FC236}">
                <a16:creationId xmlns:a16="http://schemas.microsoft.com/office/drawing/2014/main" id="{E811E290-070A-051A-07EE-4175E9C761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B6DA8FF-A0F1-5BE8-1181-9BB48FEF1D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42900"/>
            <a:ext cx="6096000" cy="8572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1 Objectives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7000767A-BCC9-927C-E231-504780F80C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14450"/>
            <a:ext cx="7848600" cy="3086100"/>
          </a:xfrm>
        </p:spPr>
        <p:txBody>
          <a:bodyPr/>
          <a:lstStyle/>
          <a:p>
            <a:pPr marL="1028700" lvl="1" indent="-509588">
              <a:buClr>
                <a:schemeClr val="tx1"/>
              </a:buClr>
              <a:buFontTx/>
              <a:buNone/>
            </a:pPr>
            <a:r>
              <a:rPr lang="en-US" altLang="en-US" sz="3600" b="0">
                <a:latin typeface="Open sans" panose="020B0606030504020204" pitchFamily="34" charset="0"/>
              </a:rPr>
              <a:t>3. The purpose, objectives and  methodology of the course.</a:t>
            </a:r>
          </a:p>
          <a:p>
            <a:pPr marL="1028700" lvl="1" indent="-509588">
              <a:buClr>
                <a:schemeClr val="tx1"/>
              </a:buClr>
              <a:buFontTx/>
              <a:buNone/>
            </a:pPr>
            <a:r>
              <a:rPr lang="en-US" altLang="en-US" sz="3600" b="0">
                <a:latin typeface="Open sans" panose="020B0606030504020204" pitchFamily="34" charset="0"/>
              </a:rPr>
              <a:t>4. Course agenda, exercises  and participant presentations. </a:t>
            </a:r>
          </a:p>
        </p:txBody>
      </p:sp>
      <p:sp>
        <p:nvSpPr>
          <p:cNvPr id="33796" name="Text Box 6">
            <a:extLst>
              <a:ext uri="{FF2B5EF4-FFF2-40B4-BE49-F238E27FC236}">
                <a16:creationId xmlns:a16="http://schemas.microsoft.com/office/drawing/2014/main" id="{C3A4F4B0-2C74-93E3-467F-861DB6EC5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1-13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819D43E-803C-5138-FE55-9DFB6160A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3379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339B6DC-96DA-1604-3C76-592BF97BE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016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5">
            <a:extLst>
              <a:ext uri="{FF2B5EF4-FFF2-40B4-BE49-F238E27FC236}">
                <a16:creationId xmlns:a16="http://schemas.microsoft.com/office/drawing/2014/main" id="{BFFDA0FE-7533-EF2B-94E8-2BF5C5432D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C8A2FD0-DC8A-F711-16F4-D0C25E67D9EC}"/>
              </a:ext>
            </a:extLst>
          </p:cNvPr>
          <p:cNvSpPr/>
          <p:nvPr/>
        </p:nvSpPr>
        <p:spPr>
          <a:xfrm>
            <a:off x="57150" y="0"/>
            <a:ext cx="9029700" cy="508635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125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3" name="AutoShape 4">
            <a:extLst>
              <a:ext uri="{FF2B5EF4-FFF2-40B4-BE49-F238E27FC236}">
                <a16:creationId xmlns:a16="http://schemas.microsoft.com/office/drawing/2014/main" id="{B4B36756-C196-5D56-1CBD-472E679F63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2457450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en-IN" altLang="en-US" sz="1125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820" name="Slide Number Placeholder 1">
            <a:extLst>
              <a:ext uri="{FF2B5EF4-FFF2-40B4-BE49-F238E27FC236}">
                <a16:creationId xmlns:a16="http://schemas.microsoft.com/office/drawing/2014/main" id="{A9DF9854-59C0-D223-9929-BFE17B2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C3F5B4D-5BB4-42D2-AE4E-1A64FC88D0F5}" type="slidenum">
              <a:rPr lang="en-IN" altLang="en-US">
                <a:solidFill>
                  <a:srgbClr val="000000"/>
                </a:solidFill>
              </a:rPr>
              <a:pPr/>
              <a:t>15</a:t>
            </a:fld>
            <a:endParaRPr lang="en-IN" altLang="en-US">
              <a:solidFill>
                <a:srgbClr val="000000"/>
              </a:solidFill>
            </a:endParaRPr>
          </a:p>
        </p:txBody>
      </p:sp>
      <p:sp>
        <p:nvSpPr>
          <p:cNvPr id="34821" name="Rounded Rectangle">
            <a:extLst>
              <a:ext uri="{FF2B5EF4-FFF2-40B4-BE49-F238E27FC236}">
                <a16:creationId xmlns:a16="http://schemas.microsoft.com/office/drawing/2014/main" id="{7A1C135A-503E-BC2D-C1D7-00B03CB9F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3888" y="109538"/>
            <a:ext cx="5103812" cy="4695825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29356" tIns="29356" rIns="29356" bIns="29356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 sz="1800">
              <a:solidFill>
                <a:srgbClr val="000000"/>
              </a:solidFill>
              <a:latin typeface="Open sans" panose="020B0606030504020204" pitchFamily="34" charset="0"/>
            </a:endParaRPr>
          </a:p>
        </p:txBody>
      </p:sp>
      <p:sp>
        <p:nvSpPr>
          <p:cNvPr id="34822" name="Duties of…">
            <a:extLst>
              <a:ext uri="{FF2B5EF4-FFF2-40B4-BE49-F238E27FC236}">
                <a16:creationId xmlns:a16="http://schemas.microsoft.com/office/drawing/2014/main" id="{CB4B40DE-6721-D686-37C4-013066F66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8" y="2422525"/>
            <a:ext cx="279241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29356" tIns="29356" rIns="29356" bIns="29356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3000" b="1">
                <a:solidFill>
                  <a:srgbClr val="000000"/>
                </a:solidFill>
                <a:latin typeface="Open sans" panose="020B0606030504020204" pitchFamily="34" charset="0"/>
              </a:rPr>
              <a:t>THANK YOU </a:t>
            </a:r>
            <a:r>
              <a:rPr lang="en-US" altLang="en-US" sz="300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</a:p>
        </p:txBody>
      </p:sp>
      <p:pic>
        <p:nvPicPr>
          <p:cNvPr id="34823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7965A784-F075-150D-1992-602B79A8A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87350"/>
            <a:ext cx="3657600" cy="415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F12EE33-224A-0BEE-C471-E23085269C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28750"/>
            <a:ext cx="7772400" cy="2362200"/>
          </a:xfrm>
        </p:spPr>
        <p:txBody>
          <a:bodyPr/>
          <a:lstStyle/>
          <a:p>
            <a:r>
              <a:rPr lang="en-US" altLang="en-US" sz="4800">
                <a:solidFill>
                  <a:schemeClr val="tx1"/>
                </a:solidFill>
                <a:latin typeface="Open sans" panose="020B0606030504020204" pitchFamily="34" charset="0"/>
              </a:rPr>
              <a:t>Unit 1</a:t>
            </a:r>
            <a:br>
              <a:rPr lang="en-US" altLang="en-US" sz="4800">
                <a:solidFill>
                  <a:schemeClr val="accent2"/>
                </a:solidFill>
                <a:latin typeface="Open sans" panose="020B0606030504020204" pitchFamily="34" charset="0"/>
              </a:rPr>
            </a:br>
            <a:r>
              <a:rPr lang="en-US" altLang="en-US" sz="4800">
                <a:solidFill>
                  <a:schemeClr val="accent2"/>
                </a:solidFill>
                <a:latin typeface="Open sans" panose="020B0606030504020204" pitchFamily="34" charset="0"/>
              </a:rPr>
              <a:t>Course Introduction</a:t>
            </a:r>
          </a:p>
        </p:txBody>
      </p:sp>
      <p:pic>
        <p:nvPicPr>
          <p:cNvPr id="19459" name="Picture 19">
            <a:extLst>
              <a:ext uri="{FF2B5EF4-FFF2-40B4-BE49-F238E27FC236}">
                <a16:creationId xmlns:a16="http://schemas.microsoft.com/office/drawing/2014/main" id="{E66B03B0-5E7D-B7F1-585A-36DFE0A29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0"/>
            <a:ext cx="3051175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>
            <a:extLst>
              <a:ext uri="{FF2B5EF4-FFF2-40B4-BE49-F238E27FC236}">
                <a16:creationId xmlns:a16="http://schemas.microsoft.com/office/drawing/2014/main" id="{DCC9470C-BE2E-7FD8-0AFC-4C9C48D24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42900"/>
            <a:ext cx="3322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E454C84-5D0E-73EE-2239-34B4583742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400050"/>
            <a:ext cx="6096000" cy="8572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1 Objectives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E3A7913-BDFF-7D4E-FFD4-E1104EBD31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57300"/>
            <a:ext cx="8305800" cy="3086100"/>
          </a:xfrm>
        </p:spPr>
        <p:txBody>
          <a:bodyPr/>
          <a:lstStyle/>
          <a:p>
            <a:pPr marL="49213" indent="7938" algn="just">
              <a:buFontTx/>
              <a:buNone/>
            </a:pPr>
            <a:r>
              <a:rPr lang="en-US" altLang="en-US" sz="3200" b="0">
                <a:latin typeface="Open sans" panose="020B0606030504020204" pitchFamily="34" charset="0"/>
              </a:rPr>
              <a:t>The participants will receive information about:</a:t>
            </a:r>
          </a:p>
          <a:p>
            <a:pPr marL="49213" indent="7938" algn="just">
              <a:buFontTx/>
              <a:buNone/>
            </a:pPr>
            <a:endParaRPr lang="en-US" altLang="en-US" sz="1800" b="0">
              <a:latin typeface="Open sans" panose="020B0606030504020204" pitchFamily="34" charset="0"/>
            </a:endParaRPr>
          </a:p>
          <a:p>
            <a:pPr marL="917575" lvl="1" indent="-398463" algn="just">
              <a:buClr>
                <a:schemeClr val="tx1"/>
              </a:buClr>
              <a:buFontTx/>
              <a:buNone/>
            </a:pPr>
            <a:r>
              <a:rPr lang="en-US" altLang="en-US" sz="2800" b="0">
                <a:latin typeface="Open sans" panose="020B0606030504020204" pitchFamily="34" charset="0"/>
              </a:rPr>
              <a:t>1.The instructors, administrative personnel and participants.</a:t>
            </a:r>
          </a:p>
          <a:p>
            <a:pPr marL="917575" lvl="1" indent="-398463" algn="just">
              <a:buClr>
                <a:schemeClr val="tx1"/>
              </a:buClr>
              <a:buFontTx/>
              <a:buNone/>
            </a:pPr>
            <a:r>
              <a:rPr lang="en-US" altLang="en-US" sz="2800" b="0">
                <a:latin typeface="Open sans" panose="020B0606030504020204" pitchFamily="34" charset="0"/>
              </a:rPr>
              <a:t>2. Logistics for the course.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25EF8680-2C19-42B7-DF38-B5B09EB1A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6D5FE24-3296-1849-7B1D-D639245A7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1148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151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309C6B07-749D-7958-991D-072B2CA4C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5">
            <a:extLst>
              <a:ext uri="{FF2B5EF4-FFF2-40B4-BE49-F238E27FC236}">
                <a16:creationId xmlns:a16="http://schemas.microsoft.com/office/drawing/2014/main" id="{E47CEA76-882C-D62F-25C0-982B39F62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162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8B2A31B-FFCA-EC67-8098-7BDE81CDA0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342900"/>
            <a:ext cx="6096000" cy="8572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Unit 1 Objectives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4AF11A8-B55A-1812-2772-352458608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14450"/>
            <a:ext cx="8153400" cy="3086100"/>
          </a:xfrm>
        </p:spPr>
        <p:txBody>
          <a:bodyPr/>
          <a:lstStyle/>
          <a:p>
            <a:pPr marL="1028700" lvl="1" indent="-509588" algn="just">
              <a:buClr>
                <a:schemeClr val="tx1"/>
              </a:buClr>
              <a:buFontTx/>
              <a:buNone/>
            </a:pPr>
            <a:r>
              <a:rPr lang="en-US" altLang="en-US" sz="3600" b="0">
                <a:latin typeface="Open sans" panose="020B0606030504020204" pitchFamily="34" charset="0"/>
              </a:rPr>
              <a:t>3.</a:t>
            </a:r>
            <a:r>
              <a:rPr lang="en-US" altLang="en-US" sz="2800" b="0">
                <a:latin typeface="Open sans" panose="020B0606030504020204" pitchFamily="34" charset="0"/>
              </a:rPr>
              <a:t>The purpose, objectives and  methodology of the course.</a:t>
            </a:r>
          </a:p>
          <a:p>
            <a:pPr marL="1028700" lvl="1" indent="-509588" algn="just">
              <a:buClr>
                <a:schemeClr val="tx1"/>
              </a:buClr>
              <a:buFontTx/>
              <a:buNone/>
            </a:pPr>
            <a:endParaRPr lang="en-US" altLang="en-US" sz="2800" b="0">
              <a:latin typeface="Open sans" panose="020B0606030504020204" pitchFamily="34" charset="0"/>
            </a:endParaRPr>
          </a:p>
          <a:p>
            <a:pPr marL="1028700" lvl="1" indent="-509588" algn="just">
              <a:buClr>
                <a:schemeClr val="tx1"/>
              </a:buClr>
              <a:buFontTx/>
              <a:buNone/>
            </a:pPr>
            <a:r>
              <a:rPr lang="en-US" altLang="en-US" sz="2800" b="0">
                <a:latin typeface="Open sans" panose="020B0606030504020204" pitchFamily="34" charset="0"/>
              </a:rPr>
              <a:t>4. Course agenda, exercises and participant presentations. </a:t>
            </a:r>
          </a:p>
        </p:txBody>
      </p:sp>
      <p:sp>
        <p:nvSpPr>
          <p:cNvPr id="22532" name="Text Box 6">
            <a:extLst>
              <a:ext uri="{FF2B5EF4-FFF2-40B4-BE49-F238E27FC236}">
                <a16:creationId xmlns:a16="http://schemas.microsoft.com/office/drawing/2014/main" id="{30B2F968-3D79-7118-FB5C-AFFC2546D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1-2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7A41DCE-6EF1-6E78-7502-88772CBF2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42875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253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80F03AA-B098-E1C1-CED9-6CA58A4F6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5">
            <a:extLst>
              <a:ext uri="{FF2B5EF4-FFF2-40B4-BE49-F238E27FC236}">
                <a16:creationId xmlns:a16="http://schemas.microsoft.com/office/drawing/2014/main" id="{B5385789-5E15-6F72-EE46-44B32BF6E3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162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6B8723C-594A-6F9B-1EC4-7CC6EF628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971550"/>
            <a:ext cx="5715000" cy="514350"/>
          </a:xfrm>
        </p:spPr>
        <p:txBody>
          <a:bodyPr/>
          <a:lstStyle/>
          <a:p>
            <a:r>
              <a:rPr lang="en-GB" altLang="en-US">
                <a:solidFill>
                  <a:schemeClr val="accent2"/>
                </a:solidFill>
                <a:latin typeface="Open sans" panose="020B0606030504020204" pitchFamily="34" charset="0"/>
              </a:rPr>
              <a:t>Course Purpose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3205A0E-2852-7644-0C7C-8AAA477E7B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38350"/>
            <a:ext cx="8153400" cy="1905000"/>
          </a:xfrm>
        </p:spPr>
        <p:txBody>
          <a:bodyPr/>
          <a:lstStyle/>
          <a:p>
            <a:pPr marL="4763" indent="6350" algn="just">
              <a:buFontTx/>
              <a:buNone/>
            </a:pPr>
            <a:r>
              <a:rPr lang="en-GB" altLang="en-US" sz="3200" b="0">
                <a:latin typeface="Open sans" panose="020B0606030504020204" pitchFamily="34" charset="0"/>
              </a:rPr>
              <a:t>To train individuals to perform the </a:t>
            </a:r>
            <a:r>
              <a:rPr lang="en-GB" altLang="en-US" sz="3200">
                <a:latin typeface="Open sans" panose="020B0606030504020204" pitchFamily="34" charset="0"/>
              </a:rPr>
              <a:t>tasks necessary</a:t>
            </a:r>
            <a:r>
              <a:rPr lang="en-GB" altLang="en-US" sz="3200" b="0">
                <a:latin typeface="Open sans" panose="020B0606030504020204" pitchFamily="34" charset="0"/>
              </a:rPr>
              <a:t> to be an </a:t>
            </a:r>
            <a:r>
              <a:rPr lang="en-GB" altLang="en-US" sz="3200">
                <a:latin typeface="Open sans" panose="020B0606030504020204" pitchFamily="34" charset="0"/>
              </a:rPr>
              <a:t>effective</a:t>
            </a:r>
            <a:r>
              <a:rPr lang="en-GB" altLang="en-US" sz="3200" b="0">
                <a:latin typeface="Open sans" panose="020B0606030504020204" pitchFamily="34" charset="0"/>
              </a:rPr>
              <a:t> instructor of PEER training courses.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90861396-21AE-4B4D-25F2-5546DE5BB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1-4</a:t>
            </a:r>
          </a:p>
        </p:txBody>
      </p:sp>
      <p:pic>
        <p:nvPicPr>
          <p:cNvPr id="2355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9093CCF4-59D3-5ECD-56D1-84B4AFD4F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5">
            <a:extLst>
              <a:ext uri="{FF2B5EF4-FFF2-40B4-BE49-F238E27FC236}">
                <a16:creationId xmlns:a16="http://schemas.microsoft.com/office/drawing/2014/main" id="{50FF3EBB-D7B8-B156-31D3-E1E3903C86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162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525877B-8856-10BF-BDB5-59EA12612A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514350"/>
            <a:ext cx="7315200" cy="4000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Course Objectives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7DA0AC5-F964-47CE-B264-8B9D1A3247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00150"/>
            <a:ext cx="7391400" cy="3086100"/>
          </a:xfrm>
        </p:spPr>
        <p:txBody>
          <a:bodyPr/>
          <a:lstStyle/>
          <a:p>
            <a:pPr marL="0" indent="0">
              <a:buClr>
                <a:schemeClr val="accent2"/>
              </a:buClr>
              <a:buFontTx/>
              <a:buNone/>
              <a:tabLst>
                <a:tab pos="398463" algn="l"/>
              </a:tabLst>
            </a:pPr>
            <a:r>
              <a:rPr lang="en-US" altLang="en-US" sz="3200" b="0">
                <a:latin typeface="Open sans" panose="020B0606030504020204" pitchFamily="34" charset="0"/>
              </a:rPr>
              <a:t>Upon completion of this course, you  will be able to do the following:</a:t>
            </a:r>
          </a:p>
          <a:p>
            <a:pPr marL="860425" lvl="1" indent="-285750">
              <a:buClrTx/>
              <a:tabLst>
                <a:tab pos="398463" algn="l"/>
              </a:tabLst>
            </a:pPr>
            <a:r>
              <a:rPr lang="en-US" altLang="en-US" sz="3200" b="0">
                <a:latin typeface="Open sans" panose="020B0606030504020204" pitchFamily="34" charset="0"/>
              </a:rPr>
              <a:t>write performance and instructional objectives.</a:t>
            </a:r>
          </a:p>
          <a:p>
            <a:pPr marL="860425" lvl="1" indent="-285750">
              <a:buClrTx/>
              <a:tabLst>
                <a:tab pos="398463" algn="l"/>
              </a:tabLst>
            </a:pPr>
            <a:r>
              <a:rPr lang="en-US" altLang="en-US" sz="3200" b="0">
                <a:latin typeface="Open sans" panose="020B0606030504020204" pitchFamily="34" charset="0"/>
              </a:rPr>
              <a:t>prepare lesson plans.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B9F17653-A817-E3B5-BB1A-8DB0627B4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1-5</a:t>
            </a:r>
          </a:p>
        </p:txBody>
      </p:sp>
      <p:pic>
        <p:nvPicPr>
          <p:cNvPr id="2458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E0DE43F-2473-811E-A0B5-763E22818F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5">
            <a:extLst>
              <a:ext uri="{FF2B5EF4-FFF2-40B4-BE49-F238E27FC236}">
                <a16:creationId xmlns:a16="http://schemas.microsoft.com/office/drawing/2014/main" id="{AC655BAE-0016-78D1-5ADA-328E9B320D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162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AB080C4-206D-B527-AE68-3D34D7622C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14350"/>
            <a:ext cx="7239000" cy="4000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Course Objectives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578A3DF-8D63-0785-2878-4E89A7F89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85850"/>
            <a:ext cx="7924800" cy="3086100"/>
          </a:xfrm>
        </p:spPr>
        <p:txBody>
          <a:bodyPr/>
          <a:lstStyle/>
          <a:p>
            <a:pPr marL="0" indent="0">
              <a:buClr>
                <a:schemeClr val="accent2"/>
              </a:buClr>
              <a:buFontTx/>
              <a:buNone/>
              <a:tabLst>
                <a:tab pos="398463" algn="l"/>
              </a:tabLst>
              <a:defRPr/>
            </a:pPr>
            <a:endParaRPr lang="en-US" altLang="en-US" sz="3600" b="0" dirty="0">
              <a:latin typeface="Open sans"/>
            </a:endParaRPr>
          </a:p>
          <a:p>
            <a:pPr marL="512762" indent="-285750">
              <a:tabLst>
                <a:tab pos="398463" algn="l"/>
              </a:tabLst>
              <a:defRPr/>
            </a:pPr>
            <a:r>
              <a:rPr lang="en-US" altLang="en-US" sz="3200" b="0" dirty="0">
                <a:latin typeface="Open sans"/>
              </a:rPr>
              <a:t>prepare and use audio-visual aids.</a:t>
            </a:r>
          </a:p>
          <a:p>
            <a:pPr marL="512762" indent="-285750">
              <a:tabLst>
                <a:tab pos="398463" algn="l"/>
              </a:tabLst>
              <a:defRPr/>
            </a:pPr>
            <a:r>
              <a:rPr lang="en-US" altLang="en-US" sz="3200" b="0" dirty="0">
                <a:latin typeface="Open sans"/>
              </a:rPr>
              <a:t>use various methods of instructional communication.</a:t>
            </a:r>
          </a:p>
          <a:p>
            <a:pPr marL="512762" indent="-285750">
              <a:tabLst>
                <a:tab pos="398463" algn="l"/>
              </a:tabLst>
              <a:defRPr/>
            </a:pPr>
            <a:r>
              <a:rPr lang="en-US" altLang="en-US" sz="3200" b="0" dirty="0">
                <a:latin typeface="Open sans"/>
              </a:rPr>
              <a:t>operate audio-visual equipment.</a:t>
            </a:r>
          </a:p>
          <a:p>
            <a:pPr marL="860425" lvl="1" indent="-285750">
              <a:buClrTx/>
              <a:tabLst>
                <a:tab pos="398463" algn="l"/>
              </a:tabLst>
              <a:defRPr/>
            </a:pPr>
            <a:endParaRPr lang="en-US" altLang="en-US" sz="3600" b="0" dirty="0">
              <a:latin typeface="Open sans"/>
            </a:endParaRP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867617B9-563F-E571-9173-9509C4060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1-6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A230D2D-A925-E7E7-F935-3DF883A61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42875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b="1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cont.</a:t>
            </a:r>
            <a:endParaRPr lang="en-US" altLang="en-US" sz="3600" b="1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5606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6E333AC-DF1F-FD9D-686B-31B35EAB31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016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5">
            <a:extLst>
              <a:ext uri="{FF2B5EF4-FFF2-40B4-BE49-F238E27FC236}">
                <a16:creationId xmlns:a16="http://schemas.microsoft.com/office/drawing/2014/main" id="{BA385267-7A0F-6ADE-BE5D-E338BE44FD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83D7530-2992-0BD7-A93F-A2956D759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1524000" cy="400050"/>
          </a:xfrm>
        </p:spPr>
        <p:txBody>
          <a:bodyPr/>
          <a:lstStyle/>
          <a:p>
            <a:pPr algn="l"/>
            <a:r>
              <a:rPr lang="en-US" altLang="en-US" sz="2400" b="0" i="1">
                <a:solidFill>
                  <a:schemeClr val="tx1"/>
                </a:solidFill>
                <a:latin typeface="Open sans" panose="020B0606030504020204" pitchFamily="34" charset="0"/>
              </a:rPr>
              <a:t>cont.</a:t>
            </a:r>
            <a:endParaRPr lang="en-US" altLang="en-US" b="0" i="1"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247FA9F-FBD4-D289-B13F-164E54571A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71550"/>
            <a:ext cx="8382000" cy="4171950"/>
          </a:xfrm>
        </p:spPr>
        <p:txBody>
          <a:bodyPr/>
          <a:lstStyle/>
          <a:p>
            <a:pPr marL="685800" indent="-336550">
              <a:buFont typeface="Arial" pitchFamily="34" charset="0"/>
              <a:buChar char="•"/>
              <a:defRPr/>
            </a:pPr>
            <a:r>
              <a:rPr lang="en-US" altLang="en-US" sz="3200" b="0" dirty="0">
                <a:latin typeface="Open sans"/>
              </a:rPr>
              <a:t>manage a classroom learning environment.</a:t>
            </a:r>
          </a:p>
          <a:p>
            <a:pPr marL="685800" indent="-336550">
              <a:buFont typeface="Arial" pitchFamily="34" charset="0"/>
              <a:buChar char="•"/>
              <a:defRPr/>
            </a:pPr>
            <a:r>
              <a:rPr lang="en-US" altLang="en-US" sz="3200" b="0" dirty="0">
                <a:latin typeface="Open sans"/>
              </a:rPr>
              <a:t>test trainees for training effectiveness.</a:t>
            </a:r>
          </a:p>
          <a:p>
            <a:pPr marL="685800" indent="-336550">
              <a:buFont typeface="Arial" pitchFamily="34" charset="0"/>
              <a:buChar char="•"/>
              <a:defRPr/>
            </a:pPr>
            <a:r>
              <a:rPr lang="en-US" altLang="en-US" sz="3200" b="0" dirty="0">
                <a:latin typeface="Open sans"/>
              </a:rPr>
              <a:t>facilitate effective group meeting.</a:t>
            </a:r>
          </a:p>
          <a:p>
            <a:pPr marL="685800" indent="-336550">
              <a:buFont typeface="Arial" pitchFamily="34" charset="0"/>
              <a:buChar char="•"/>
              <a:defRPr/>
            </a:pPr>
            <a:r>
              <a:rPr lang="en-US" altLang="en-US" sz="3200" b="0" dirty="0">
                <a:latin typeface="Open sans"/>
              </a:rPr>
              <a:t>make presentations as an individual and as a member of a team.</a:t>
            </a:r>
          </a:p>
          <a:p>
            <a:pPr>
              <a:lnSpc>
                <a:spcPct val="90000"/>
              </a:lnSpc>
              <a:buClr>
                <a:srgbClr val="CC0000"/>
              </a:buClr>
              <a:defRPr/>
            </a:pPr>
            <a:endParaRPr lang="en-US" altLang="en-US" sz="3200" b="0" dirty="0">
              <a:latin typeface="Open sans"/>
            </a:endParaRP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D4B76719-F80A-4A41-CBFE-835486FA6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1-7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716032F8-3A44-9821-2B41-0B700EC3B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572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en-US" sz="4000" b="1" dirty="0">
                <a:solidFill>
                  <a:schemeClr val="accent2"/>
                </a:solidFill>
                <a:latin typeface="Open sans"/>
                <a:ea typeface="+mj-ea"/>
                <a:cs typeface="+mj-cs"/>
              </a:rPr>
              <a:t>Course Objectives</a:t>
            </a:r>
          </a:p>
        </p:txBody>
      </p:sp>
      <p:pic>
        <p:nvPicPr>
          <p:cNvPr id="2663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EA5963E4-2E16-F6B3-0B03-EE99830349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016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5">
            <a:extLst>
              <a:ext uri="{FF2B5EF4-FFF2-40B4-BE49-F238E27FC236}">
                <a16:creationId xmlns:a16="http://schemas.microsoft.com/office/drawing/2014/main" id="{6AC82FA2-5699-51DF-2190-F92911F7EB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CD14257-BBA4-F384-E8A2-41E9DE307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285750"/>
            <a:ext cx="6096000" cy="85725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Presentations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B8A2B22-F439-19FF-9058-85DB3D6DB2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371600"/>
            <a:ext cx="7010400" cy="37719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>
                <a:latin typeface="Open sans" panose="020B0606030504020204" pitchFamily="34" charset="0"/>
              </a:rPr>
              <a:t>First Individual Presentation</a:t>
            </a:r>
            <a:endParaRPr lang="en-US" altLang="en-US" sz="2800" b="0">
              <a:latin typeface="Open sans" panose="020B0606030504020204" pitchFamily="34" charset="0"/>
            </a:endParaRPr>
          </a:p>
          <a:p>
            <a:pPr>
              <a:buFontTx/>
              <a:buNone/>
            </a:pPr>
            <a:r>
              <a:rPr lang="en-US" altLang="en-US" sz="2800" b="0">
                <a:latin typeface="Open sans" panose="020B0606030504020204" pitchFamily="34" charset="0"/>
              </a:rPr>
              <a:t>	• 5-7 minutes</a:t>
            </a:r>
          </a:p>
          <a:p>
            <a:pPr>
              <a:buFontTx/>
              <a:buNone/>
            </a:pPr>
            <a:r>
              <a:rPr lang="en-US" altLang="en-US" sz="2800" b="0">
                <a:latin typeface="Open sans" panose="020B0606030504020204" pitchFamily="34" charset="0"/>
              </a:rPr>
              <a:t>	• Informing</a:t>
            </a:r>
          </a:p>
          <a:p>
            <a:pPr>
              <a:buFontTx/>
              <a:buNone/>
            </a:pPr>
            <a:r>
              <a:rPr lang="en-US" altLang="en-US" sz="2800" b="0">
                <a:latin typeface="Open sans" panose="020B0606030504020204" pitchFamily="34" charset="0"/>
              </a:rPr>
              <a:t>	• Non-job related subjects</a:t>
            </a:r>
          </a:p>
          <a:p>
            <a:pPr>
              <a:buFontTx/>
              <a:buNone/>
            </a:pPr>
            <a:endParaRPr lang="en-US" altLang="en-US" sz="2800" b="0">
              <a:latin typeface="Open sans" panose="020B0606030504020204" pitchFamily="34" charset="0"/>
            </a:endParaRPr>
          </a:p>
          <a:p>
            <a:pPr>
              <a:buFontTx/>
              <a:buNone/>
            </a:pPr>
            <a:r>
              <a:rPr lang="en-US" altLang="en-US" sz="2800">
                <a:latin typeface="Open sans" panose="020B0606030504020204" pitchFamily="34" charset="0"/>
              </a:rPr>
              <a:t>Schedule: Day 2</a:t>
            </a:r>
            <a:r>
              <a:rPr lang="en-US" altLang="en-US" sz="2800" b="0">
                <a:latin typeface="Open sans" panose="020B0606030504020204" pitchFamily="34" charset="0"/>
              </a:rPr>
              <a:t> 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0D85C757-7F50-3284-BEA8-79D9E789A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1-8</a:t>
            </a:r>
          </a:p>
        </p:txBody>
      </p:sp>
      <p:pic>
        <p:nvPicPr>
          <p:cNvPr id="2867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66B571B-2E69-F91B-0EF5-5583E52C4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016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5">
            <a:extLst>
              <a:ext uri="{FF2B5EF4-FFF2-40B4-BE49-F238E27FC236}">
                <a16:creationId xmlns:a16="http://schemas.microsoft.com/office/drawing/2014/main" id="{32D75E70-F9F9-B14F-4B3A-21A52D9EC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BFD7F6"/>
      </a:accent5>
      <a:accent6>
        <a:srgbClr val="AE4845"/>
      </a:accent6>
      <a:hlink>
        <a:srgbClr val="0066CC"/>
      </a:hlink>
      <a:folHlink>
        <a:srgbClr val="8000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 Chorlavi:Applications:Microsoft Office 98:Templates:Blank Presentation</Template>
  <TotalTime>727</TotalTime>
  <Words>352</Words>
  <Application>Microsoft Office PowerPoint</Application>
  <PresentationFormat>On-screen Show (16:9)</PresentationFormat>
  <Paragraphs>83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Times</vt:lpstr>
      <vt:lpstr>Arial</vt:lpstr>
      <vt:lpstr>SimSun</vt:lpstr>
      <vt:lpstr>Open sans</vt:lpstr>
      <vt:lpstr>Times New Roman</vt:lpstr>
      <vt:lpstr>Blank Presentation</vt:lpstr>
      <vt:lpstr>1_Custom Design</vt:lpstr>
      <vt:lpstr>Custom Design</vt:lpstr>
      <vt:lpstr>Default Design</vt:lpstr>
      <vt:lpstr>PowerPoint Presentation</vt:lpstr>
      <vt:lpstr>Unit 1 Course Introduction</vt:lpstr>
      <vt:lpstr>Unit 1 Objectives</vt:lpstr>
      <vt:lpstr>Unit 1 Objectives</vt:lpstr>
      <vt:lpstr>Course Purpose </vt:lpstr>
      <vt:lpstr>Course Objectives</vt:lpstr>
      <vt:lpstr>Course Objectives</vt:lpstr>
      <vt:lpstr>cont.</vt:lpstr>
      <vt:lpstr>Presentations</vt:lpstr>
      <vt:lpstr>Presentations</vt:lpstr>
      <vt:lpstr>Presentations</vt:lpstr>
      <vt:lpstr>Course Evaluation</vt:lpstr>
      <vt:lpstr>Unit 1 Objectives</vt:lpstr>
      <vt:lpstr>Unit 1 Objectives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Jerry and Dee Williams</dc:creator>
  <cp:lastModifiedBy>NDRF HQ</cp:lastModifiedBy>
  <cp:revision>81</cp:revision>
  <cp:lastPrinted>1999-04-01T09:31:09Z</cp:lastPrinted>
  <dcterms:created xsi:type="dcterms:W3CDTF">1999-04-01T08:51:00Z</dcterms:created>
  <dcterms:modified xsi:type="dcterms:W3CDTF">2026-01-30T12:28:28Z</dcterms:modified>
</cp:coreProperties>
</file>