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59" r:id="rId3"/>
    <p:sldId id="260" r:id="rId4"/>
    <p:sldId id="264" r:id="rId5"/>
    <p:sldId id="261" r:id="rId6"/>
    <p:sldId id="262" r:id="rId7"/>
    <p:sldId id="263" r:id="rId8"/>
    <p:sldId id="265" r:id="rId9"/>
    <p:sldId id="266" r:id="rId10"/>
    <p:sldId id="267" r:id="rId11"/>
    <p:sldId id="268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34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ECC8DC8-14B9-859A-1C6E-656539118F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CE1E5DA-CA9A-CA8A-7F75-9A00AE7447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44A6336-3FDF-6F30-43C6-706C23752CB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A073E44-FA6E-8314-A9C8-8D504CDC93D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6BC7BF-1C2E-441F-AA05-DA6D9AC404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E2573B-ED31-D01C-F199-F3B03F20C7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544F556-BC9A-CAAB-4A96-4735089337F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433B5A68-4F9A-0C8B-6E8D-93867EC208C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9AB1B3F-B9CA-D881-F0F6-7A5FDBE951C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EC52747-1509-F125-ECC9-D6E2604A20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6AA1C1C-9FA1-7C87-DF0A-603511969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172DA6-494B-49FF-A0D8-C9FF626533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C4BAE971-4F93-1E5F-959A-0366C3171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D18145-FE06-4708-AF56-3CD3F52D9982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8435" name="Slide Image Placeholder 1">
            <a:extLst>
              <a:ext uri="{FF2B5EF4-FFF2-40B4-BE49-F238E27FC236}">
                <a16:creationId xmlns:a16="http://schemas.microsoft.com/office/drawing/2014/main" id="{83067045-E3C0-F976-45EC-0A8BCB115F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6" name="Notes Placeholder 2">
            <a:extLst>
              <a:ext uri="{FF2B5EF4-FFF2-40B4-BE49-F238E27FC236}">
                <a16:creationId xmlns:a16="http://schemas.microsoft.com/office/drawing/2014/main" id="{44A725A1-6A8E-6D3F-07A1-94E514D70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3">
            <a:extLst>
              <a:ext uri="{FF2B5EF4-FFF2-40B4-BE49-F238E27FC236}">
                <a16:creationId xmlns:a16="http://schemas.microsoft.com/office/drawing/2014/main" id="{1F563446-80F2-522C-6FB0-325BD0BF4838}"/>
              </a:ext>
            </a:extLst>
          </p:cNvPr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2C32A2D-8FEC-4870-924D-1403C301031F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687F39B-2298-30A9-ECD2-87B78E22AD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2594F0-87C2-4262-872C-3CC915D5FCE5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id="{302A4E7C-1EB2-5F66-3D78-F5306881BC8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96DE633-FD05-4418-95D6-30B7C18C6FCC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BFE727C4-6A7E-77B0-1B37-1A65144E36C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CD86B44B-24E9-863B-20C1-FBE8CDCE71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7955CC7A-E89F-C5F1-8284-4A881B75F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03C400-27E0-4257-B970-58D3B2D5E150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EEF6146F-8D4A-1446-C828-8FFE62EEEE1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27C7BB-A143-47F0-8E62-8F0629CB0F68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1D1BC150-FD18-94A9-FE3A-A4EA6A9D39F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D154F032-53D2-AB2C-E8B2-1DAB819207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1768CECC-D892-CE61-AAB4-E7A4614B63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F4A75B-0ED4-4966-B227-2669C44033AC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C1BF88F4-A7DF-1F18-941E-F30CC5E68C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593B643-7B27-4C6D-B08D-CB06DFBA965D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1FD3FF3F-7463-775E-AC25-A6671287FFF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8C154471-72DF-CB5B-40D2-1C4F68F2B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98EF302-E4E8-C267-646E-61AFC8F192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1B939C-D859-4AB3-B460-FF472944D0CB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9699" name="Rectangle 7">
            <a:extLst>
              <a:ext uri="{FF2B5EF4-FFF2-40B4-BE49-F238E27FC236}">
                <a16:creationId xmlns:a16="http://schemas.microsoft.com/office/drawing/2014/main" id="{97BF252B-3419-11FC-CDAB-C3015B1BCFC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4F234D6-8CD0-4441-ACA3-3FCC050344E4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2F6E80F1-7035-9E9A-1313-21E5AA1B87B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3C2554F5-2173-9ACF-4F47-849325F9B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E2B4E84B-65C1-7D56-080C-C82480D4E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C79E91-98F1-4CEB-AB6A-0AF499618E9A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1747" name="Rectangle 7">
            <a:extLst>
              <a:ext uri="{FF2B5EF4-FFF2-40B4-BE49-F238E27FC236}">
                <a16:creationId xmlns:a16="http://schemas.microsoft.com/office/drawing/2014/main" id="{99FE9819-18C7-1CFB-B434-69118D8177D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CEF259-8463-4C23-A73A-DA3BA474E678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3494A4FC-01A7-DD68-239C-39627FFF614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D394A0D6-0350-5E9E-0860-B0A4A8EA2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1398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155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7692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0F79C-CCE3-13E1-372F-CB8243632E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B4373-0B81-B2D0-370A-427C04D69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D038C-6FFE-417B-C503-5DEA30C8E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F1D5B56-101B-4FFC-AD45-938B8C76A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68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810DD-5A48-C388-6055-D591562722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0A96-12CC-A955-BE1E-2A715338D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14567-AFE6-AD10-0AC7-89479F32F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13624353-7CA3-4711-9348-F8479B72C5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616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3D6EA-026A-6D9C-CDA1-5E5B6EDE53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82CE3-F214-6626-434D-C9F202EC9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9155F-3E1C-D7B5-1598-9646D16B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41752D1E-DEEE-4DE4-87DE-62AAC26ABA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72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9D7303-26D0-C6A6-C737-3C1B22EB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50182-2E08-95D5-CC11-6B50C4217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121E4-1309-A5DF-593A-A3A097F4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1B8A4C4-87FD-4C42-9802-0FD7CD0E3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29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8F18B6-E170-3D42-8FD6-C57D3A53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371621-40D3-8249-586B-984E73C96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3B5C50-5A38-E6F7-0040-BF080350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D0F73AB4-7260-49D9-BCBB-650A44122B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32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421D87-5103-3D5F-FE4A-B62963DE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3AB1D-029B-B53B-7F7E-083EB1C9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05FE1-0B08-CD1F-AC8E-F1F075407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B4FBBC2-6AD2-48E7-BAB9-87CC8CEA1C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290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5A33F8-FBDD-1196-0ABD-CA706E983C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A4E197-55AB-07B3-956E-75AE18F5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ED661-7506-87A4-2198-1EAE1C36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6693B97F-AB55-43F2-9527-04F05B8D06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475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AD0D1-843C-FC34-E152-5AB96D47AC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33A65-B98B-029A-81DF-4023416E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3E6C4-C6A7-953C-0811-FF4ACECAC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D40D37C5-0E05-457F-BC5F-12E288B29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32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5514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2F39-624D-0EF3-9F02-CA7F4EA3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CF45C-69BE-E1E0-4583-19C00FAD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44DE4-5426-E692-A23B-4134A509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25C5F7C4-AED0-4599-B9AF-705429D609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3378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792A6-AE0B-5144-CF17-664988F1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D4A37-2C01-F4A7-8A8D-85EEA1D47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230A3-68C3-3FBB-A01A-FDB82DE3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977DDC81-25A0-49B4-8CFF-11ADB836B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730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8C38B-FAA4-0FEF-A971-5A0C9C466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446C7-5E7A-F0BC-0BAB-3D25CE9B5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A6165-0555-3C6A-9006-BC9744D77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7C4D29BB-F432-49B6-A76C-9031BB2B51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5326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485900"/>
            <a:ext cx="3810000" cy="30861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E01F2-1624-8334-7449-CBA47C93BD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C1F7C-4EB9-7090-8229-C719EB7B8C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/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27049-6173-1369-587C-05189D63D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99ABC52C-F489-479E-96CF-3CAE04322E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878406"/>
      </p:ext>
    </p:extLst>
  </p:cSld>
  <p:clrMapOvr>
    <a:masterClrMapping/>
  </p:clrMapOvr>
  <p:transition spd="slow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880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534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435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95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90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492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227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>
            <a:extLst>
              <a:ext uri="{FF2B5EF4-FFF2-40B4-BE49-F238E27FC236}">
                <a16:creationId xmlns:a16="http://schemas.microsoft.com/office/drawing/2014/main" id="{CB24FA97-336C-D581-85ED-7207850E40A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0"/>
            <a:ext cx="91186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Footer Placeholder 4">
            <a:extLst>
              <a:ext uri="{FF2B5EF4-FFF2-40B4-BE49-F238E27FC236}">
                <a16:creationId xmlns:a16="http://schemas.microsoft.com/office/drawing/2014/main" id="{C6595529-E9B2-A999-2029-815FDFB86A64}"/>
              </a:ext>
            </a:extLst>
          </p:cNvPr>
          <p:cNvSpPr>
            <a:spLocks/>
          </p:cNvSpPr>
          <p:nvPr userDrawn="1"/>
        </p:nvSpPr>
        <p:spPr bwMode="auto">
          <a:xfrm>
            <a:off x="7772400" y="4911725"/>
            <a:ext cx="1066800" cy="220663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1- </a:t>
            </a:r>
          </a:p>
        </p:txBody>
      </p:sp>
      <p:sp>
        <p:nvSpPr>
          <p:cNvPr id="1028" name="Slide Number Placeholder 5">
            <a:extLst>
              <a:ext uri="{FF2B5EF4-FFF2-40B4-BE49-F238E27FC236}">
                <a16:creationId xmlns:a16="http://schemas.microsoft.com/office/drawing/2014/main" id="{B8E75B5F-1192-C8D4-3422-4126DCF2E013}"/>
              </a:ext>
            </a:extLst>
          </p:cNvPr>
          <p:cNvSpPr>
            <a:spLocks/>
          </p:cNvSpPr>
          <p:nvPr userDrawn="1"/>
        </p:nvSpPr>
        <p:spPr bwMode="auto">
          <a:xfrm>
            <a:off x="8124825" y="491490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9EBEEFC-4284-4167-ABDF-FA831F496D22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>
            <a:extLst>
              <a:ext uri="{FF2B5EF4-FFF2-40B4-BE49-F238E27FC236}">
                <a16:creationId xmlns:a16="http://schemas.microsoft.com/office/drawing/2014/main" id="{8C6F828D-CFF5-7F4B-23E0-0A4A2F47312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2400" y="4914900"/>
            <a:ext cx="274320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419D3BD-F3AA-9DF2-0575-39D6C0EA188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2C105585-3DDE-315A-315F-A72F3670DA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E2144-F0D0-4792-996C-44050B6E4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b="1">
                <a:solidFill>
                  <a:srgbClr val="E46C0A"/>
                </a:solidFill>
                <a:latin typeface="Calibri" panose="020F0502020204030204" pitchFamily="34" charset="0"/>
              </a:defRPr>
            </a:lvl1pPr>
          </a:lstStyle>
          <a:p>
            <a:fld id="{A1682E2F-3A22-4024-AFBB-5B7E0DF3FA9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053" name="Picture 7" descr="A logo with text on it&#10;&#10;AI-generated content may be incorrect.">
            <a:extLst>
              <a:ext uri="{FF2B5EF4-FFF2-40B4-BE49-F238E27FC236}">
                <a16:creationId xmlns:a16="http://schemas.microsoft.com/office/drawing/2014/main" id="{B0CC3207-6690-F86E-6E27-228EC1E686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" y="80963"/>
            <a:ext cx="933450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EER | MFR | INDIA">
            <a:extLst>
              <a:ext uri="{FF2B5EF4-FFF2-40B4-BE49-F238E27FC236}">
                <a16:creationId xmlns:a16="http://schemas.microsoft.com/office/drawing/2014/main" id="{B276E8D9-156E-E5D7-B715-E94B35D670B8}"/>
              </a:ext>
            </a:extLst>
          </p:cNvPr>
          <p:cNvSpPr txBox="1"/>
          <p:nvPr userDrawn="1"/>
        </p:nvSpPr>
        <p:spPr>
          <a:xfrm>
            <a:off x="114300" y="4732338"/>
            <a:ext cx="1885950" cy="255587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58712" tIns="58712" rIns="58712" bIns="58712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9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NDRF | </a:t>
            </a:r>
            <a:r>
              <a:rPr lang="en-IN" sz="9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CBRN</a:t>
            </a:r>
            <a:r>
              <a:rPr sz="9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 | INDIA</a:t>
            </a:r>
          </a:p>
        </p:txBody>
      </p:sp>
      <p:sp>
        <p:nvSpPr>
          <p:cNvPr id="10" name="PPT 2 -">
            <a:extLst>
              <a:ext uri="{FF2B5EF4-FFF2-40B4-BE49-F238E27FC236}">
                <a16:creationId xmlns:a16="http://schemas.microsoft.com/office/drawing/2014/main" id="{AA63CB33-8376-6FF9-E7D4-033DB2B11D82}"/>
              </a:ext>
            </a:extLst>
          </p:cNvPr>
          <p:cNvSpPr txBox="1"/>
          <p:nvPr userDrawn="1"/>
        </p:nvSpPr>
        <p:spPr>
          <a:xfrm>
            <a:off x="8115300" y="4775200"/>
            <a:ext cx="412750" cy="25717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none" lIns="58712" tIns="58712" rIns="58712" bIns="58712">
            <a:spAutoFit/>
          </a:bodyPr>
          <a:lstStyle>
            <a:lvl1pPr algn="ctr" defTabSz="2438400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eaLnBrk="1" fontAlgn="auto" hangingPunct="1">
              <a:spcAft>
                <a:spcPts val="0"/>
              </a:spcAft>
              <a:defRPr b="0"/>
            </a:pPr>
            <a:r>
              <a:rPr sz="900" b="0" dirty="0">
                <a:solidFill>
                  <a:srgbClr val="F79646">
                    <a:lumMod val="75000"/>
                  </a:srgbClr>
                </a:solidFill>
              </a:rPr>
              <a:t>PPT -</a:t>
            </a:r>
          </a:p>
        </p:txBody>
      </p:sp>
      <p:pic>
        <p:nvPicPr>
          <p:cNvPr id="2056" name="Picture 3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6AF7A4E2-14F0-9BA5-CCFD-B679B65C367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114300"/>
            <a:ext cx="685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defTabSz="685800" rtl="0" fontAlgn="base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defTabSz="6858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A21EF52B-D497-8114-C3F2-0B7B25A3C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" y="2243138"/>
            <a:ext cx="8534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epn sans"/>
              </a:rPr>
              <a:t>Medical First Responder Instructor Workshop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epn sans"/>
              </a:rPr>
              <a:t>(MFRIW)</a:t>
            </a:r>
          </a:p>
        </p:txBody>
      </p:sp>
      <p:pic>
        <p:nvPicPr>
          <p:cNvPr id="17411" name="Picture 19">
            <a:extLst>
              <a:ext uri="{FF2B5EF4-FFF2-40B4-BE49-F238E27FC236}">
                <a16:creationId xmlns:a16="http://schemas.microsoft.com/office/drawing/2014/main" id="{D041D2DD-B604-4E26-04F8-26EBAF08D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00100"/>
            <a:ext cx="3051175" cy="6746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8">
            <a:extLst>
              <a:ext uri="{FF2B5EF4-FFF2-40B4-BE49-F238E27FC236}">
                <a16:creationId xmlns:a16="http://schemas.microsoft.com/office/drawing/2014/main" id="{D040BE5F-52DF-134B-7AB1-5580EB2D8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543300"/>
            <a:ext cx="64770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epn sans"/>
                <a:cs typeface="Arial" charset="0"/>
              </a:rPr>
              <a:t>Course Introduction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090009CE-D130-93D8-8C95-E9A849D11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800100"/>
            <a:ext cx="403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2A3AB6E9-414A-6B38-6C77-6109966802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6">
            <a:extLst>
              <a:ext uri="{FF2B5EF4-FFF2-40B4-BE49-F238E27FC236}">
                <a16:creationId xmlns:a16="http://schemas.microsoft.com/office/drawing/2014/main" id="{83E8D5FA-27A8-50C3-A31A-B81C99412E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">
            <a:extLst>
              <a:ext uri="{FF2B5EF4-FFF2-40B4-BE49-F238E27FC236}">
                <a16:creationId xmlns:a16="http://schemas.microsoft.com/office/drawing/2014/main" id="{4D59C3DA-1FCC-FC43-0A43-637C7EA977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297363"/>
            <a:ext cx="6364288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E9C080D-D438-DA79-BA58-5E6CAF182C9E}"/>
              </a:ext>
            </a:extLst>
          </p:cNvPr>
          <p:cNvSpPr/>
          <p:nvPr/>
        </p:nvSpPr>
        <p:spPr>
          <a:xfrm>
            <a:off x="57150" y="0"/>
            <a:ext cx="9029700" cy="508635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7F732FD7-04C8-F807-0DE4-58C7F686FA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24574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32772" name="Slide Number Placeholder 1">
            <a:extLst>
              <a:ext uri="{FF2B5EF4-FFF2-40B4-BE49-F238E27FC236}">
                <a16:creationId xmlns:a16="http://schemas.microsoft.com/office/drawing/2014/main" id="{621BC6D6-1293-7BB8-A102-FEFF8164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43988B4-1F86-4BDB-B809-D7B42154190D}" type="slidenum">
              <a:rPr lang="en-IN" altLang="en-US">
                <a:solidFill>
                  <a:srgbClr val="E46C0A"/>
                </a:solidFill>
              </a:rPr>
              <a:pPr/>
              <a:t>10</a:t>
            </a:fld>
            <a:endParaRPr lang="en-IN" altLang="en-US">
              <a:solidFill>
                <a:srgbClr val="E46C0A"/>
              </a:solidFill>
            </a:endParaRPr>
          </a:p>
        </p:txBody>
      </p:sp>
      <p:sp>
        <p:nvSpPr>
          <p:cNvPr id="5" name="Rounded Rectangle">
            <a:extLst>
              <a:ext uri="{FF2B5EF4-FFF2-40B4-BE49-F238E27FC236}">
                <a16:creationId xmlns:a16="http://schemas.microsoft.com/office/drawing/2014/main" id="{485951BF-3461-54D9-FF6A-FF2B88214081}"/>
              </a:ext>
            </a:extLst>
          </p:cNvPr>
          <p:cNvSpPr/>
          <p:nvPr/>
        </p:nvSpPr>
        <p:spPr>
          <a:xfrm>
            <a:off x="3162300" y="109538"/>
            <a:ext cx="5105400" cy="4695825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29357" tIns="29357" rIns="29357" bIns="29357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>
              <a:solidFill>
                <a:prstClr val="black"/>
              </a:solidFill>
              <a:latin typeface="Open Sans"/>
              <a:cs typeface="+mn-cs"/>
            </a:endParaRPr>
          </a:p>
        </p:txBody>
      </p:sp>
      <p:sp>
        <p:nvSpPr>
          <p:cNvPr id="6" name="Duties of…">
            <a:extLst>
              <a:ext uri="{FF2B5EF4-FFF2-40B4-BE49-F238E27FC236}">
                <a16:creationId xmlns:a16="http://schemas.microsoft.com/office/drawing/2014/main" id="{BCE0A1C4-D909-9354-ADCE-6DFB7E25B3FB}"/>
              </a:ext>
            </a:extLst>
          </p:cNvPr>
          <p:cNvSpPr txBox="1"/>
          <p:nvPr/>
        </p:nvSpPr>
        <p:spPr>
          <a:xfrm>
            <a:off x="254000" y="2422525"/>
            <a:ext cx="2794000" cy="5207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29357" tIns="29357" rIns="29357" bIns="29357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prstClr val="black"/>
                </a:solidFill>
                <a:latin typeface="Open sans"/>
                <a:cs typeface="+mn-cs"/>
              </a:rPr>
              <a:t>THANK YOU </a:t>
            </a:r>
            <a:r>
              <a:rPr lang="en-US" sz="3000" dirty="0">
                <a:solidFill>
                  <a:prstClr val="black"/>
                </a:solidFill>
                <a:latin typeface="Open sans"/>
                <a:cs typeface="+mn-cs"/>
              </a:rPr>
              <a:t> </a:t>
            </a:r>
          </a:p>
        </p:txBody>
      </p:sp>
      <p:pic>
        <p:nvPicPr>
          <p:cNvPr id="32775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16F9C65C-7403-AE2F-DB60-9FD6BB4701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87350"/>
            <a:ext cx="3657600" cy="415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F08AE047-EBB8-1B29-D6E4-77873430E00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27025" y="2343150"/>
            <a:ext cx="85344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algn="just" eaLnBrk="1" hangingPunct="1">
              <a:buFontTx/>
              <a:buAutoNum type="arabicPeriod"/>
            </a:pPr>
            <a:r>
              <a:rPr lang="en-US" altLang="en-US" b="1">
                <a:solidFill>
                  <a:schemeClr val="bg1"/>
                </a:solidFill>
                <a:latin typeface="Oepn sans"/>
              </a:rPr>
              <a:t>Other participants and the respective organizations they represent, the course coordinator, the instructors and the support staff.</a:t>
            </a:r>
          </a:p>
        </p:txBody>
      </p:sp>
      <p:sp>
        <p:nvSpPr>
          <p:cNvPr id="19459" name="Text Box 5">
            <a:extLst>
              <a:ext uri="{FF2B5EF4-FFF2-40B4-BE49-F238E27FC236}">
                <a16:creationId xmlns:a16="http://schemas.microsoft.com/office/drawing/2014/main" id="{12178779-7815-9B1A-1758-292EDCEC5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FF99"/>
                </a:solidFill>
                <a:latin typeface="Oepn sans"/>
              </a:rPr>
              <a:t>Lesson 1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D0024A-C78F-C267-BCCF-5B94655F1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1028700"/>
            <a:ext cx="8534400" cy="97155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epn sans"/>
              </a:rPr>
              <a:t>Upon completion of this lesson, you will be become familiar with:</a:t>
            </a:r>
          </a:p>
        </p:txBody>
      </p:sp>
      <p:pic>
        <p:nvPicPr>
          <p:cNvPr id="19461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01B00469-4220-A492-128F-AF304E67CC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7">
            <a:extLst>
              <a:ext uri="{FF2B5EF4-FFF2-40B4-BE49-F238E27FC236}">
                <a16:creationId xmlns:a16="http://schemas.microsoft.com/office/drawing/2014/main" id="{8D9C67D3-2546-A4C5-0EA3-D8B55E143E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A8F2D77B-2130-9397-A229-DE6EDE57C66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04800" y="2152650"/>
            <a:ext cx="85344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algn="just" eaLnBrk="1" hangingPunct="1">
              <a:buFontTx/>
              <a:buAutoNum type="arabicPeriod" startAt="2"/>
            </a:pPr>
            <a:r>
              <a:rPr lang="en-US" altLang="en-US" sz="2800" b="1">
                <a:solidFill>
                  <a:schemeClr val="bg1"/>
                </a:solidFill>
                <a:latin typeface="Oepn sans"/>
              </a:rPr>
              <a:t>The following aspects of the course:  Purpose, performance objectives, evaluation and methodology, course materials, course schedule, facilities, ground rules and all other administrative matters.</a:t>
            </a:r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06C4EDBF-4B97-B04F-D8FE-8B327E718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FF99"/>
                </a:solidFill>
                <a:latin typeface="Oepn sans"/>
              </a:rPr>
              <a:t>Lesson 1 Objectives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2159F5D4-600F-A0DA-2B61-223B1A5B9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685800"/>
            <a:ext cx="113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bg1"/>
                </a:solidFill>
                <a:latin typeface="Oepn sans"/>
              </a:rPr>
              <a:t>...cont’d.</a:t>
            </a:r>
            <a:endParaRPr lang="en-US" altLang="en-US">
              <a:solidFill>
                <a:schemeClr val="bg1"/>
              </a:solidFill>
              <a:latin typeface="Oepn sans"/>
            </a:endParaRPr>
          </a:p>
        </p:txBody>
      </p:sp>
      <p:pic>
        <p:nvPicPr>
          <p:cNvPr id="2150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1092E01-3544-FEA2-43D3-B54F35F386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7045225A-6AFF-0162-0844-880E7C77A3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6C53B04-A6D1-803C-EE6B-C6A643DAD6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6513"/>
            <a:ext cx="8866188" cy="54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b="1">
                <a:solidFill>
                  <a:srgbClr val="FFFF99"/>
                </a:solidFill>
                <a:latin typeface="Oepn sans"/>
              </a:rPr>
              <a:t>Course Purpose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4D84224-4386-09AB-6C05-B5CAA0207D9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20688" y="1808163"/>
            <a:ext cx="8266112" cy="228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just" eaLnBrk="1" hangingPunct="1">
              <a:spcBef>
                <a:spcPct val="30000"/>
              </a:spcBef>
              <a:buFontTx/>
              <a:buNone/>
            </a:pPr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To provide the participant the knowledge and practical skills necessary to become an MFR course instructor</a:t>
            </a:r>
          </a:p>
        </p:txBody>
      </p:sp>
      <p:pic>
        <p:nvPicPr>
          <p:cNvPr id="23556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62BC099A-EB8F-7E88-C517-FF1F047006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4">
            <a:extLst>
              <a:ext uri="{FF2B5EF4-FFF2-40B4-BE49-F238E27FC236}">
                <a16:creationId xmlns:a16="http://schemas.microsoft.com/office/drawing/2014/main" id="{6BA66E3C-D3C7-4E9D-3871-BDEE7A9801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F5A4904-43AA-5DA3-F862-6248AA280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513"/>
            <a:ext cx="9144000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FF99"/>
                </a:solidFill>
                <a:latin typeface="Oepn sans"/>
              </a:rPr>
              <a:t>Individual Presentations</a:t>
            </a:r>
          </a:p>
        </p:txBody>
      </p:sp>
      <p:sp>
        <p:nvSpPr>
          <p:cNvPr id="25603" name="Rectangle 5">
            <a:extLst>
              <a:ext uri="{FF2B5EF4-FFF2-40B4-BE49-F238E27FC236}">
                <a16:creationId xmlns:a16="http://schemas.microsoft.com/office/drawing/2014/main" id="{DBD01094-E520-F8BB-DC14-0489901A8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581150"/>
            <a:ext cx="83820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Two individual presentations, both scored:</a:t>
            </a:r>
          </a:p>
          <a:p>
            <a:pPr algn="just" eaLnBrk="1" hangingPunct="1"/>
            <a:endParaRPr lang="en-US" altLang="en-US" sz="3400" b="1">
              <a:solidFill>
                <a:schemeClr val="bg1"/>
              </a:solidFill>
              <a:latin typeface="Oepn sans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     Lecture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     Practical</a:t>
            </a:r>
          </a:p>
        </p:txBody>
      </p:sp>
      <p:pic>
        <p:nvPicPr>
          <p:cNvPr id="25604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ADFECF68-FB05-ED15-4E5F-53DAF7CAE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4">
            <a:extLst>
              <a:ext uri="{FF2B5EF4-FFF2-40B4-BE49-F238E27FC236}">
                <a16:creationId xmlns:a16="http://schemas.microsoft.com/office/drawing/2014/main" id="{AB344DFE-5210-C08D-D427-091D1363E5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EDB0C3E-704E-D716-3258-6D2A6D458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44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solidFill>
                  <a:srgbClr val="FFFF99"/>
                </a:solidFill>
                <a:latin typeface="Oepn sans"/>
              </a:rPr>
              <a:t>Individual Presentations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AF63C9C3-CD49-15F7-BF85-B92A76B80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800100"/>
            <a:ext cx="144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i="1" dirty="0">
                <a:solidFill>
                  <a:schemeClr val="bg1"/>
                </a:solidFill>
                <a:latin typeface="Oepn sans"/>
                <a:cs typeface="Arial" charset="0"/>
              </a:rPr>
              <a:t>...cont’d.</a:t>
            </a:r>
          </a:p>
        </p:txBody>
      </p:sp>
      <p:sp>
        <p:nvSpPr>
          <p:cNvPr id="26628" name="Rectangle 6">
            <a:extLst>
              <a:ext uri="{FF2B5EF4-FFF2-40B4-BE49-F238E27FC236}">
                <a16:creationId xmlns:a16="http://schemas.microsoft.com/office/drawing/2014/main" id="{027201E8-46FE-10C5-8EF0-C56FF707B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14450"/>
            <a:ext cx="81534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First presentation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epn sans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	•	</a:t>
            </a:r>
            <a:r>
              <a:rPr lang="en-US" altLang="en-US" sz="3200" b="1">
                <a:solidFill>
                  <a:schemeClr val="bg1"/>
                </a:solidFill>
                <a:latin typeface="Oepn sans"/>
              </a:rPr>
              <a:t>Individual lecture</a:t>
            </a:r>
          </a:p>
          <a:p>
            <a:pPr eaLnBrk="1" hangingPunct="1"/>
            <a:r>
              <a:rPr lang="en-US" altLang="en-US" sz="3200" b="1">
                <a:solidFill>
                  <a:schemeClr val="bg1"/>
                </a:solidFill>
                <a:latin typeface="Oepn sans"/>
              </a:rPr>
              <a:t>	•	40 minutes in length</a:t>
            </a:r>
          </a:p>
          <a:p>
            <a:pPr eaLnBrk="1" hangingPunct="1"/>
            <a:r>
              <a:rPr lang="en-US" altLang="en-US" sz="3200" b="1">
                <a:solidFill>
                  <a:schemeClr val="bg1"/>
                </a:solidFill>
                <a:latin typeface="Oepn sans"/>
              </a:rPr>
              <a:t>	•	Lessons 8,10, 11, 12, 13, 15, 16, 		17 of MFR course</a:t>
            </a:r>
          </a:p>
        </p:txBody>
      </p:sp>
      <p:pic>
        <p:nvPicPr>
          <p:cNvPr id="2662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2C1DBDB-A3D8-FF42-AADF-31DE72C03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5">
            <a:extLst>
              <a:ext uri="{FF2B5EF4-FFF2-40B4-BE49-F238E27FC236}">
                <a16:creationId xmlns:a16="http://schemas.microsoft.com/office/drawing/2014/main" id="{90180F35-6E89-25FD-62A5-F83407660F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08B6C1A-7B8E-9DBC-90C2-3EF1D5C0C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9124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>
                <a:solidFill>
                  <a:srgbClr val="FFFF99"/>
                </a:solidFill>
                <a:latin typeface="Oepn sans"/>
              </a:rPr>
              <a:t>Individual Presentations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CA97CE6D-610D-139C-9026-9E6847319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800100"/>
            <a:ext cx="144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i="1" dirty="0">
                <a:solidFill>
                  <a:schemeClr val="bg1"/>
                </a:solidFill>
                <a:latin typeface="Oepn sans"/>
                <a:cs typeface="Arial" charset="0"/>
              </a:rPr>
              <a:t>...cont’d.</a:t>
            </a:r>
          </a:p>
        </p:txBody>
      </p:sp>
      <p:sp>
        <p:nvSpPr>
          <p:cNvPr id="27652" name="Rectangle 6">
            <a:extLst>
              <a:ext uri="{FF2B5EF4-FFF2-40B4-BE49-F238E27FC236}">
                <a16:creationId xmlns:a16="http://schemas.microsoft.com/office/drawing/2014/main" id="{88381254-A133-0F5B-3501-9D565B917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14450"/>
            <a:ext cx="83820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Second presentation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epn sans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epn sans"/>
              </a:rPr>
              <a:t>	•	</a:t>
            </a:r>
            <a:r>
              <a:rPr lang="en-US" altLang="en-US" sz="3200" b="1">
                <a:solidFill>
                  <a:schemeClr val="bg1"/>
                </a:solidFill>
                <a:latin typeface="Oepn sans"/>
              </a:rPr>
              <a:t>Individual practical</a:t>
            </a:r>
          </a:p>
          <a:p>
            <a:pPr eaLnBrk="1" hangingPunct="1"/>
            <a:r>
              <a:rPr lang="en-US" altLang="en-US" sz="3200" b="1">
                <a:solidFill>
                  <a:schemeClr val="bg1"/>
                </a:solidFill>
                <a:latin typeface="Oepn sans"/>
              </a:rPr>
              <a:t>	•	50 minutes in length</a:t>
            </a:r>
          </a:p>
          <a:p>
            <a:pPr eaLnBrk="1" hangingPunct="1"/>
            <a:r>
              <a:rPr lang="en-US" altLang="en-US" sz="3200" b="1">
                <a:solidFill>
                  <a:schemeClr val="bg1"/>
                </a:solidFill>
                <a:latin typeface="Oepn sans"/>
              </a:rPr>
              <a:t>	•	Lessons 10, 11, 12, 19, 21 of MFR course</a:t>
            </a:r>
          </a:p>
        </p:txBody>
      </p:sp>
      <p:pic>
        <p:nvPicPr>
          <p:cNvPr id="2765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5FEAA24-EBFB-470E-CD76-A84EE64867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5">
            <a:extLst>
              <a:ext uri="{FF2B5EF4-FFF2-40B4-BE49-F238E27FC236}">
                <a16:creationId xmlns:a16="http://schemas.microsoft.com/office/drawing/2014/main" id="{685C6965-DD30-914F-2FA0-EB35284F8F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E0CB2C4B-C6F3-B860-F0C0-8202C765E1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27025" y="2324100"/>
            <a:ext cx="85344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algn="just" eaLnBrk="1" hangingPunct="1">
              <a:buFontTx/>
              <a:buAutoNum type="arabicPeriod"/>
            </a:pPr>
            <a:r>
              <a:rPr lang="en-US" altLang="en-US" b="1">
                <a:solidFill>
                  <a:schemeClr val="bg1"/>
                </a:solidFill>
                <a:latin typeface="Oepn sans"/>
              </a:rPr>
              <a:t>Other participants and the respective organizations they represent, the course coordinator, the instructors and the support staff.</a:t>
            </a:r>
          </a:p>
        </p:txBody>
      </p:sp>
      <p:sp>
        <p:nvSpPr>
          <p:cNvPr id="28675" name="Text Box 5">
            <a:extLst>
              <a:ext uri="{FF2B5EF4-FFF2-40B4-BE49-F238E27FC236}">
                <a16:creationId xmlns:a16="http://schemas.microsoft.com/office/drawing/2014/main" id="{E32AFADC-D27B-45F4-59E1-FA56A168B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FF99"/>
                </a:solidFill>
                <a:latin typeface="Oepn sans"/>
              </a:rPr>
              <a:t>Lesson 1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04B22D-5DC2-7133-0077-A3769C7E0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828675"/>
            <a:ext cx="8534400" cy="97155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epn sans"/>
              </a:rPr>
              <a:t>Upon completion of this lesson, you will be become familiar with: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3400" b="1" kern="0" dirty="0">
              <a:solidFill>
                <a:schemeClr val="bg1"/>
              </a:solidFill>
              <a:latin typeface="Oepn sans"/>
            </a:endParaRPr>
          </a:p>
        </p:txBody>
      </p:sp>
      <p:pic>
        <p:nvPicPr>
          <p:cNvPr id="286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0A4A4F7-5C90-EA14-CBDA-5E1878EBE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>
            <a:extLst>
              <a:ext uri="{FF2B5EF4-FFF2-40B4-BE49-F238E27FC236}">
                <a16:creationId xmlns:a16="http://schemas.microsoft.com/office/drawing/2014/main" id="{507FC4F0-EDCD-577E-E48D-59DE27FFB6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E5FE0620-D8EF-ACF7-656C-7A00CCA561C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28600" y="1733550"/>
            <a:ext cx="85344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algn="just" eaLnBrk="1" hangingPunct="1">
              <a:buFontTx/>
              <a:buAutoNum type="arabicPeriod" startAt="2"/>
            </a:pPr>
            <a:r>
              <a:rPr lang="en-US" altLang="en-US" sz="2800" b="1">
                <a:solidFill>
                  <a:schemeClr val="bg1"/>
                </a:solidFill>
                <a:latin typeface="Oepn sans"/>
              </a:rPr>
              <a:t>The following aspects of the course:  Purpose, performance objectives, evaluation and methodology, course materials, course schedule, facilities, ground rules and all other administrative matters.</a:t>
            </a:r>
          </a:p>
        </p:txBody>
      </p:sp>
      <p:sp>
        <p:nvSpPr>
          <p:cNvPr id="30723" name="Text Box 5">
            <a:extLst>
              <a:ext uri="{FF2B5EF4-FFF2-40B4-BE49-F238E27FC236}">
                <a16:creationId xmlns:a16="http://schemas.microsoft.com/office/drawing/2014/main" id="{3D264CB5-6815-8D73-216C-CF04CC80B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938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FF99"/>
                </a:solidFill>
                <a:latin typeface="Oepn sans"/>
              </a:rPr>
              <a:t>Lesson 1 Objectives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AED48CB-B3DA-F130-DA56-9ED88095F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685800"/>
            <a:ext cx="113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bg1"/>
                </a:solidFill>
                <a:latin typeface="Oepn sans"/>
              </a:rPr>
              <a:t>...cont’d.</a:t>
            </a:r>
            <a:endParaRPr lang="en-US" altLang="en-US">
              <a:solidFill>
                <a:schemeClr val="bg1"/>
              </a:solidFill>
              <a:latin typeface="Oepn sans"/>
            </a:endParaRPr>
          </a:p>
        </p:txBody>
      </p:sp>
      <p:pic>
        <p:nvPicPr>
          <p:cNvPr id="3072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0793260-E40D-1D96-A27F-62BFFDFF29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862012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>
            <a:extLst>
              <a:ext uri="{FF2B5EF4-FFF2-40B4-BE49-F238E27FC236}">
                <a16:creationId xmlns:a16="http://schemas.microsoft.com/office/drawing/2014/main" id="{150922F0-F883-9F74-3B98-C7BB117E73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74613"/>
            <a:ext cx="731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280</Words>
  <Application>Microsoft Office PowerPoint</Application>
  <PresentationFormat>On-screen Show (16:9)</PresentationFormat>
  <Paragraphs>50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Open Sans Semibold</vt:lpstr>
      <vt:lpstr>Open sans</vt:lpstr>
      <vt:lpstr>Oepn sans</vt:lpstr>
      <vt:lpstr>Wingdings</vt:lpstr>
      <vt:lpstr>Times New Roman</vt:lpstr>
      <vt:lpstr>Default Design</vt:lpstr>
      <vt:lpstr>2_Office Theme</vt:lpstr>
      <vt:lpstr>PowerPoint Presentation</vt:lpstr>
      <vt:lpstr>PowerPoint Presentation</vt:lpstr>
      <vt:lpstr>PowerPoint Presentation</vt:lpstr>
      <vt:lpstr>Course Purpose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22</cp:revision>
  <dcterms:created xsi:type="dcterms:W3CDTF">2010-05-24T08:17:06Z</dcterms:created>
  <dcterms:modified xsi:type="dcterms:W3CDTF">2026-01-30T12:24:12Z</dcterms:modified>
</cp:coreProperties>
</file>