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63" r:id="rId5"/>
    <p:sldId id="264" r:id="rId6"/>
    <p:sldId id="265" r:id="rId7"/>
    <p:sldId id="266" r:id="rId8"/>
    <p:sldId id="267" r:id="rId9"/>
    <p:sldId id="268" r:id="rId10"/>
    <p:sldId id="1188"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8" d="100"/>
          <a:sy n="28" d="100"/>
        </p:scale>
        <p:origin x="90" y="870"/>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1" name="Rectangle"/>
          <p:cNvSpPr/>
          <p:nvPr/>
        </p:nvSpPr>
        <p:spPr>
          <a:xfrm>
            <a:off x="3048000" y="399574"/>
            <a:ext cx="18385855" cy="12995680"/>
          </a:xfrm>
          <a:prstGeom prst="rect">
            <a:avLst/>
          </a:prstGeom>
          <a:solidFill>
            <a:srgbClr val="81CCE3"/>
          </a:solidFill>
          <a:ln w="12700">
            <a:miter lim="400000"/>
          </a:ln>
        </p:spPr>
        <p:txBody>
          <a:bodyPr lIns="78283" tIns="78283" rIns="78283" bIns="78283"/>
          <a:lstStyle/>
          <a:p>
            <a:pPr defTabSz="1896340">
              <a:defRPr sz="3000"/>
            </a:pPr>
            <a:endParaRPr/>
          </a:p>
        </p:txBody>
      </p:sp>
      <p:sp>
        <p:nvSpPr>
          <p:cNvPr id="12" name="Rectangle"/>
          <p:cNvSpPr/>
          <p:nvPr/>
        </p:nvSpPr>
        <p:spPr>
          <a:xfrm>
            <a:off x="3048000" y="3982151"/>
            <a:ext cx="18385855" cy="8102934"/>
          </a:xfrm>
          <a:prstGeom prst="rect">
            <a:avLst/>
          </a:prstGeom>
          <a:solidFill>
            <a:srgbClr val="B2E3F2"/>
          </a:solidFill>
          <a:ln w="12700">
            <a:miter lim="400000"/>
          </a:ln>
        </p:spPr>
        <p:txBody>
          <a:bodyPr lIns="78283" tIns="78283" rIns="78283" bIns="78283"/>
          <a:lstStyle/>
          <a:p>
            <a:pPr defTabSz="1896340">
              <a:defRPr sz="3000"/>
            </a:pPr>
            <a:endParaRPr/>
          </a:p>
        </p:txBody>
      </p:sp>
      <p:sp>
        <p:nvSpPr>
          <p:cNvPr id="13" name="Line"/>
          <p:cNvSpPr/>
          <p:nvPr/>
        </p:nvSpPr>
        <p:spPr>
          <a:xfrm>
            <a:off x="3048000" y="3982152"/>
            <a:ext cx="18385855" cy="1"/>
          </a:xfrm>
          <a:prstGeom prst="line">
            <a:avLst/>
          </a:prstGeom>
          <a:ln w="25400">
            <a:solidFill>
              <a:srgbClr val="D9D9D9"/>
            </a:solidFill>
          </a:ln>
        </p:spPr>
        <p:txBody>
          <a:bodyPr lIns="78283" tIns="78283" rIns="78283" bIns="78283"/>
          <a:lstStyle/>
          <a:p>
            <a:endParaRPr/>
          </a:p>
        </p:txBody>
      </p:sp>
      <p:sp>
        <p:nvSpPr>
          <p:cNvPr id="14" name="Line"/>
          <p:cNvSpPr/>
          <p:nvPr/>
        </p:nvSpPr>
        <p:spPr>
          <a:xfrm>
            <a:off x="3048000" y="12076929"/>
            <a:ext cx="18385855" cy="1"/>
          </a:xfrm>
          <a:prstGeom prst="line">
            <a:avLst/>
          </a:prstGeom>
          <a:ln w="25400">
            <a:solidFill>
              <a:srgbClr val="D9D9D9"/>
            </a:solidFill>
          </a:ln>
        </p:spPr>
        <p:txBody>
          <a:bodyPr lIns="78283" tIns="78283" rIns="78283" bIns="78283"/>
          <a:lstStyle/>
          <a:p>
            <a:endParaRPr/>
          </a:p>
        </p:txBody>
      </p:sp>
      <p:sp>
        <p:nvSpPr>
          <p:cNvPr id="15" name="Rectangle"/>
          <p:cNvSpPr/>
          <p:nvPr/>
        </p:nvSpPr>
        <p:spPr>
          <a:xfrm>
            <a:off x="3684057" y="3101457"/>
            <a:ext cx="17143640" cy="9644148"/>
          </a:xfrm>
          <a:prstGeom prst="rect">
            <a:avLst/>
          </a:prstGeom>
          <a:solidFill>
            <a:srgbClr val="FFFFFF">
              <a:alpha val="50195"/>
            </a:srgbClr>
          </a:solidFill>
          <a:ln w="12700">
            <a:miter lim="400000"/>
          </a:ln>
        </p:spPr>
        <p:txBody>
          <a:bodyPr lIns="78283" tIns="78283" rIns="78283" bIns="78283"/>
          <a:lstStyle/>
          <a:p>
            <a:pPr defTabSz="1896340">
              <a:defRPr sz="3000"/>
            </a:pPr>
            <a:endParaRPr/>
          </a:p>
        </p:txBody>
      </p:sp>
      <p:pic>
        <p:nvPicPr>
          <p:cNvPr id="16" name="image.png" descr="image.png"/>
          <p:cNvPicPr>
            <a:picLocks noChangeAspect="1"/>
          </p:cNvPicPr>
          <p:nvPr/>
        </p:nvPicPr>
        <p:blipFill>
          <a:blip r:embed="rId2"/>
          <a:stretch>
            <a:fillRect/>
          </a:stretch>
        </p:blipFill>
        <p:spPr>
          <a:xfrm>
            <a:off x="3632411" y="3028066"/>
            <a:ext cx="17222469" cy="9771903"/>
          </a:xfrm>
          <a:prstGeom prst="rect">
            <a:avLst/>
          </a:prstGeom>
          <a:ln w="12700">
            <a:miter lim="400000"/>
          </a:ln>
          <a:effectLst>
            <a:outerShdw blurRad="63500" dist="50800" dir="2700000" rotWithShape="0">
              <a:srgbClr val="000000">
                <a:alpha val="39999"/>
              </a:srgbClr>
            </a:outerShdw>
          </a:effectLst>
        </p:spPr>
      </p:pic>
      <p:sp>
        <p:nvSpPr>
          <p:cNvPr id="17" name="Program for Enhancement of Emergency Response (PEER)"/>
          <p:cNvSpPr txBox="1"/>
          <p:nvPr/>
        </p:nvSpPr>
        <p:spPr>
          <a:xfrm>
            <a:off x="3458447" y="12867923"/>
            <a:ext cx="12481941" cy="415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defRPr sz="1800" b="1">
                <a:solidFill>
                  <a:srgbClr val="FFFFFF"/>
                </a:solidFill>
                <a:effectLst>
                  <a:outerShdw blurRad="12700" dist="25400" dir="2700000" rotWithShape="0">
                    <a:srgbClr val="DDDDDD"/>
                  </a:outerShdw>
                </a:effectLst>
              </a:defRPr>
            </a:lvl1pPr>
          </a:lstStyle>
          <a:p>
            <a:r>
              <a:t>Program for Enhancement of Emergency Response (PEER)</a:t>
            </a:r>
          </a:p>
        </p:txBody>
      </p:sp>
      <p:pic>
        <p:nvPicPr>
          <p:cNvPr id="18" name="image.png" descr="image.png"/>
          <p:cNvPicPr>
            <a:picLocks noChangeAspect="1"/>
          </p:cNvPicPr>
          <p:nvPr/>
        </p:nvPicPr>
        <p:blipFill>
          <a:blip r:embed="rId3"/>
          <a:srcRect l="2778" r="1"/>
          <a:stretch>
            <a:fillRect/>
          </a:stretch>
        </p:blipFill>
        <p:spPr>
          <a:xfrm rot="3954421">
            <a:off x="15577509" y="786916"/>
            <a:ext cx="3000885" cy="1807599"/>
          </a:xfrm>
          <a:prstGeom prst="rect">
            <a:avLst/>
          </a:prstGeom>
          <a:ln w="12700">
            <a:miter lim="400000"/>
          </a:ln>
        </p:spPr>
      </p:pic>
      <p:pic>
        <p:nvPicPr>
          <p:cNvPr id="19" name="image.png" descr="image.png"/>
          <p:cNvPicPr>
            <a:picLocks noChangeAspect="1"/>
          </p:cNvPicPr>
          <p:nvPr/>
        </p:nvPicPr>
        <p:blipFill>
          <a:blip r:embed="rId4"/>
          <a:srcRect l="10000" t="11619" r="3332" b="11260"/>
          <a:stretch>
            <a:fillRect/>
          </a:stretch>
        </p:blipFill>
        <p:spPr>
          <a:xfrm>
            <a:off x="3048000" y="603438"/>
            <a:ext cx="5759851" cy="1997873"/>
          </a:xfrm>
          <a:prstGeom prst="rect">
            <a:avLst/>
          </a:prstGeom>
          <a:ln w="12700">
            <a:miter lim="400000"/>
          </a:ln>
        </p:spPr>
      </p:pic>
      <p:pic>
        <p:nvPicPr>
          <p:cNvPr id="20" name="25 NSET Final New Logo_2017_COLOR_Trps no background" descr="25 NSET Final New Logo_2017_COLOR_Trps no background"/>
          <p:cNvPicPr>
            <a:picLocks noChangeAspect="1"/>
          </p:cNvPicPr>
          <p:nvPr/>
        </p:nvPicPr>
        <p:blipFill>
          <a:blip r:embed="rId5"/>
          <a:stretch>
            <a:fillRect/>
          </a:stretch>
        </p:blipFill>
        <p:spPr>
          <a:xfrm>
            <a:off x="16541108" y="818176"/>
            <a:ext cx="4349109" cy="1416179"/>
          </a:xfrm>
          <a:prstGeom prst="rect">
            <a:avLst/>
          </a:prstGeom>
          <a:ln w="12700">
            <a:miter lim="400000"/>
          </a:ln>
        </p:spPr>
      </p:pic>
      <p:sp>
        <p:nvSpPr>
          <p:cNvPr id="21" name="Title Text"/>
          <p:cNvSpPr txBox="1">
            <a:spLocks noGrp="1"/>
          </p:cNvSpPr>
          <p:nvPr>
            <p:ph type="title"/>
          </p:nvPr>
        </p:nvSpPr>
        <p:spPr>
          <a:xfrm>
            <a:off x="6801824" y="383265"/>
            <a:ext cx="12704833" cy="2691011"/>
          </a:xfrm>
          <a:prstGeom prst="rect">
            <a:avLst/>
          </a:prstGeom>
        </p:spPr>
        <p:txBody>
          <a:bodyPr lIns="89235" tIns="89235" rIns="89235" bIns="89235"/>
          <a:lstStyle>
            <a:lvl1pPr algn="ctr" defTabSz="1896340">
              <a:defRPr sz="7000">
                <a:solidFill>
                  <a:srgbClr val="004A8F"/>
                </a:solidFill>
                <a:latin typeface="Arial"/>
                <a:ea typeface="Arial"/>
                <a:cs typeface="Arial"/>
                <a:sym typeface="Arial"/>
              </a:defRPr>
            </a:lvl1pPr>
          </a:lstStyle>
          <a:p>
            <a:r>
              <a:t>Title Text</a:t>
            </a:r>
          </a:p>
        </p:txBody>
      </p:sp>
      <p:sp>
        <p:nvSpPr>
          <p:cNvPr id="22" name="Body Level One…"/>
          <p:cNvSpPr txBox="1">
            <a:spLocks noGrp="1"/>
          </p:cNvSpPr>
          <p:nvPr>
            <p:ph type="body" sz="half" idx="1"/>
          </p:nvPr>
        </p:nvSpPr>
        <p:spPr>
          <a:xfrm>
            <a:off x="4015676" y="3982152"/>
            <a:ext cx="16469531" cy="7969741"/>
          </a:xfrm>
          <a:prstGeom prst="rect">
            <a:avLst/>
          </a:prstGeom>
        </p:spPr>
        <p:txBody>
          <a:bodyPr lIns="89235" tIns="89235" rIns="89235" bIns="89235" anchor="t"/>
          <a:lstStyle>
            <a:lvl1pPr marL="623454" indent="-623454" defTabSz="1896340">
              <a:spcBef>
                <a:spcPts val="1300"/>
              </a:spcBef>
              <a:defRPr sz="5600" b="1" i="0">
                <a:solidFill>
                  <a:srgbClr val="004A8F"/>
                </a:solidFill>
                <a:latin typeface="Arial"/>
                <a:ea typeface="Arial"/>
                <a:cs typeface="Arial"/>
                <a:sym typeface="Arial"/>
              </a:defRPr>
            </a:lvl1pPr>
            <a:lvl2pPr marL="1533172" indent="-1012472" defTabSz="1896340">
              <a:spcBef>
                <a:spcPts val="1300"/>
              </a:spcBef>
              <a:buSzPct val="100000"/>
              <a:buChar char="–"/>
              <a:defRPr sz="5600" b="1" i="0">
                <a:solidFill>
                  <a:srgbClr val="004A8F"/>
                </a:solidFill>
                <a:latin typeface="Arial"/>
                <a:ea typeface="Arial"/>
                <a:cs typeface="Arial"/>
                <a:sym typeface="Arial"/>
              </a:defRPr>
            </a:lvl2pPr>
            <a:lvl3pPr marL="1582972" indent="-539985" defTabSz="1896340">
              <a:spcBef>
                <a:spcPts val="1300"/>
              </a:spcBef>
              <a:buSzPct val="100000"/>
              <a:buChar char="•"/>
              <a:defRPr sz="5600" b="1" i="0">
                <a:solidFill>
                  <a:srgbClr val="004A8F"/>
                </a:solidFill>
                <a:latin typeface="Arial"/>
                <a:ea typeface="Arial"/>
                <a:cs typeface="Arial"/>
                <a:sym typeface="Arial"/>
              </a:defRPr>
            </a:lvl3pPr>
            <a:lvl4pPr marL="2197583" indent="-633895" defTabSz="1896340">
              <a:spcBef>
                <a:spcPts val="1300"/>
              </a:spcBef>
              <a:buSzPct val="100000"/>
              <a:buChar char="–"/>
              <a:defRPr sz="5600" b="1" i="0">
                <a:solidFill>
                  <a:srgbClr val="004A8F"/>
                </a:solidFill>
                <a:latin typeface="Arial"/>
                <a:ea typeface="Arial"/>
                <a:cs typeface="Arial"/>
                <a:sym typeface="Arial"/>
              </a:defRPr>
            </a:lvl4pPr>
            <a:lvl5pPr marL="2894365" indent="-809977" defTabSz="1896340">
              <a:spcBef>
                <a:spcPts val="1300"/>
              </a:spcBef>
              <a:buSzPct val="100000"/>
              <a:buChar char="»"/>
              <a:defRPr sz="5600" b="1" i="0">
                <a:solidFill>
                  <a:srgbClr val="004A8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19115236" y="12215557"/>
            <a:ext cx="677814" cy="675012"/>
          </a:xfrm>
          <a:prstGeom prst="rect">
            <a:avLst/>
          </a:prstGeom>
        </p:spPr>
        <p:txBody>
          <a:bodyPr lIns="78283" tIns="78283" rIns="78283" bIns="78283" anchor="t"/>
          <a:lstStyle>
            <a:lvl1pPr algn="l" defTabSz="1662545">
              <a:defRPr sz="3600">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153" name="Title Text"/>
          <p:cNvSpPr txBox="1">
            <a:spLocks noGrp="1"/>
          </p:cNvSpPr>
          <p:nvPr>
            <p:ph type="title"/>
          </p:nvPr>
        </p:nvSpPr>
        <p:spPr>
          <a:prstGeom prst="rect">
            <a:avLst/>
          </a:prstGeom>
        </p:spPr>
        <p:txBody>
          <a:bodyPr/>
          <a:lstStyle/>
          <a:p>
            <a:r>
              <a:t>Title Text</a:t>
            </a:r>
          </a:p>
        </p:txBody>
      </p:sp>
      <p:sp>
        <p:nvSpPr>
          <p:cNvPr id="154"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219200" y="12712703"/>
            <a:ext cx="5689600" cy="730250"/>
          </a:xfrm>
          <a:prstGeom prst="rect">
            <a:avLst/>
          </a:prstGeom>
        </p:spPr>
        <p:txBody>
          <a:bodyPr/>
          <a:lstStyle/>
          <a:p>
            <a:endParaRPr lang="en-US"/>
          </a:p>
        </p:txBody>
      </p:sp>
      <p:sp>
        <p:nvSpPr>
          <p:cNvPr id="4" name="Footer Placeholder 3"/>
          <p:cNvSpPr>
            <a:spLocks noGrp="1"/>
          </p:cNvSpPr>
          <p:nvPr>
            <p:ph type="ftr" sz="quarter" idx="11"/>
          </p:nvPr>
        </p:nvSpPr>
        <p:spPr>
          <a:xfrm>
            <a:off x="8331200" y="12712703"/>
            <a:ext cx="7721600" cy="730250"/>
          </a:xfrm>
          <a:prstGeom prst="rect">
            <a:avLst/>
          </a:prstGeom>
        </p:spPr>
        <p:txBody>
          <a:bodyPr/>
          <a:lstStyle/>
          <a:p>
            <a:r>
              <a:rPr lang="en-US"/>
              <a:t>ERT, Kalpakkam DAE Centre</a:t>
            </a:r>
          </a:p>
        </p:txBody>
      </p:sp>
      <p:sp>
        <p:nvSpPr>
          <p:cNvPr id="5" name="Slide Number Placeholder 4"/>
          <p:cNvSpPr>
            <a:spLocks noGrp="1"/>
          </p:cNvSpPr>
          <p:nvPr>
            <p:ph type="sldNum" sz="quarter" idx="12"/>
          </p:nvPr>
        </p:nvSpPr>
        <p:spPr>
          <a:xfrm>
            <a:off x="16728844" y="12343369"/>
            <a:ext cx="746356" cy="738662"/>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306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30" name="Rectangle"/>
          <p:cNvSpPr/>
          <p:nvPr/>
        </p:nvSpPr>
        <p:spPr>
          <a:xfrm>
            <a:off x="3048000" y="399574"/>
            <a:ext cx="18385855" cy="12995680"/>
          </a:xfrm>
          <a:prstGeom prst="rect">
            <a:avLst/>
          </a:prstGeom>
          <a:solidFill>
            <a:srgbClr val="81CCE3"/>
          </a:solidFill>
          <a:ln w="12700">
            <a:miter lim="400000"/>
          </a:ln>
        </p:spPr>
        <p:txBody>
          <a:bodyPr lIns="78283" tIns="78283" rIns="78283" bIns="78283"/>
          <a:lstStyle/>
          <a:p>
            <a:pPr defTabSz="1896340">
              <a:defRPr sz="3000"/>
            </a:pPr>
            <a:endParaRPr/>
          </a:p>
        </p:txBody>
      </p:sp>
      <p:sp>
        <p:nvSpPr>
          <p:cNvPr id="31" name="Rectangle"/>
          <p:cNvSpPr/>
          <p:nvPr/>
        </p:nvSpPr>
        <p:spPr>
          <a:xfrm>
            <a:off x="3048000" y="3982151"/>
            <a:ext cx="18385855" cy="8102934"/>
          </a:xfrm>
          <a:prstGeom prst="rect">
            <a:avLst/>
          </a:prstGeom>
          <a:solidFill>
            <a:srgbClr val="B2E3F2"/>
          </a:solidFill>
          <a:ln w="12700">
            <a:miter lim="400000"/>
          </a:ln>
        </p:spPr>
        <p:txBody>
          <a:bodyPr lIns="78283" tIns="78283" rIns="78283" bIns="78283"/>
          <a:lstStyle/>
          <a:p>
            <a:pPr defTabSz="1896340">
              <a:defRPr sz="3000"/>
            </a:pPr>
            <a:endParaRPr/>
          </a:p>
        </p:txBody>
      </p:sp>
      <p:sp>
        <p:nvSpPr>
          <p:cNvPr id="32" name="Line"/>
          <p:cNvSpPr/>
          <p:nvPr/>
        </p:nvSpPr>
        <p:spPr>
          <a:xfrm>
            <a:off x="3048000" y="3982152"/>
            <a:ext cx="18385855" cy="1"/>
          </a:xfrm>
          <a:prstGeom prst="line">
            <a:avLst/>
          </a:prstGeom>
          <a:ln w="25400">
            <a:solidFill>
              <a:srgbClr val="D9D9D9"/>
            </a:solidFill>
          </a:ln>
        </p:spPr>
        <p:txBody>
          <a:bodyPr lIns="78283" tIns="78283" rIns="78283" bIns="78283"/>
          <a:lstStyle/>
          <a:p>
            <a:endParaRPr/>
          </a:p>
        </p:txBody>
      </p:sp>
      <p:sp>
        <p:nvSpPr>
          <p:cNvPr id="33" name="Line"/>
          <p:cNvSpPr/>
          <p:nvPr/>
        </p:nvSpPr>
        <p:spPr>
          <a:xfrm>
            <a:off x="3048000" y="12076929"/>
            <a:ext cx="18385855" cy="1"/>
          </a:xfrm>
          <a:prstGeom prst="line">
            <a:avLst/>
          </a:prstGeom>
          <a:ln w="25400">
            <a:solidFill>
              <a:srgbClr val="D9D9D9"/>
            </a:solidFill>
          </a:ln>
        </p:spPr>
        <p:txBody>
          <a:bodyPr lIns="78283" tIns="78283" rIns="78283" bIns="78283"/>
          <a:lstStyle/>
          <a:p>
            <a:endParaRPr/>
          </a:p>
        </p:txBody>
      </p:sp>
      <p:sp>
        <p:nvSpPr>
          <p:cNvPr id="34" name="Rectangle"/>
          <p:cNvSpPr/>
          <p:nvPr/>
        </p:nvSpPr>
        <p:spPr>
          <a:xfrm>
            <a:off x="3684057" y="3101457"/>
            <a:ext cx="17143640" cy="9644148"/>
          </a:xfrm>
          <a:prstGeom prst="rect">
            <a:avLst/>
          </a:prstGeom>
          <a:solidFill>
            <a:srgbClr val="FFFFFF">
              <a:alpha val="50195"/>
            </a:srgbClr>
          </a:solidFill>
          <a:ln w="12700">
            <a:miter lim="400000"/>
          </a:ln>
        </p:spPr>
        <p:txBody>
          <a:bodyPr lIns="78283" tIns="78283" rIns="78283" bIns="78283"/>
          <a:lstStyle/>
          <a:p>
            <a:pPr defTabSz="1896340">
              <a:defRPr sz="3000"/>
            </a:pPr>
            <a:endParaRPr/>
          </a:p>
        </p:txBody>
      </p:sp>
      <p:pic>
        <p:nvPicPr>
          <p:cNvPr id="35" name="image.png" descr="image.png"/>
          <p:cNvPicPr>
            <a:picLocks noChangeAspect="1"/>
          </p:cNvPicPr>
          <p:nvPr/>
        </p:nvPicPr>
        <p:blipFill>
          <a:blip r:embed="rId2"/>
          <a:stretch>
            <a:fillRect/>
          </a:stretch>
        </p:blipFill>
        <p:spPr>
          <a:xfrm>
            <a:off x="3632411" y="3028066"/>
            <a:ext cx="17222469" cy="9771903"/>
          </a:xfrm>
          <a:prstGeom prst="rect">
            <a:avLst/>
          </a:prstGeom>
          <a:ln w="12700">
            <a:miter lim="400000"/>
          </a:ln>
          <a:effectLst>
            <a:outerShdw blurRad="63500" dist="50800" dir="2700000" rotWithShape="0">
              <a:srgbClr val="000000">
                <a:alpha val="39999"/>
              </a:srgbClr>
            </a:outerShdw>
          </a:effectLst>
        </p:spPr>
      </p:pic>
      <p:sp>
        <p:nvSpPr>
          <p:cNvPr id="36" name="Program for Enhancement of Emergency Response (PEER)"/>
          <p:cNvSpPr txBox="1"/>
          <p:nvPr/>
        </p:nvSpPr>
        <p:spPr>
          <a:xfrm>
            <a:off x="3458447" y="12867923"/>
            <a:ext cx="12481941" cy="415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defRPr sz="1800" b="1">
                <a:solidFill>
                  <a:srgbClr val="FFFFFF"/>
                </a:solidFill>
                <a:effectLst>
                  <a:outerShdw blurRad="12700" dist="25400" dir="2700000" rotWithShape="0">
                    <a:srgbClr val="DDDDDD"/>
                  </a:outerShdw>
                </a:effectLst>
              </a:defRPr>
            </a:lvl1pPr>
          </a:lstStyle>
          <a:p>
            <a:r>
              <a:t>Program for Enhancement of Emergency Response (PEER)</a:t>
            </a:r>
          </a:p>
        </p:txBody>
      </p:sp>
      <p:pic>
        <p:nvPicPr>
          <p:cNvPr id="37" name="image.png" descr="image.png"/>
          <p:cNvPicPr>
            <a:picLocks noChangeAspect="1"/>
          </p:cNvPicPr>
          <p:nvPr/>
        </p:nvPicPr>
        <p:blipFill>
          <a:blip r:embed="rId3"/>
          <a:srcRect l="2778" r="1"/>
          <a:stretch>
            <a:fillRect/>
          </a:stretch>
        </p:blipFill>
        <p:spPr>
          <a:xfrm rot="3954421">
            <a:off x="15577509" y="786916"/>
            <a:ext cx="3000885" cy="1807599"/>
          </a:xfrm>
          <a:prstGeom prst="rect">
            <a:avLst/>
          </a:prstGeom>
          <a:ln w="12700">
            <a:miter lim="400000"/>
          </a:ln>
        </p:spPr>
      </p:pic>
      <p:pic>
        <p:nvPicPr>
          <p:cNvPr id="38" name="image.png" descr="image.png"/>
          <p:cNvPicPr>
            <a:picLocks noChangeAspect="1"/>
          </p:cNvPicPr>
          <p:nvPr/>
        </p:nvPicPr>
        <p:blipFill>
          <a:blip r:embed="rId4"/>
          <a:srcRect l="10000" t="11619" r="3332" b="11260"/>
          <a:stretch>
            <a:fillRect/>
          </a:stretch>
        </p:blipFill>
        <p:spPr>
          <a:xfrm>
            <a:off x="3048000" y="603438"/>
            <a:ext cx="5759851" cy="1997873"/>
          </a:xfrm>
          <a:prstGeom prst="rect">
            <a:avLst/>
          </a:prstGeom>
          <a:ln w="12700">
            <a:miter lim="400000"/>
          </a:ln>
        </p:spPr>
      </p:pic>
      <p:pic>
        <p:nvPicPr>
          <p:cNvPr id="39" name="25 NSET Final New Logo_2017_COLOR_Trps no background" descr="25 NSET Final New Logo_2017_COLOR_Trps no background"/>
          <p:cNvPicPr>
            <a:picLocks noChangeAspect="1"/>
          </p:cNvPicPr>
          <p:nvPr/>
        </p:nvPicPr>
        <p:blipFill>
          <a:blip r:embed="rId5"/>
          <a:stretch>
            <a:fillRect/>
          </a:stretch>
        </p:blipFill>
        <p:spPr>
          <a:xfrm>
            <a:off x="16541108" y="818176"/>
            <a:ext cx="4349109" cy="1416179"/>
          </a:xfrm>
          <a:prstGeom prst="rect">
            <a:avLst/>
          </a:prstGeom>
          <a:ln w="12700">
            <a:miter lim="400000"/>
          </a:ln>
        </p:spPr>
      </p:pic>
      <p:sp>
        <p:nvSpPr>
          <p:cNvPr id="40" name="Rectangle"/>
          <p:cNvSpPr/>
          <p:nvPr/>
        </p:nvSpPr>
        <p:spPr>
          <a:xfrm>
            <a:off x="3048000" y="399574"/>
            <a:ext cx="18385855" cy="12995680"/>
          </a:xfrm>
          <a:prstGeom prst="rect">
            <a:avLst/>
          </a:prstGeom>
          <a:solidFill>
            <a:srgbClr val="81CCE3"/>
          </a:solidFill>
          <a:ln w="12700">
            <a:miter lim="400000"/>
          </a:ln>
        </p:spPr>
        <p:txBody>
          <a:bodyPr lIns="78283" tIns="78283" rIns="78283" bIns="78283"/>
          <a:lstStyle/>
          <a:p>
            <a:pPr defTabSz="1896340">
              <a:defRPr sz="3000"/>
            </a:pPr>
            <a:endParaRPr/>
          </a:p>
        </p:txBody>
      </p:sp>
      <p:sp>
        <p:nvSpPr>
          <p:cNvPr id="41" name="Rectangle"/>
          <p:cNvSpPr/>
          <p:nvPr/>
        </p:nvSpPr>
        <p:spPr>
          <a:xfrm>
            <a:off x="3048000" y="3982151"/>
            <a:ext cx="18385855" cy="8102934"/>
          </a:xfrm>
          <a:prstGeom prst="rect">
            <a:avLst/>
          </a:prstGeom>
          <a:solidFill>
            <a:srgbClr val="B2E3F2"/>
          </a:solidFill>
          <a:ln w="12700">
            <a:miter lim="400000"/>
          </a:ln>
        </p:spPr>
        <p:txBody>
          <a:bodyPr lIns="78283" tIns="78283" rIns="78283" bIns="78283"/>
          <a:lstStyle/>
          <a:p>
            <a:pPr defTabSz="1896340">
              <a:defRPr sz="3000"/>
            </a:pPr>
            <a:endParaRPr/>
          </a:p>
        </p:txBody>
      </p:sp>
      <p:sp>
        <p:nvSpPr>
          <p:cNvPr id="42" name="Line"/>
          <p:cNvSpPr/>
          <p:nvPr/>
        </p:nvSpPr>
        <p:spPr>
          <a:xfrm>
            <a:off x="3048000" y="3982152"/>
            <a:ext cx="18385855" cy="1"/>
          </a:xfrm>
          <a:prstGeom prst="line">
            <a:avLst/>
          </a:prstGeom>
          <a:ln w="25400">
            <a:solidFill>
              <a:srgbClr val="D9D9D9"/>
            </a:solidFill>
          </a:ln>
        </p:spPr>
        <p:txBody>
          <a:bodyPr lIns="78283" tIns="78283" rIns="78283" bIns="78283"/>
          <a:lstStyle/>
          <a:p>
            <a:endParaRPr/>
          </a:p>
        </p:txBody>
      </p:sp>
      <p:sp>
        <p:nvSpPr>
          <p:cNvPr id="43" name="Line"/>
          <p:cNvSpPr/>
          <p:nvPr/>
        </p:nvSpPr>
        <p:spPr>
          <a:xfrm>
            <a:off x="3048000" y="12076929"/>
            <a:ext cx="18385855" cy="1"/>
          </a:xfrm>
          <a:prstGeom prst="line">
            <a:avLst/>
          </a:prstGeom>
          <a:ln w="25400">
            <a:solidFill>
              <a:srgbClr val="D9D9D9"/>
            </a:solidFill>
          </a:ln>
        </p:spPr>
        <p:txBody>
          <a:bodyPr lIns="78283" tIns="78283" rIns="78283" bIns="78283"/>
          <a:lstStyle/>
          <a:p>
            <a:endParaRPr/>
          </a:p>
        </p:txBody>
      </p:sp>
      <p:sp>
        <p:nvSpPr>
          <p:cNvPr id="44" name="Rectangle"/>
          <p:cNvSpPr/>
          <p:nvPr/>
        </p:nvSpPr>
        <p:spPr>
          <a:xfrm>
            <a:off x="3684057" y="3101457"/>
            <a:ext cx="17143640" cy="9644148"/>
          </a:xfrm>
          <a:prstGeom prst="rect">
            <a:avLst/>
          </a:prstGeom>
          <a:solidFill>
            <a:srgbClr val="FFFFFF">
              <a:alpha val="50195"/>
            </a:srgbClr>
          </a:solidFill>
          <a:ln w="12700">
            <a:miter lim="400000"/>
          </a:ln>
        </p:spPr>
        <p:txBody>
          <a:bodyPr lIns="78283" tIns="78283" rIns="78283" bIns="78283"/>
          <a:lstStyle/>
          <a:p>
            <a:pPr defTabSz="1896340">
              <a:defRPr sz="3000"/>
            </a:pPr>
            <a:endParaRPr/>
          </a:p>
        </p:txBody>
      </p:sp>
      <p:pic>
        <p:nvPicPr>
          <p:cNvPr id="45" name="image.png" descr="image.png"/>
          <p:cNvPicPr>
            <a:picLocks noChangeAspect="1"/>
          </p:cNvPicPr>
          <p:nvPr/>
        </p:nvPicPr>
        <p:blipFill>
          <a:blip r:embed="rId2"/>
          <a:stretch>
            <a:fillRect/>
          </a:stretch>
        </p:blipFill>
        <p:spPr>
          <a:xfrm>
            <a:off x="3632411" y="3028066"/>
            <a:ext cx="17222469" cy="9771903"/>
          </a:xfrm>
          <a:prstGeom prst="rect">
            <a:avLst/>
          </a:prstGeom>
          <a:ln w="12700">
            <a:miter lim="400000"/>
          </a:ln>
          <a:effectLst>
            <a:outerShdw blurRad="63500" dist="50800" dir="2700000" rotWithShape="0">
              <a:srgbClr val="000000">
                <a:alpha val="39999"/>
              </a:srgbClr>
            </a:outerShdw>
          </a:effectLst>
        </p:spPr>
      </p:pic>
      <p:sp>
        <p:nvSpPr>
          <p:cNvPr id="46" name="Program for Enhancement of Emergency Response (PEER)"/>
          <p:cNvSpPr txBox="1"/>
          <p:nvPr/>
        </p:nvSpPr>
        <p:spPr>
          <a:xfrm>
            <a:off x="3458447" y="12867923"/>
            <a:ext cx="12481941" cy="415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defRPr sz="1800" b="1">
                <a:solidFill>
                  <a:srgbClr val="FFFFFF"/>
                </a:solidFill>
                <a:effectLst>
                  <a:outerShdw blurRad="12700" dist="25400" dir="2700000" rotWithShape="0">
                    <a:srgbClr val="DDDDDD"/>
                  </a:outerShdw>
                </a:effectLst>
              </a:defRPr>
            </a:lvl1pPr>
          </a:lstStyle>
          <a:p>
            <a:r>
              <a:t>Program for Enhancement of Emergency Response (PEER)</a:t>
            </a:r>
          </a:p>
        </p:txBody>
      </p:sp>
      <p:pic>
        <p:nvPicPr>
          <p:cNvPr id="47" name="image.png" descr="image.png"/>
          <p:cNvPicPr>
            <a:picLocks noChangeAspect="1"/>
          </p:cNvPicPr>
          <p:nvPr/>
        </p:nvPicPr>
        <p:blipFill>
          <a:blip r:embed="rId3"/>
          <a:srcRect l="2778" r="1"/>
          <a:stretch>
            <a:fillRect/>
          </a:stretch>
        </p:blipFill>
        <p:spPr>
          <a:xfrm rot="3954421">
            <a:off x="15577509" y="786916"/>
            <a:ext cx="3000885" cy="1807599"/>
          </a:xfrm>
          <a:prstGeom prst="rect">
            <a:avLst/>
          </a:prstGeom>
          <a:ln w="12700">
            <a:miter lim="400000"/>
          </a:ln>
        </p:spPr>
      </p:pic>
      <p:pic>
        <p:nvPicPr>
          <p:cNvPr id="48" name="image.png" descr="image.png"/>
          <p:cNvPicPr>
            <a:picLocks noChangeAspect="1"/>
          </p:cNvPicPr>
          <p:nvPr/>
        </p:nvPicPr>
        <p:blipFill>
          <a:blip r:embed="rId4"/>
          <a:srcRect l="10000" t="11619" r="3332" b="11260"/>
          <a:stretch>
            <a:fillRect/>
          </a:stretch>
        </p:blipFill>
        <p:spPr>
          <a:xfrm>
            <a:off x="3048000" y="603438"/>
            <a:ext cx="5759851" cy="1997873"/>
          </a:xfrm>
          <a:prstGeom prst="rect">
            <a:avLst/>
          </a:prstGeom>
          <a:ln w="12700">
            <a:miter lim="400000"/>
          </a:ln>
        </p:spPr>
      </p:pic>
      <p:pic>
        <p:nvPicPr>
          <p:cNvPr id="49" name="25 NSET Final New Logo_2017_COLOR_Trps no background" descr="25 NSET Final New Logo_2017_COLOR_Trps no background"/>
          <p:cNvPicPr>
            <a:picLocks noChangeAspect="1"/>
          </p:cNvPicPr>
          <p:nvPr/>
        </p:nvPicPr>
        <p:blipFill>
          <a:blip r:embed="rId5"/>
          <a:stretch>
            <a:fillRect/>
          </a:stretch>
        </p:blipFill>
        <p:spPr>
          <a:xfrm>
            <a:off x="16541108" y="818176"/>
            <a:ext cx="4349109" cy="1416179"/>
          </a:xfrm>
          <a:prstGeom prst="rect">
            <a:avLst/>
          </a:prstGeom>
          <a:ln w="12700">
            <a:miter lim="400000"/>
          </a:ln>
        </p:spPr>
      </p:pic>
      <p:sp>
        <p:nvSpPr>
          <p:cNvPr id="50" name="Slide Number"/>
          <p:cNvSpPr txBox="1">
            <a:spLocks noGrp="1"/>
          </p:cNvSpPr>
          <p:nvPr>
            <p:ph type="sldNum" sz="quarter" idx="2"/>
          </p:nvPr>
        </p:nvSpPr>
        <p:spPr>
          <a:xfrm>
            <a:off x="18984763" y="12234584"/>
            <a:ext cx="677815" cy="675012"/>
          </a:xfrm>
          <a:prstGeom prst="rect">
            <a:avLst/>
          </a:prstGeom>
        </p:spPr>
        <p:txBody>
          <a:bodyPr lIns="78283" tIns="78283" rIns="78283" bIns="78283" anchor="t"/>
          <a:lstStyle>
            <a:lvl1pPr algn="l" defTabSz="1662545">
              <a:defRPr sz="3600">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57" name="Rectangle"/>
          <p:cNvSpPr/>
          <p:nvPr/>
        </p:nvSpPr>
        <p:spPr>
          <a:xfrm>
            <a:off x="3048000" y="399574"/>
            <a:ext cx="18385855" cy="12995680"/>
          </a:xfrm>
          <a:prstGeom prst="rect">
            <a:avLst/>
          </a:prstGeom>
          <a:solidFill>
            <a:srgbClr val="81CCE3"/>
          </a:solidFill>
          <a:ln w="12700">
            <a:miter lim="400000"/>
          </a:ln>
        </p:spPr>
        <p:txBody>
          <a:bodyPr lIns="78283" tIns="78283" rIns="78283" bIns="78283"/>
          <a:lstStyle/>
          <a:p>
            <a:pPr defTabSz="1896340">
              <a:defRPr sz="3000"/>
            </a:pPr>
            <a:endParaRPr/>
          </a:p>
        </p:txBody>
      </p:sp>
      <p:sp>
        <p:nvSpPr>
          <p:cNvPr id="58" name="Rectangle"/>
          <p:cNvSpPr/>
          <p:nvPr/>
        </p:nvSpPr>
        <p:spPr>
          <a:xfrm>
            <a:off x="3048000" y="3982151"/>
            <a:ext cx="18385855" cy="8102934"/>
          </a:xfrm>
          <a:prstGeom prst="rect">
            <a:avLst/>
          </a:prstGeom>
          <a:solidFill>
            <a:srgbClr val="B2E3F2"/>
          </a:solidFill>
          <a:ln w="12700">
            <a:miter lim="400000"/>
          </a:ln>
        </p:spPr>
        <p:txBody>
          <a:bodyPr lIns="78283" tIns="78283" rIns="78283" bIns="78283"/>
          <a:lstStyle/>
          <a:p>
            <a:pPr defTabSz="1896340">
              <a:defRPr sz="3000"/>
            </a:pPr>
            <a:endParaRPr/>
          </a:p>
        </p:txBody>
      </p:sp>
      <p:sp>
        <p:nvSpPr>
          <p:cNvPr id="59" name="Line"/>
          <p:cNvSpPr/>
          <p:nvPr/>
        </p:nvSpPr>
        <p:spPr>
          <a:xfrm>
            <a:off x="3048000" y="3982152"/>
            <a:ext cx="18385855" cy="1"/>
          </a:xfrm>
          <a:prstGeom prst="line">
            <a:avLst/>
          </a:prstGeom>
          <a:ln w="25400">
            <a:solidFill>
              <a:srgbClr val="D9D9D9"/>
            </a:solidFill>
          </a:ln>
        </p:spPr>
        <p:txBody>
          <a:bodyPr lIns="78283" tIns="78283" rIns="78283" bIns="78283"/>
          <a:lstStyle/>
          <a:p>
            <a:endParaRPr/>
          </a:p>
        </p:txBody>
      </p:sp>
      <p:sp>
        <p:nvSpPr>
          <p:cNvPr id="60" name="Line"/>
          <p:cNvSpPr/>
          <p:nvPr/>
        </p:nvSpPr>
        <p:spPr>
          <a:xfrm>
            <a:off x="3048000" y="12076929"/>
            <a:ext cx="18385855" cy="1"/>
          </a:xfrm>
          <a:prstGeom prst="line">
            <a:avLst/>
          </a:prstGeom>
          <a:ln w="25400">
            <a:solidFill>
              <a:srgbClr val="D9D9D9"/>
            </a:solidFill>
          </a:ln>
        </p:spPr>
        <p:txBody>
          <a:bodyPr lIns="78283" tIns="78283" rIns="78283" bIns="78283"/>
          <a:lstStyle/>
          <a:p>
            <a:endParaRPr/>
          </a:p>
        </p:txBody>
      </p:sp>
      <p:sp>
        <p:nvSpPr>
          <p:cNvPr id="61" name="Rectangle"/>
          <p:cNvSpPr/>
          <p:nvPr/>
        </p:nvSpPr>
        <p:spPr>
          <a:xfrm>
            <a:off x="3684057" y="3101457"/>
            <a:ext cx="17143640" cy="9644148"/>
          </a:xfrm>
          <a:prstGeom prst="rect">
            <a:avLst/>
          </a:prstGeom>
          <a:solidFill>
            <a:srgbClr val="FFFFFF">
              <a:alpha val="50195"/>
            </a:srgbClr>
          </a:solidFill>
          <a:ln w="12700">
            <a:miter lim="400000"/>
          </a:ln>
        </p:spPr>
        <p:txBody>
          <a:bodyPr lIns="78283" tIns="78283" rIns="78283" bIns="78283"/>
          <a:lstStyle/>
          <a:p>
            <a:pPr defTabSz="1896340">
              <a:defRPr sz="3000"/>
            </a:pPr>
            <a:endParaRPr/>
          </a:p>
        </p:txBody>
      </p:sp>
      <p:pic>
        <p:nvPicPr>
          <p:cNvPr id="62" name="image.png" descr="image.png"/>
          <p:cNvPicPr>
            <a:picLocks noChangeAspect="1"/>
          </p:cNvPicPr>
          <p:nvPr/>
        </p:nvPicPr>
        <p:blipFill>
          <a:blip r:embed="rId2"/>
          <a:stretch>
            <a:fillRect/>
          </a:stretch>
        </p:blipFill>
        <p:spPr>
          <a:xfrm>
            <a:off x="3632411" y="3028066"/>
            <a:ext cx="17222469" cy="9771903"/>
          </a:xfrm>
          <a:prstGeom prst="rect">
            <a:avLst/>
          </a:prstGeom>
          <a:ln w="12700">
            <a:miter lim="400000"/>
          </a:ln>
          <a:effectLst>
            <a:outerShdw blurRad="63500" dist="50800" dir="2700000" rotWithShape="0">
              <a:srgbClr val="000000">
                <a:alpha val="39999"/>
              </a:srgbClr>
            </a:outerShdw>
          </a:effectLst>
        </p:spPr>
      </p:pic>
      <p:sp>
        <p:nvSpPr>
          <p:cNvPr id="63" name="Program for Enhancement of Emergency Response (PEER)"/>
          <p:cNvSpPr txBox="1"/>
          <p:nvPr/>
        </p:nvSpPr>
        <p:spPr>
          <a:xfrm>
            <a:off x="3458447" y="12867923"/>
            <a:ext cx="12481941" cy="415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defRPr sz="1800" b="1">
                <a:solidFill>
                  <a:srgbClr val="FFFFFF"/>
                </a:solidFill>
                <a:effectLst>
                  <a:outerShdw blurRad="12700" dist="25400" dir="2700000" rotWithShape="0">
                    <a:srgbClr val="DDDDDD"/>
                  </a:outerShdw>
                </a:effectLst>
              </a:defRPr>
            </a:lvl1pPr>
          </a:lstStyle>
          <a:p>
            <a:r>
              <a:t>Program for Enhancement of Emergency Response (PEER)</a:t>
            </a:r>
          </a:p>
        </p:txBody>
      </p:sp>
      <p:pic>
        <p:nvPicPr>
          <p:cNvPr id="64" name="image.png" descr="image.png"/>
          <p:cNvPicPr>
            <a:picLocks noChangeAspect="1"/>
          </p:cNvPicPr>
          <p:nvPr/>
        </p:nvPicPr>
        <p:blipFill>
          <a:blip r:embed="rId3"/>
          <a:srcRect l="2778" r="1"/>
          <a:stretch>
            <a:fillRect/>
          </a:stretch>
        </p:blipFill>
        <p:spPr>
          <a:xfrm rot="3954421">
            <a:off x="15577509" y="786916"/>
            <a:ext cx="3000885" cy="1807599"/>
          </a:xfrm>
          <a:prstGeom prst="rect">
            <a:avLst/>
          </a:prstGeom>
          <a:ln w="12700">
            <a:miter lim="400000"/>
          </a:ln>
        </p:spPr>
      </p:pic>
      <p:pic>
        <p:nvPicPr>
          <p:cNvPr id="65" name="image.png" descr="image.png"/>
          <p:cNvPicPr>
            <a:picLocks noChangeAspect="1"/>
          </p:cNvPicPr>
          <p:nvPr/>
        </p:nvPicPr>
        <p:blipFill>
          <a:blip r:embed="rId4"/>
          <a:srcRect l="10000" t="11619" r="3332" b="11260"/>
          <a:stretch>
            <a:fillRect/>
          </a:stretch>
        </p:blipFill>
        <p:spPr>
          <a:xfrm>
            <a:off x="3048000" y="603438"/>
            <a:ext cx="5759851" cy="1997873"/>
          </a:xfrm>
          <a:prstGeom prst="rect">
            <a:avLst/>
          </a:prstGeom>
          <a:ln w="12700">
            <a:miter lim="400000"/>
          </a:ln>
        </p:spPr>
      </p:pic>
      <p:pic>
        <p:nvPicPr>
          <p:cNvPr id="66" name="25 NSET Final New Logo_2017_COLOR_Trps no background" descr="25 NSET Final New Logo_2017_COLOR_Trps no background"/>
          <p:cNvPicPr>
            <a:picLocks noChangeAspect="1"/>
          </p:cNvPicPr>
          <p:nvPr/>
        </p:nvPicPr>
        <p:blipFill>
          <a:blip r:embed="rId5"/>
          <a:stretch>
            <a:fillRect/>
          </a:stretch>
        </p:blipFill>
        <p:spPr>
          <a:xfrm>
            <a:off x="16541108" y="818176"/>
            <a:ext cx="4349109" cy="1416179"/>
          </a:xfrm>
          <a:prstGeom prst="rect">
            <a:avLst/>
          </a:prstGeom>
          <a:ln w="12700">
            <a:miter lim="400000"/>
          </a:ln>
        </p:spPr>
      </p:pic>
      <p:sp>
        <p:nvSpPr>
          <p:cNvPr id="67" name="Slide Number"/>
          <p:cNvSpPr txBox="1">
            <a:spLocks noGrp="1"/>
          </p:cNvSpPr>
          <p:nvPr>
            <p:ph type="sldNum" sz="quarter" idx="2"/>
          </p:nvPr>
        </p:nvSpPr>
        <p:spPr>
          <a:xfrm>
            <a:off x="18851571" y="12177503"/>
            <a:ext cx="508300" cy="502197"/>
          </a:xfrm>
          <a:prstGeom prst="rect">
            <a:avLst/>
          </a:prstGeom>
        </p:spPr>
        <p:txBody>
          <a:bodyPr lIns="78283" tIns="78283" rIns="78283" bIns="78283" anchor="t"/>
          <a:lstStyle>
            <a:lvl1pPr algn="l" defTabSz="1662545">
              <a:defRPr sz="2400">
                <a:solidFill>
                  <a:srgbClr val="FFFFFF"/>
                </a:solidFill>
                <a:effectLst>
                  <a:outerShdw blurRad="12700" dist="25400" dir="2700000" rotWithShape="0">
                    <a:srgbClr val="DDDDDD"/>
                  </a:outerShdw>
                </a:effectLst>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74" name="Rectangle"/>
          <p:cNvSpPr/>
          <p:nvPr/>
        </p:nvSpPr>
        <p:spPr>
          <a:xfrm>
            <a:off x="3048000" y="399574"/>
            <a:ext cx="18385855" cy="12995680"/>
          </a:xfrm>
          <a:prstGeom prst="rect">
            <a:avLst/>
          </a:prstGeom>
          <a:solidFill>
            <a:srgbClr val="81CCE3"/>
          </a:solidFill>
          <a:ln w="12700">
            <a:miter lim="400000"/>
          </a:ln>
        </p:spPr>
        <p:txBody>
          <a:bodyPr lIns="78283" tIns="78283" rIns="78283" bIns="78283"/>
          <a:lstStyle/>
          <a:p>
            <a:pPr defTabSz="1896340">
              <a:defRPr sz="3000"/>
            </a:pPr>
            <a:endParaRPr/>
          </a:p>
        </p:txBody>
      </p:sp>
      <p:sp>
        <p:nvSpPr>
          <p:cNvPr id="75" name="Rectangle"/>
          <p:cNvSpPr/>
          <p:nvPr/>
        </p:nvSpPr>
        <p:spPr>
          <a:xfrm>
            <a:off x="3048000" y="3982151"/>
            <a:ext cx="18385855" cy="8102934"/>
          </a:xfrm>
          <a:prstGeom prst="rect">
            <a:avLst/>
          </a:prstGeom>
          <a:solidFill>
            <a:srgbClr val="B2E3F2"/>
          </a:solidFill>
          <a:ln w="12700">
            <a:miter lim="400000"/>
          </a:ln>
        </p:spPr>
        <p:txBody>
          <a:bodyPr lIns="78283" tIns="78283" rIns="78283" bIns="78283"/>
          <a:lstStyle/>
          <a:p>
            <a:pPr defTabSz="1896340">
              <a:defRPr sz="3000"/>
            </a:pPr>
            <a:endParaRPr/>
          </a:p>
        </p:txBody>
      </p:sp>
      <p:sp>
        <p:nvSpPr>
          <p:cNvPr id="76" name="Line"/>
          <p:cNvSpPr/>
          <p:nvPr/>
        </p:nvSpPr>
        <p:spPr>
          <a:xfrm>
            <a:off x="3048000" y="3982152"/>
            <a:ext cx="18385855" cy="1"/>
          </a:xfrm>
          <a:prstGeom prst="line">
            <a:avLst/>
          </a:prstGeom>
          <a:ln w="25400">
            <a:solidFill>
              <a:srgbClr val="D9D9D9"/>
            </a:solidFill>
          </a:ln>
        </p:spPr>
        <p:txBody>
          <a:bodyPr lIns="78283" tIns="78283" rIns="78283" bIns="78283"/>
          <a:lstStyle/>
          <a:p>
            <a:endParaRPr/>
          </a:p>
        </p:txBody>
      </p:sp>
      <p:sp>
        <p:nvSpPr>
          <p:cNvPr id="77" name="Line"/>
          <p:cNvSpPr/>
          <p:nvPr/>
        </p:nvSpPr>
        <p:spPr>
          <a:xfrm>
            <a:off x="3048000" y="12076929"/>
            <a:ext cx="18385855" cy="1"/>
          </a:xfrm>
          <a:prstGeom prst="line">
            <a:avLst/>
          </a:prstGeom>
          <a:ln w="25400">
            <a:solidFill>
              <a:srgbClr val="D9D9D9"/>
            </a:solidFill>
          </a:ln>
        </p:spPr>
        <p:txBody>
          <a:bodyPr lIns="78283" tIns="78283" rIns="78283" bIns="78283"/>
          <a:lstStyle/>
          <a:p>
            <a:endParaRPr/>
          </a:p>
        </p:txBody>
      </p:sp>
      <p:sp>
        <p:nvSpPr>
          <p:cNvPr id="78" name="Rectangle"/>
          <p:cNvSpPr/>
          <p:nvPr/>
        </p:nvSpPr>
        <p:spPr>
          <a:xfrm>
            <a:off x="3684057" y="3101457"/>
            <a:ext cx="17143640" cy="9644148"/>
          </a:xfrm>
          <a:prstGeom prst="rect">
            <a:avLst/>
          </a:prstGeom>
          <a:solidFill>
            <a:srgbClr val="FFFFFF">
              <a:alpha val="50195"/>
            </a:srgbClr>
          </a:solidFill>
          <a:ln w="12700">
            <a:miter lim="400000"/>
          </a:ln>
        </p:spPr>
        <p:txBody>
          <a:bodyPr lIns="78283" tIns="78283" rIns="78283" bIns="78283"/>
          <a:lstStyle/>
          <a:p>
            <a:pPr defTabSz="1896340">
              <a:defRPr sz="3000"/>
            </a:pPr>
            <a:endParaRPr/>
          </a:p>
        </p:txBody>
      </p:sp>
      <p:pic>
        <p:nvPicPr>
          <p:cNvPr id="79" name="image.png" descr="image.png"/>
          <p:cNvPicPr>
            <a:picLocks noChangeAspect="1"/>
          </p:cNvPicPr>
          <p:nvPr/>
        </p:nvPicPr>
        <p:blipFill>
          <a:blip r:embed="rId2"/>
          <a:stretch>
            <a:fillRect/>
          </a:stretch>
        </p:blipFill>
        <p:spPr>
          <a:xfrm>
            <a:off x="3632411" y="3028066"/>
            <a:ext cx="17222469" cy="9771903"/>
          </a:xfrm>
          <a:prstGeom prst="rect">
            <a:avLst/>
          </a:prstGeom>
          <a:ln w="12700">
            <a:miter lim="400000"/>
          </a:ln>
          <a:effectLst>
            <a:outerShdw blurRad="63500" dist="50800" dir="2700000" rotWithShape="0">
              <a:srgbClr val="000000">
                <a:alpha val="39999"/>
              </a:srgbClr>
            </a:outerShdw>
          </a:effectLst>
        </p:spPr>
      </p:pic>
      <p:sp>
        <p:nvSpPr>
          <p:cNvPr id="80" name="Program for Enhancement of Emergency Response (PEER)"/>
          <p:cNvSpPr txBox="1"/>
          <p:nvPr/>
        </p:nvSpPr>
        <p:spPr>
          <a:xfrm>
            <a:off x="3458447" y="12867923"/>
            <a:ext cx="12481941" cy="415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defRPr sz="1800" b="1">
                <a:solidFill>
                  <a:srgbClr val="FFFFFF"/>
                </a:solidFill>
                <a:effectLst>
                  <a:outerShdw blurRad="12700" dist="25400" dir="2700000" rotWithShape="0">
                    <a:srgbClr val="DDDDDD"/>
                  </a:outerShdw>
                </a:effectLst>
              </a:defRPr>
            </a:lvl1pPr>
          </a:lstStyle>
          <a:p>
            <a:r>
              <a:t>Program for Enhancement of Emergency Response (PEER)</a:t>
            </a:r>
          </a:p>
        </p:txBody>
      </p:sp>
      <p:pic>
        <p:nvPicPr>
          <p:cNvPr id="81" name="image.png" descr="image.png"/>
          <p:cNvPicPr>
            <a:picLocks noChangeAspect="1"/>
          </p:cNvPicPr>
          <p:nvPr/>
        </p:nvPicPr>
        <p:blipFill>
          <a:blip r:embed="rId3"/>
          <a:srcRect l="2778" r="1"/>
          <a:stretch>
            <a:fillRect/>
          </a:stretch>
        </p:blipFill>
        <p:spPr>
          <a:xfrm rot="3954421">
            <a:off x="15577509" y="786916"/>
            <a:ext cx="3000885" cy="1807599"/>
          </a:xfrm>
          <a:prstGeom prst="rect">
            <a:avLst/>
          </a:prstGeom>
          <a:ln w="12700">
            <a:miter lim="400000"/>
          </a:ln>
        </p:spPr>
      </p:pic>
      <p:pic>
        <p:nvPicPr>
          <p:cNvPr id="82" name="image.png" descr="image.png"/>
          <p:cNvPicPr>
            <a:picLocks noChangeAspect="1"/>
          </p:cNvPicPr>
          <p:nvPr/>
        </p:nvPicPr>
        <p:blipFill>
          <a:blip r:embed="rId4"/>
          <a:srcRect l="10000" t="11619" r="3332" b="11260"/>
          <a:stretch>
            <a:fillRect/>
          </a:stretch>
        </p:blipFill>
        <p:spPr>
          <a:xfrm>
            <a:off x="3048000" y="603438"/>
            <a:ext cx="5759851" cy="1997873"/>
          </a:xfrm>
          <a:prstGeom prst="rect">
            <a:avLst/>
          </a:prstGeom>
          <a:ln w="12700">
            <a:miter lim="400000"/>
          </a:ln>
        </p:spPr>
      </p:pic>
      <p:pic>
        <p:nvPicPr>
          <p:cNvPr id="83" name="25 NSET Final New Logo_2017_COLOR_Trps no background" descr="25 NSET Final New Logo_2017_COLOR_Trps no background"/>
          <p:cNvPicPr>
            <a:picLocks noChangeAspect="1"/>
          </p:cNvPicPr>
          <p:nvPr/>
        </p:nvPicPr>
        <p:blipFill>
          <a:blip r:embed="rId5"/>
          <a:stretch>
            <a:fillRect/>
          </a:stretch>
        </p:blipFill>
        <p:spPr>
          <a:xfrm>
            <a:off x="16541108" y="818176"/>
            <a:ext cx="4349109" cy="1416179"/>
          </a:xfrm>
          <a:prstGeom prst="rect">
            <a:avLst/>
          </a:prstGeom>
          <a:ln w="12700">
            <a:miter lim="400000"/>
          </a:ln>
        </p:spPr>
      </p:pic>
      <p:sp>
        <p:nvSpPr>
          <p:cNvPr id="84" name="Title Text"/>
          <p:cNvSpPr txBox="1">
            <a:spLocks noGrp="1"/>
          </p:cNvSpPr>
          <p:nvPr>
            <p:ph type="title"/>
          </p:nvPr>
        </p:nvSpPr>
        <p:spPr>
          <a:xfrm>
            <a:off x="6801824" y="383265"/>
            <a:ext cx="12704833" cy="2691011"/>
          </a:xfrm>
          <a:prstGeom prst="rect">
            <a:avLst/>
          </a:prstGeom>
        </p:spPr>
        <p:txBody>
          <a:bodyPr lIns="89235" tIns="89235" rIns="89235" bIns="89235"/>
          <a:lstStyle>
            <a:lvl1pPr algn="ctr" defTabSz="1896340">
              <a:defRPr sz="7000">
                <a:solidFill>
                  <a:srgbClr val="004A8F"/>
                </a:solidFill>
                <a:latin typeface="Arial"/>
                <a:ea typeface="Arial"/>
                <a:cs typeface="Arial"/>
                <a:sym typeface="Arial"/>
              </a:defRPr>
            </a:lvl1pPr>
          </a:lstStyle>
          <a:p>
            <a:r>
              <a:t>Title Text</a:t>
            </a:r>
          </a:p>
        </p:txBody>
      </p:sp>
      <p:sp>
        <p:nvSpPr>
          <p:cNvPr id="85" name="Body Level One…"/>
          <p:cNvSpPr txBox="1">
            <a:spLocks noGrp="1"/>
          </p:cNvSpPr>
          <p:nvPr>
            <p:ph type="body" sz="half" idx="1"/>
          </p:nvPr>
        </p:nvSpPr>
        <p:spPr>
          <a:xfrm>
            <a:off x="4015676" y="3982152"/>
            <a:ext cx="16469531" cy="7969741"/>
          </a:xfrm>
          <a:prstGeom prst="rect">
            <a:avLst/>
          </a:prstGeom>
        </p:spPr>
        <p:txBody>
          <a:bodyPr lIns="89235" tIns="89235" rIns="89235" bIns="89235" anchor="t"/>
          <a:lstStyle>
            <a:lvl1pPr marL="623454" indent="-623454" defTabSz="1896340">
              <a:spcBef>
                <a:spcPts val="1300"/>
              </a:spcBef>
              <a:defRPr sz="5600" b="1" i="0">
                <a:solidFill>
                  <a:srgbClr val="004A8F"/>
                </a:solidFill>
                <a:latin typeface="Arial"/>
                <a:ea typeface="Arial"/>
                <a:cs typeface="Arial"/>
                <a:sym typeface="Arial"/>
              </a:defRPr>
            </a:lvl1pPr>
            <a:lvl2pPr marL="1533172" indent="-1012472" defTabSz="1896340">
              <a:spcBef>
                <a:spcPts val="1300"/>
              </a:spcBef>
              <a:buSzPct val="100000"/>
              <a:buChar char="–"/>
              <a:defRPr sz="5600" b="1" i="0">
                <a:solidFill>
                  <a:srgbClr val="004A8F"/>
                </a:solidFill>
                <a:latin typeface="Arial"/>
                <a:ea typeface="Arial"/>
                <a:cs typeface="Arial"/>
                <a:sym typeface="Arial"/>
              </a:defRPr>
            </a:lvl2pPr>
            <a:lvl3pPr marL="1582972" indent="-539985" defTabSz="1896340">
              <a:spcBef>
                <a:spcPts val="1300"/>
              </a:spcBef>
              <a:buSzPct val="100000"/>
              <a:buChar char="•"/>
              <a:defRPr sz="5600" b="1" i="0">
                <a:solidFill>
                  <a:srgbClr val="004A8F"/>
                </a:solidFill>
                <a:latin typeface="Arial"/>
                <a:ea typeface="Arial"/>
                <a:cs typeface="Arial"/>
                <a:sym typeface="Arial"/>
              </a:defRPr>
            </a:lvl3pPr>
            <a:lvl4pPr marL="2197583" indent="-633895" defTabSz="1896340">
              <a:spcBef>
                <a:spcPts val="1300"/>
              </a:spcBef>
              <a:buSzPct val="100000"/>
              <a:buChar char="–"/>
              <a:defRPr sz="5600" b="1" i="0">
                <a:solidFill>
                  <a:srgbClr val="004A8F"/>
                </a:solidFill>
                <a:latin typeface="Arial"/>
                <a:ea typeface="Arial"/>
                <a:cs typeface="Arial"/>
                <a:sym typeface="Arial"/>
              </a:defRPr>
            </a:lvl4pPr>
            <a:lvl5pPr marL="2894365" indent="-809977" defTabSz="1896340">
              <a:spcBef>
                <a:spcPts val="1300"/>
              </a:spcBef>
              <a:buSzPct val="100000"/>
              <a:buChar char="»"/>
              <a:defRPr sz="5600" b="1" i="0">
                <a:solidFill>
                  <a:srgbClr val="004A8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xfrm>
            <a:off x="18851571" y="12177503"/>
            <a:ext cx="508300" cy="502197"/>
          </a:xfrm>
          <a:prstGeom prst="rect">
            <a:avLst/>
          </a:prstGeom>
        </p:spPr>
        <p:txBody>
          <a:bodyPr lIns="78283" tIns="78283" rIns="78283" bIns="78283" anchor="t"/>
          <a:lstStyle>
            <a:lvl1pPr algn="l" defTabSz="1662545">
              <a:defRPr sz="2400">
                <a:solidFill>
                  <a:srgbClr val="FFFFFF"/>
                </a:solidFill>
                <a:effectLst>
                  <a:outerShdw blurRad="12700" dist="25400" dir="2700000" rotWithShape="0">
                    <a:srgbClr val="DDDDDD"/>
                  </a:outerShdw>
                </a:effectLst>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93" name="Rectangle"/>
          <p:cNvSpPr/>
          <p:nvPr/>
        </p:nvSpPr>
        <p:spPr>
          <a:xfrm>
            <a:off x="3048000" y="399574"/>
            <a:ext cx="18385855" cy="12995680"/>
          </a:xfrm>
          <a:prstGeom prst="rect">
            <a:avLst/>
          </a:prstGeom>
          <a:solidFill>
            <a:srgbClr val="81CCE3"/>
          </a:solidFill>
          <a:ln w="12700">
            <a:miter lim="400000"/>
          </a:ln>
        </p:spPr>
        <p:txBody>
          <a:bodyPr lIns="78283" tIns="78283" rIns="78283" bIns="78283"/>
          <a:lstStyle/>
          <a:p>
            <a:pPr defTabSz="1896340">
              <a:defRPr sz="3000"/>
            </a:pPr>
            <a:endParaRPr/>
          </a:p>
        </p:txBody>
      </p:sp>
      <p:sp>
        <p:nvSpPr>
          <p:cNvPr id="94" name="Rectangle"/>
          <p:cNvSpPr/>
          <p:nvPr/>
        </p:nvSpPr>
        <p:spPr>
          <a:xfrm>
            <a:off x="3048000" y="3982151"/>
            <a:ext cx="18385855" cy="8102934"/>
          </a:xfrm>
          <a:prstGeom prst="rect">
            <a:avLst/>
          </a:prstGeom>
          <a:solidFill>
            <a:srgbClr val="B2E3F2"/>
          </a:solidFill>
          <a:ln w="12700">
            <a:miter lim="400000"/>
          </a:ln>
        </p:spPr>
        <p:txBody>
          <a:bodyPr lIns="78283" tIns="78283" rIns="78283" bIns="78283"/>
          <a:lstStyle/>
          <a:p>
            <a:pPr defTabSz="1896340">
              <a:defRPr sz="3000"/>
            </a:pPr>
            <a:endParaRPr/>
          </a:p>
        </p:txBody>
      </p:sp>
      <p:sp>
        <p:nvSpPr>
          <p:cNvPr id="95" name="Line"/>
          <p:cNvSpPr/>
          <p:nvPr/>
        </p:nvSpPr>
        <p:spPr>
          <a:xfrm>
            <a:off x="3048000" y="3982152"/>
            <a:ext cx="18385855" cy="1"/>
          </a:xfrm>
          <a:prstGeom prst="line">
            <a:avLst/>
          </a:prstGeom>
          <a:ln w="25400">
            <a:solidFill>
              <a:srgbClr val="D9D9D9"/>
            </a:solidFill>
          </a:ln>
        </p:spPr>
        <p:txBody>
          <a:bodyPr lIns="78283" tIns="78283" rIns="78283" bIns="78283"/>
          <a:lstStyle/>
          <a:p>
            <a:endParaRPr/>
          </a:p>
        </p:txBody>
      </p:sp>
      <p:sp>
        <p:nvSpPr>
          <p:cNvPr id="96" name="Line"/>
          <p:cNvSpPr/>
          <p:nvPr/>
        </p:nvSpPr>
        <p:spPr>
          <a:xfrm>
            <a:off x="3048000" y="12076929"/>
            <a:ext cx="18385855" cy="1"/>
          </a:xfrm>
          <a:prstGeom prst="line">
            <a:avLst/>
          </a:prstGeom>
          <a:ln w="25400">
            <a:solidFill>
              <a:srgbClr val="D9D9D9"/>
            </a:solidFill>
          </a:ln>
        </p:spPr>
        <p:txBody>
          <a:bodyPr lIns="78283" tIns="78283" rIns="78283" bIns="78283"/>
          <a:lstStyle/>
          <a:p>
            <a:endParaRPr/>
          </a:p>
        </p:txBody>
      </p:sp>
      <p:sp>
        <p:nvSpPr>
          <p:cNvPr id="97" name="Rectangle"/>
          <p:cNvSpPr/>
          <p:nvPr/>
        </p:nvSpPr>
        <p:spPr>
          <a:xfrm>
            <a:off x="3684057" y="3101457"/>
            <a:ext cx="17143640" cy="9644148"/>
          </a:xfrm>
          <a:prstGeom prst="rect">
            <a:avLst/>
          </a:prstGeom>
          <a:solidFill>
            <a:srgbClr val="FFFFFF">
              <a:alpha val="50195"/>
            </a:srgbClr>
          </a:solidFill>
          <a:ln w="12700">
            <a:miter lim="400000"/>
          </a:ln>
        </p:spPr>
        <p:txBody>
          <a:bodyPr lIns="78283" tIns="78283" rIns="78283" bIns="78283"/>
          <a:lstStyle/>
          <a:p>
            <a:pPr defTabSz="1896340">
              <a:defRPr sz="3000"/>
            </a:pPr>
            <a:endParaRPr/>
          </a:p>
        </p:txBody>
      </p:sp>
      <p:pic>
        <p:nvPicPr>
          <p:cNvPr id="98" name="image.png" descr="image.png"/>
          <p:cNvPicPr>
            <a:picLocks noChangeAspect="1"/>
          </p:cNvPicPr>
          <p:nvPr/>
        </p:nvPicPr>
        <p:blipFill>
          <a:blip r:embed="rId2"/>
          <a:stretch>
            <a:fillRect/>
          </a:stretch>
        </p:blipFill>
        <p:spPr>
          <a:xfrm>
            <a:off x="3632411" y="3028066"/>
            <a:ext cx="17222469" cy="9771903"/>
          </a:xfrm>
          <a:prstGeom prst="rect">
            <a:avLst/>
          </a:prstGeom>
          <a:ln w="12700">
            <a:miter lim="400000"/>
          </a:ln>
          <a:effectLst>
            <a:outerShdw blurRad="63500" dist="50800" dir="2700000" rotWithShape="0">
              <a:srgbClr val="000000">
                <a:alpha val="39999"/>
              </a:srgbClr>
            </a:outerShdw>
          </a:effectLst>
        </p:spPr>
      </p:pic>
      <p:sp>
        <p:nvSpPr>
          <p:cNvPr id="99" name="Program for Enhancement of Emergency Response (PEER)"/>
          <p:cNvSpPr txBox="1"/>
          <p:nvPr/>
        </p:nvSpPr>
        <p:spPr>
          <a:xfrm>
            <a:off x="3458447" y="12867923"/>
            <a:ext cx="12481941" cy="415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defRPr sz="1800" b="1">
                <a:solidFill>
                  <a:srgbClr val="FFFFFF"/>
                </a:solidFill>
                <a:effectLst>
                  <a:outerShdw blurRad="12700" dist="25400" dir="2700000" rotWithShape="0">
                    <a:srgbClr val="DDDDDD"/>
                  </a:outerShdw>
                </a:effectLst>
              </a:defRPr>
            </a:lvl1pPr>
          </a:lstStyle>
          <a:p>
            <a:r>
              <a:t>Program for Enhancement of Emergency Response (PEER)</a:t>
            </a:r>
          </a:p>
        </p:txBody>
      </p:sp>
      <p:pic>
        <p:nvPicPr>
          <p:cNvPr id="100" name="image.png" descr="image.png"/>
          <p:cNvPicPr>
            <a:picLocks noChangeAspect="1"/>
          </p:cNvPicPr>
          <p:nvPr/>
        </p:nvPicPr>
        <p:blipFill>
          <a:blip r:embed="rId3"/>
          <a:srcRect l="2778" r="1"/>
          <a:stretch>
            <a:fillRect/>
          </a:stretch>
        </p:blipFill>
        <p:spPr>
          <a:xfrm rot="3954421">
            <a:off x="15577509" y="786916"/>
            <a:ext cx="3000885" cy="1807599"/>
          </a:xfrm>
          <a:prstGeom prst="rect">
            <a:avLst/>
          </a:prstGeom>
          <a:ln w="12700">
            <a:miter lim="400000"/>
          </a:ln>
        </p:spPr>
      </p:pic>
      <p:pic>
        <p:nvPicPr>
          <p:cNvPr id="101" name="image.png" descr="image.png"/>
          <p:cNvPicPr>
            <a:picLocks noChangeAspect="1"/>
          </p:cNvPicPr>
          <p:nvPr/>
        </p:nvPicPr>
        <p:blipFill>
          <a:blip r:embed="rId4"/>
          <a:srcRect l="10000" t="11619" r="3332" b="11260"/>
          <a:stretch>
            <a:fillRect/>
          </a:stretch>
        </p:blipFill>
        <p:spPr>
          <a:xfrm>
            <a:off x="3048000" y="603438"/>
            <a:ext cx="5759851" cy="1997873"/>
          </a:xfrm>
          <a:prstGeom prst="rect">
            <a:avLst/>
          </a:prstGeom>
          <a:ln w="12700">
            <a:miter lim="400000"/>
          </a:ln>
        </p:spPr>
      </p:pic>
      <p:pic>
        <p:nvPicPr>
          <p:cNvPr id="102" name="25 NSET Final New Logo_2017_COLOR_Trps no background" descr="25 NSET Final New Logo_2017_COLOR_Trps no background"/>
          <p:cNvPicPr>
            <a:picLocks noChangeAspect="1"/>
          </p:cNvPicPr>
          <p:nvPr/>
        </p:nvPicPr>
        <p:blipFill>
          <a:blip r:embed="rId5"/>
          <a:stretch>
            <a:fillRect/>
          </a:stretch>
        </p:blipFill>
        <p:spPr>
          <a:xfrm>
            <a:off x="16541108" y="818176"/>
            <a:ext cx="4349109" cy="1416179"/>
          </a:xfrm>
          <a:prstGeom prst="rect">
            <a:avLst/>
          </a:prstGeom>
          <a:ln w="12700">
            <a:miter lim="400000"/>
          </a:ln>
        </p:spPr>
      </p:pic>
      <p:sp>
        <p:nvSpPr>
          <p:cNvPr id="103" name="Title Text"/>
          <p:cNvSpPr txBox="1">
            <a:spLocks noGrp="1"/>
          </p:cNvSpPr>
          <p:nvPr>
            <p:ph type="title"/>
          </p:nvPr>
        </p:nvSpPr>
        <p:spPr>
          <a:xfrm>
            <a:off x="6801824" y="383265"/>
            <a:ext cx="12704833" cy="2691011"/>
          </a:xfrm>
          <a:prstGeom prst="rect">
            <a:avLst/>
          </a:prstGeom>
        </p:spPr>
        <p:txBody>
          <a:bodyPr lIns="89235" tIns="89235" rIns="89235" bIns="89235"/>
          <a:lstStyle>
            <a:lvl1pPr algn="ctr" defTabSz="1896340">
              <a:defRPr sz="7000">
                <a:solidFill>
                  <a:srgbClr val="004A8F"/>
                </a:solidFill>
                <a:latin typeface="Arial"/>
                <a:ea typeface="Arial"/>
                <a:cs typeface="Arial"/>
                <a:sym typeface="Arial"/>
              </a:defRPr>
            </a:lvl1pPr>
          </a:lstStyle>
          <a:p>
            <a:r>
              <a:t>Title Text</a:t>
            </a:r>
          </a:p>
        </p:txBody>
      </p:sp>
      <p:sp>
        <p:nvSpPr>
          <p:cNvPr id="104" name="Body Level One…"/>
          <p:cNvSpPr txBox="1">
            <a:spLocks noGrp="1"/>
          </p:cNvSpPr>
          <p:nvPr>
            <p:ph type="body" sz="half" idx="1"/>
          </p:nvPr>
        </p:nvSpPr>
        <p:spPr>
          <a:xfrm>
            <a:off x="4015676" y="3982152"/>
            <a:ext cx="16469531" cy="7969741"/>
          </a:xfrm>
          <a:prstGeom prst="rect">
            <a:avLst/>
          </a:prstGeom>
        </p:spPr>
        <p:txBody>
          <a:bodyPr lIns="89235" tIns="89235" rIns="89235" bIns="89235" anchor="t"/>
          <a:lstStyle>
            <a:lvl1pPr marL="623454" indent="-623454" defTabSz="1896340">
              <a:spcBef>
                <a:spcPts val="1300"/>
              </a:spcBef>
              <a:defRPr sz="5600" b="1" i="0">
                <a:solidFill>
                  <a:srgbClr val="004A8F"/>
                </a:solidFill>
                <a:latin typeface="Arial"/>
                <a:ea typeface="Arial"/>
                <a:cs typeface="Arial"/>
                <a:sym typeface="Arial"/>
              </a:defRPr>
            </a:lvl1pPr>
            <a:lvl2pPr marL="1533172" indent="-1012472" defTabSz="1896340">
              <a:spcBef>
                <a:spcPts val="1300"/>
              </a:spcBef>
              <a:buSzPct val="100000"/>
              <a:buChar char="–"/>
              <a:defRPr sz="5600" b="1" i="0">
                <a:solidFill>
                  <a:srgbClr val="004A8F"/>
                </a:solidFill>
                <a:latin typeface="Arial"/>
                <a:ea typeface="Arial"/>
                <a:cs typeface="Arial"/>
                <a:sym typeface="Arial"/>
              </a:defRPr>
            </a:lvl2pPr>
            <a:lvl3pPr marL="1582972" indent="-539985" defTabSz="1896340">
              <a:spcBef>
                <a:spcPts val="1300"/>
              </a:spcBef>
              <a:buSzPct val="100000"/>
              <a:buChar char="•"/>
              <a:defRPr sz="5600" b="1" i="0">
                <a:solidFill>
                  <a:srgbClr val="004A8F"/>
                </a:solidFill>
                <a:latin typeface="Arial"/>
                <a:ea typeface="Arial"/>
                <a:cs typeface="Arial"/>
                <a:sym typeface="Arial"/>
              </a:defRPr>
            </a:lvl3pPr>
            <a:lvl4pPr marL="2197583" indent="-633895" defTabSz="1896340">
              <a:spcBef>
                <a:spcPts val="1300"/>
              </a:spcBef>
              <a:buSzPct val="100000"/>
              <a:buChar char="–"/>
              <a:defRPr sz="5600" b="1" i="0">
                <a:solidFill>
                  <a:srgbClr val="004A8F"/>
                </a:solidFill>
                <a:latin typeface="Arial"/>
                <a:ea typeface="Arial"/>
                <a:cs typeface="Arial"/>
                <a:sym typeface="Arial"/>
              </a:defRPr>
            </a:lvl4pPr>
            <a:lvl5pPr marL="2894365" indent="-809977" defTabSz="1896340">
              <a:spcBef>
                <a:spcPts val="1300"/>
              </a:spcBef>
              <a:buSzPct val="100000"/>
              <a:buChar char="»"/>
              <a:defRPr sz="5600" b="1" i="0">
                <a:solidFill>
                  <a:srgbClr val="004A8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xfrm>
            <a:off x="18851571" y="12177503"/>
            <a:ext cx="508300" cy="502197"/>
          </a:xfrm>
          <a:prstGeom prst="rect">
            <a:avLst/>
          </a:prstGeom>
        </p:spPr>
        <p:txBody>
          <a:bodyPr lIns="78283" tIns="78283" rIns="78283" bIns="78283" anchor="t"/>
          <a:lstStyle>
            <a:lvl1pPr algn="l" defTabSz="1662545">
              <a:defRPr sz="2400">
                <a:solidFill>
                  <a:srgbClr val="FFFFFF"/>
                </a:solidFill>
                <a:effectLst>
                  <a:outerShdw blurRad="12700" dist="25400" dir="2700000" rotWithShape="0">
                    <a:srgbClr val="DDDDDD"/>
                  </a:outerShdw>
                </a:effectLst>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copy">
    <p:bg>
      <p:bgPr>
        <a:solidFill>
          <a:srgbClr val="FFFFFF"/>
        </a:solidFill>
        <a:effectLst/>
      </p:bgPr>
    </p:bg>
    <p:spTree>
      <p:nvGrpSpPr>
        <p:cNvPr id="1" name=""/>
        <p:cNvGrpSpPr/>
        <p:nvPr/>
      </p:nvGrpSpPr>
      <p:grpSpPr>
        <a:xfrm>
          <a:off x="0" y="0"/>
          <a:ext cx="0" cy="0"/>
          <a:chOff x="0" y="0"/>
          <a:chExt cx="0" cy="0"/>
        </a:xfrm>
      </p:grpSpPr>
      <p:sp>
        <p:nvSpPr>
          <p:cNvPr id="112" name="PEER | CSSR | INDIA"/>
          <p:cNvSpPr txBox="1"/>
          <p:nvPr/>
        </p:nvSpPr>
        <p:spPr>
          <a:xfrm>
            <a:off x="602390" y="12876838"/>
            <a:ext cx="4642558" cy="575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t>PEER | CSSR | INDIA</a:t>
            </a:r>
          </a:p>
        </p:txBody>
      </p:sp>
      <p:sp>
        <p:nvSpPr>
          <p:cNvPr id="113"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14" name="Slide Number"/>
          <p:cNvSpPr txBox="1">
            <a:spLocks noGrp="1"/>
          </p:cNvSpPr>
          <p:nvPr>
            <p:ph type="sldNum" sz="quarter" idx="2"/>
          </p:nvPr>
        </p:nvSpPr>
        <p:spPr>
          <a:xfrm>
            <a:off x="18549090" y="12177503"/>
            <a:ext cx="604963" cy="677269"/>
          </a:xfrm>
          <a:prstGeom prst="rect">
            <a:avLst/>
          </a:prstGeom>
        </p:spPr>
        <p:txBody>
          <a:bodyPr lIns="78283" tIns="78283" rIns="78283" bIns="78283" anchor="t"/>
          <a:lstStyle>
            <a:lvl1pPr algn="ctr">
              <a:spcBef>
                <a:spcPts val="600"/>
              </a:spcBef>
              <a:defRPr sz="3000">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copy 1">
    <p:bg>
      <p:bgPr>
        <a:solidFill>
          <a:srgbClr val="881920"/>
        </a:solidFill>
        <a:effectLst/>
      </p:bgPr>
    </p:bg>
    <p:spTree>
      <p:nvGrpSpPr>
        <p:cNvPr id="1" name=""/>
        <p:cNvGrpSpPr/>
        <p:nvPr/>
      </p:nvGrpSpPr>
      <p:grpSpPr>
        <a:xfrm>
          <a:off x="0" y="0"/>
          <a:ext cx="0" cy="0"/>
          <a:chOff x="0" y="0"/>
          <a:chExt cx="0" cy="0"/>
        </a:xfrm>
      </p:grpSpPr>
      <p:sp>
        <p:nvSpPr>
          <p:cNvPr id="121" name="PEER | CSSR | INDIA"/>
          <p:cNvSpPr txBox="1"/>
          <p:nvPr/>
        </p:nvSpPr>
        <p:spPr>
          <a:xfrm>
            <a:off x="602390" y="12876838"/>
            <a:ext cx="4642558" cy="575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FFFFFF"/>
                </a:solidFill>
                <a:latin typeface="Open Sans Semibold"/>
                <a:ea typeface="Open Sans Semibold"/>
                <a:cs typeface="Open Sans Semibold"/>
                <a:sym typeface="Open Sans Semibold"/>
              </a:defRPr>
            </a:lvl1pPr>
          </a:lstStyle>
          <a:p>
            <a:r>
              <a:t>PEER | CSSR | INDIA</a:t>
            </a:r>
          </a:p>
        </p:txBody>
      </p:sp>
      <p:sp>
        <p:nvSpPr>
          <p:cNvPr id="122" name="Rectangle"/>
          <p:cNvSpPr/>
          <p:nvPr/>
        </p:nvSpPr>
        <p:spPr>
          <a:xfrm>
            <a:off x="1016000" y="13512800"/>
            <a:ext cx="3815338" cy="203200"/>
          </a:xfrm>
          <a:prstGeom prst="rect">
            <a:avLst/>
          </a:prstGeom>
          <a:solidFill>
            <a:srgbClr val="DDDDDD"/>
          </a:solidFill>
          <a:ln w="12700">
            <a:miter lim="400000"/>
          </a:ln>
        </p:spPr>
        <p:txBody>
          <a:bodyPr lIns="78283" tIns="78283" rIns="78283" bIns="78283"/>
          <a:lstStyle/>
          <a:p>
            <a:endParaRPr/>
          </a:p>
        </p:txBody>
      </p:sp>
      <p:sp>
        <p:nvSpPr>
          <p:cNvPr id="123" name="Slide Number"/>
          <p:cNvSpPr txBox="1">
            <a:spLocks noGrp="1"/>
          </p:cNvSpPr>
          <p:nvPr>
            <p:ph type="sldNum" sz="quarter" idx="2"/>
          </p:nvPr>
        </p:nvSpPr>
        <p:spPr>
          <a:xfrm>
            <a:off x="18851571" y="12177503"/>
            <a:ext cx="508300" cy="502197"/>
          </a:xfrm>
          <a:prstGeom prst="rect">
            <a:avLst/>
          </a:prstGeom>
        </p:spPr>
        <p:txBody>
          <a:bodyPr lIns="78283" tIns="78283" rIns="78283" bIns="78283" anchor="t"/>
          <a:lstStyle>
            <a:lvl1pPr algn="l" defTabSz="1662545">
              <a:defRPr sz="2400">
                <a:solidFill>
                  <a:srgbClr val="FFFFFF"/>
                </a:solidFill>
                <a:effectLst>
                  <a:outerShdw blurRad="12700" dist="25400" dir="2700000" rotWithShape="0">
                    <a:srgbClr val="DDDDDD"/>
                  </a:outerShdw>
                </a:effectLst>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131"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132"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133"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Red 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1" name="Picture 1" descr="Picture 1"/>
          <p:cNvPicPr>
            <a:picLocks noChangeAspect="1"/>
          </p:cNvPicPr>
          <p:nvPr/>
        </p:nvPicPr>
        <p:blipFill>
          <a:blip r:embed="rId3"/>
          <a:stretch>
            <a:fillRect/>
          </a:stretch>
        </p:blipFill>
        <p:spPr>
          <a:xfrm>
            <a:off x="8543594" y="2825551"/>
            <a:ext cx="3793068" cy="2698047"/>
          </a:xfrm>
          <a:prstGeom prst="rect">
            <a:avLst/>
          </a:prstGeom>
          <a:ln w="12700">
            <a:miter lim="400000"/>
          </a:ln>
        </p:spPr>
      </p:pic>
      <p:pic>
        <p:nvPicPr>
          <p:cNvPr id="142" name="Picture 2" descr="Picture 2"/>
          <p:cNvPicPr>
            <a:picLocks noChangeAspect="1"/>
          </p:cNvPicPr>
          <p:nvPr/>
        </p:nvPicPr>
        <p:blipFill>
          <a:blip r:embed="rId4"/>
          <a:stretch>
            <a:fillRect/>
          </a:stretch>
        </p:blipFill>
        <p:spPr>
          <a:xfrm>
            <a:off x="1822847" y="8184445"/>
            <a:ext cx="3781780" cy="3341513"/>
          </a:xfrm>
          <a:prstGeom prst="rect">
            <a:avLst/>
          </a:prstGeom>
          <a:ln w="12700">
            <a:miter lim="400000"/>
          </a:ln>
        </p:spPr>
      </p:pic>
      <p:sp>
        <p:nvSpPr>
          <p:cNvPr id="143"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144"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145"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18794" y="10698426"/>
            <a:ext cx="20726401" cy="76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normAutofit/>
          </a:bodyPr>
          <a:lstStyle/>
          <a:p>
            <a:r>
              <a:t>Title Text</a:t>
            </a:r>
          </a:p>
        </p:txBody>
      </p:sp>
      <p:sp>
        <p:nvSpPr>
          <p:cNvPr id="3" name="Body Level One…"/>
          <p:cNvSpPr txBox="1">
            <a:spLocks noGrp="1"/>
          </p:cNvSpPr>
          <p:nvPr>
            <p:ph type="body" idx="1"/>
          </p:nvPr>
        </p:nvSpPr>
        <p:spPr>
          <a:xfrm>
            <a:off x="2206890" y="11658533"/>
            <a:ext cx="20738305" cy="768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85599" y="12344399"/>
            <a:ext cx="5689601" cy="736601"/>
          </a:xfrm>
          <a:prstGeom prst="rect">
            <a:avLst/>
          </a:prstGeom>
          <a:ln w="12700">
            <a:miter lim="400000"/>
          </a:ln>
        </p:spPr>
        <p:txBody>
          <a:bodyPr wrap="none" lIns="121919" tIns="121919" rIns="121919" bIns="121919" anchor="ctr">
            <a:spAutoFit/>
          </a:bodyPr>
          <a:lstStyle>
            <a:lvl1pPr algn="r" defTabSz="2438400">
              <a:defRPr sz="3200">
                <a:latin typeface="HelveticaNeueLT Std Lt"/>
                <a:ea typeface="HelveticaNeueLT Std Lt"/>
                <a:cs typeface="HelveticaNeueLT Std Lt"/>
                <a:sym typeface="HelveticaNeueLT Std L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EER | CSSR | INDIA"/>
          <p:cNvSpPr txBox="1"/>
          <p:nvPr/>
        </p:nvSpPr>
        <p:spPr>
          <a:xfrm>
            <a:off x="602390" y="12876838"/>
            <a:ext cx="4642558" cy="575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t>PEER | CSSR | INDIA</a:t>
            </a:r>
          </a:p>
        </p:txBody>
      </p:sp>
      <p:sp>
        <p:nvSpPr>
          <p:cNvPr id="165"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pic>
        <p:nvPicPr>
          <p:cNvPr id="166" name="IMG_2773.jpeg" descr="IMG_2773.jpeg"/>
          <p:cNvPicPr>
            <a:picLocks noChangeAspect="1"/>
          </p:cNvPicPr>
          <p:nvPr/>
        </p:nvPicPr>
        <p:blipFill>
          <a:blip r:embed="rId2">
            <a:alphaModFix amt="80000"/>
          </a:blip>
          <a:srcRect t="11253" r="229" b="4565"/>
          <a:stretch>
            <a:fillRect/>
          </a:stretch>
        </p:blipFill>
        <p:spPr>
          <a:xfrm>
            <a:off x="0" y="0"/>
            <a:ext cx="24384000" cy="13716000"/>
          </a:xfrm>
          <a:prstGeom prst="rect">
            <a:avLst/>
          </a:prstGeom>
          <a:ln w="12700">
            <a:miter lim="400000"/>
          </a:ln>
          <a:effectLst>
            <a:outerShdw blurRad="419100" dist="203200" dir="16200000" rotWithShape="0">
              <a:srgbClr val="000000">
                <a:alpha val="70000"/>
              </a:srgbClr>
            </a:outerShdw>
          </a:effectLst>
        </p:spPr>
      </p:pic>
      <p:sp>
        <p:nvSpPr>
          <p:cNvPr id="167" name="Rectangle"/>
          <p:cNvSpPr/>
          <p:nvPr/>
        </p:nvSpPr>
        <p:spPr>
          <a:xfrm>
            <a:off x="0" y="-1"/>
            <a:ext cx="24384001" cy="13716001"/>
          </a:xfrm>
          <a:prstGeom prst="rect">
            <a:avLst/>
          </a:prstGeom>
          <a:solidFill>
            <a:srgbClr val="535353">
              <a:alpha val="80000"/>
            </a:srgbClr>
          </a:solidFill>
          <a:ln w="12700">
            <a:miter lim="400000"/>
          </a:ln>
        </p:spPr>
        <p:txBody>
          <a:bodyPr lIns="78283" tIns="78283" rIns="78283" bIns="78283"/>
          <a:lstStyle/>
          <a:p>
            <a:endParaRPr/>
          </a:p>
        </p:txBody>
      </p:sp>
      <p:sp>
        <p:nvSpPr>
          <p:cNvPr id="168" name="Rectangle"/>
          <p:cNvSpPr/>
          <p:nvPr/>
        </p:nvSpPr>
        <p:spPr>
          <a:xfrm>
            <a:off x="25317871" y="0"/>
            <a:ext cx="24384001" cy="13716000"/>
          </a:xfrm>
          <a:prstGeom prst="rect">
            <a:avLst/>
          </a:prstGeom>
          <a:solidFill>
            <a:srgbClr val="C00000">
              <a:alpha val="80000"/>
            </a:srgbClr>
          </a:solidFill>
          <a:ln w="12700">
            <a:miter lim="400000"/>
          </a:ln>
        </p:spPr>
        <p:txBody>
          <a:bodyPr lIns="78283" tIns="78283" rIns="78283" bIns="78283"/>
          <a:lstStyle/>
          <a:p>
            <a:endParaRPr/>
          </a:p>
        </p:txBody>
      </p:sp>
      <p:pic>
        <p:nvPicPr>
          <p:cNvPr id="169" name="CSSR-logo-white-01.png" descr="CSSR-logo-white-01.png"/>
          <p:cNvPicPr>
            <a:picLocks noChangeAspect="1"/>
          </p:cNvPicPr>
          <p:nvPr/>
        </p:nvPicPr>
        <p:blipFill>
          <a:blip r:embed="rId3"/>
          <a:stretch>
            <a:fillRect/>
          </a:stretch>
        </p:blipFill>
        <p:spPr>
          <a:xfrm>
            <a:off x="15802931" y="-521984"/>
            <a:ext cx="7583187" cy="5360976"/>
          </a:xfrm>
          <a:prstGeom prst="rect">
            <a:avLst/>
          </a:prstGeom>
          <a:ln w="12700">
            <a:miter lim="400000"/>
          </a:ln>
        </p:spPr>
      </p:pic>
      <p:sp>
        <p:nvSpPr>
          <p:cNvPr id="170" name="Shape"/>
          <p:cNvSpPr/>
          <p:nvPr/>
        </p:nvSpPr>
        <p:spPr>
          <a:xfrm flipH="1">
            <a:off x="0" y="11193859"/>
            <a:ext cx="24384000" cy="25221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w="12700">
            <a:miter lim="400000"/>
          </a:ln>
        </p:spPr>
        <p:txBody>
          <a:bodyPr lIns="78283" tIns="78283" rIns="78283" bIns="78283"/>
          <a:lstStyle/>
          <a:p>
            <a:endParaRPr/>
          </a:p>
        </p:txBody>
      </p:sp>
      <p:pic>
        <p:nvPicPr>
          <p:cNvPr id="171" name="Image" descr="Image"/>
          <p:cNvPicPr>
            <a:picLocks noChangeAspect="1"/>
          </p:cNvPicPr>
          <p:nvPr/>
        </p:nvPicPr>
        <p:blipFill>
          <a:blip r:embed="rId4"/>
          <a:stretch>
            <a:fillRect/>
          </a:stretch>
        </p:blipFill>
        <p:spPr>
          <a:xfrm>
            <a:off x="3135254" y="11359894"/>
            <a:ext cx="7291578" cy="2139271"/>
          </a:xfrm>
          <a:prstGeom prst="rect">
            <a:avLst/>
          </a:prstGeom>
          <a:ln w="12700">
            <a:miter lim="400000"/>
          </a:ln>
        </p:spPr>
      </p:pic>
      <p:pic>
        <p:nvPicPr>
          <p:cNvPr id="172" name="Image" descr="Image"/>
          <p:cNvPicPr>
            <a:picLocks noChangeAspect="1"/>
          </p:cNvPicPr>
          <p:nvPr/>
        </p:nvPicPr>
        <p:blipFill>
          <a:blip r:embed="rId5">
            <a:alphaModFix amt="90000"/>
          </a:blip>
          <a:srcRect l="50481"/>
          <a:stretch>
            <a:fillRect/>
          </a:stretch>
        </p:blipFill>
        <p:spPr>
          <a:xfrm>
            <a:off x="0" y="3887470"/>
            <a:ext cx="11994922" cy="2612896"/>
          </a:xfrm>
          <a:prstGeom prst="rect">
            <a:avLst/>
          </a:prstGeom>
          <a:ln w="12700">
            <a:miter lim="400000"/>
          </a:ln>
        </p:spPr>
      </p:pic>
      <p:sp>
        <p:nvSpPr>
          <p:cNvPr id="173" name="LESSON 1…"/>
          <p:cNvSpPr txBox="1"/>
          <p:nvPr/>
        </p:nvSpPr>
        <p:spPr>
          <a:xfrm>
            <a:off x="1200259" y="4083124"/>
            <a:ext cx="9545837" cy="2145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p>
            <a:pPr defTabSz="2438400">
              <a:lnSpc>
                <a:spcPct val="80000"/>
              </a:lnSpc>
              <a:defRPr sz="6400" b="1">
                <a:solidFill>
                  <a:srgbClr val="FFFFFF"/>
                </a:solidFill>
                <a:latin typeface="Open Sans"/>
                <a:ea typeface="Open Sans"/>
                <a:cs typeface="Open Sans"/>
                <a:sym typeface="Open Sans"/>
              </a:defRPr>
            </a:pPr>
            <a:r>
              <a:t>LESSON 1</a:t>
            </a:r>
          </a:p>
          <a:p>
            <a:pPr defTabSz="2438400">
              <a:lnSpc>
                <a:spcPct val="80000"/>
              </a:lnSpc>
              <a:defRPr sz="6400">
                <a:solidFill>
                  <a:srgbClr val="FFFFFF"/>
                </a:solidFill>
                <a:latin typeface="Open Sans"/>
                <a:ea typeface="Open Sans"/>
                <a:cs typeface="Open Sans"/>
                <a:sym typeface="Open Sans"/>
              </a:defRPr>
            </a:pPr>
            <a:r>
              <a:t>COURSE INTRODUCTION</a:t>
            </a:r>
          </a:p>
        </p:txBody>
      </p:sp>
      <p:grpSp>
        <p:nvGrpSpPr>
          <p:cNvPr id="176" name="Group"/>
          <p:cNvGrpSpPr/>
          <p:nvPr/>
        </p:nvGrpSpPr>
        <p:grpSpPr>
          <a:xfrm>
            <a:off x="21539200" y="12813338"/>
            <a:ext cx="1879600" cy="902663"/>
            <a:chOff x="0" y="0"/>
            <a:chExt cx="1879600" cy="902661"/>
          </a:xfrm>
        </p:grpSpPr>
        <p:sp>
          <p:nvSpPr>
            <p:cNvPr id="174" name="PPT 1-1"/>
            <p:cNvSpPr txBox="1"/>
            <p:nvPr/>
          </p:nvSpPr>
          <p:spPr>
            <a:xfrm>
              <a:off x="177346" y="0"/>
              <a:ext cx="1524908" cy="67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1-1</a:t>
              </a:r>
            </a:p>
          </p:txBody>
        </p:sp>
        <p:sp>
          <p:nvSpPr>
            <p:cNvPr id="175" name="Rectangle"/>
            <p:cNvSpPr/>
            <p:nvPr/>
          </p:nvSpPr>
          <p:spPr>
            <a:xfrm>
              <a:off x="0" y="699461"/>
              <a:ext cx="1879600" cy="203201"/>
            </a:xfrm>
            <a:prstGeom prst="rect">
              <a:avLst/>
            </a:prstGeom>
            <a:solidFill>
              <a:srgbClr val="C00000"/>
            </a:solidFill>
            <a:ln w="12700" cap="flat">
              <a:noFill/>
              <a:miter lim="400000"/>
            </a:ln>
            <a:effectLst/>
          </p:spPr>
          <p:txBody>
            <a:bodyPr wrap="square" lIns="78283" tIns="78283" rIns="78283" bIns="78283" numCol="1" anchor="t">
              <a:noAutofit/>
            </a:bodyPr>
            <a:lstStyle/>
            <a:p>
              <a:endParaRPr/>
            </a:p>
          </p:txBody>
        </p:sp>
      </p:grpSp>
      <p:grpSp>
        <p:nvGrpSpPr>
          <p:cNvPr id="179" name="Group"/>
          <p:cNvGrpSpPr/>
          <p:nvPr/>
        </p:nvGrpSpPr>
        <p:grpSpPr>
          <a:xfrm>
            <a:off x="10804095" y="11401302"/>
            <a:ext cx="4693358" cy="2183455"/>
            <a:chOff x="0" y="0"/>
            <a:chExt cx="4693356" cy="2183453"/>
          </a:xfrm>
        </p:grpSpPr>
        <p:pic>
          <p:nvPicPr>
            <p:cNvPr id="177" name="NDMA India.png" descr="NDMA India.png"/>
            <p:cNvPicPr>
              <a:picLocks noChangeAspect="1"/>
            </p:cNvPicPr>
            <p:nvPr/>
          </p:nvPicPr>
          <p:blipFill>
            <a:blip r:embed="rId6"/>
            <a:stretch>
              <a:fillRect/>
            </a:stretch>
          </p:blipFill>
          <p:spPr>
            <a:xfrm>
              <a:off x="0" y="88518"/>
              <a:ext cx="1917899" cy="1917900"/>
            </a:xfrm>
            <a:prstGeom prst="rect">
              <a:avLst/>
            </a:prstGeom>
            <a:ln w="12700" cap="flat">
              <a:noFill/>
              <a:miter lim="400000"/>
            </a:ln>
            <a:effectLst/>
          </p:spPr>
        </p:pic>
        <p:pic>
          <p:nvPicPr>
            <p:cNvPr id="178" name="NDRF India.jpg" descr="NDRF India.jpg"/>
            <p:cNvPicPr>
              <a:picLocks noChangeAspect="1"/>
            </p:cNvPicPr>
            <p:nvPr/>
          </p:nvPicPr>
          <p:blipFill>
            <a:blip r:embed="rId7"/>
            <a:stretch>
              <a:fillRect/>
            </a:stretch>
          </p:blipFill>
          <p:spPr>
            <a:xfrm>
              <a:off x="2509903" y="0"/>
              <a:ext cx="2183454" cy="2183454"/>
            </a:xfrm>
            <a:prstGeom prst="rect">
              <a:avLst/>
            </a:prstGeom>
            <a:ln w="12700" cap="flat">
              <a:noFill/>
              <a:miter lim="400000"/>
            </a:ln>
            <a:effectLst/>
          </p:spPr>
        </p:pic>
      </p:grpSp>
      <p:sp>
        <p:nvSpPr>
          <p:cNvPr id="180" name="Photo Credit: Freepik"/>
          <p:cNvSpPr txBox="1"/>
          <p:nvPr/>
        </p:nvSpPr>
        <p:spPr>
          <a:xfrm rot="16200000">
            <a:off x="-844613" y="9589983"/>
            <a:ext cx="2404593" cy="461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defRPr sz="1800">
                <a:solidFill>
                  <a:srgbClr val="DDDDDD"/>
                </a:solidFill>
                <a:latin typeface="Open Sans"/>
                <a:ea typeface="Open Sans"/>
                <a:cs typeface="Open Sans"/>
                <a:sym typeface="Open Sans"/>
              </a:defRPr>
            </a:lvl1pPr>
          </a:lstStyle>
          <a:p>
            <a:r>
              <a:t>Photo Credit: Freepik</a:t>
            </a:r>
          </a:p>
        </p:txBody>
      </p:sp>
      <p:pic>
        <p:nvPicPr>
          <p:cNvPr id="22" name="Picture 21"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23" name="Picture 22">
            <a:extLst>
              <a:ext uri="{FF2B5EF4-FFF2-40B4-BE49-F238E27FC236}">
                <a16:creationId xmlns:a16="http://schemas.microsoft.com/office/drawing/2014/main" id="{B81371AA-5D78-D185-06AD-540615D161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
        <p:nvSpPr>
          <p:cNvPr id="4" name="Duties of…">
            <a:extLst>
              <a:ext uri="{FF2B5EF4-FFF2-40B4-BE49-F238E27FC236}">
                <a16:creationId xmlns:a16="http://schemas.microsoft.com/office/drawing/2014/main" id="{29C9E8ED-1581-3490-22C3-804F357E150A}"/>
              </a:ext>
            </a:extLst>
          </p:cNvPr>
          <p:cNvSpPr txBox="1"/>
          <p:nvPr/>
        </p:nvSpPr>
        <p:spPr>
          <a:xfrm>
            <a:off x="13528385" y="11171666"/>
            <a:ext cx="9712472" cy="835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p>
            <a:pPr algn="ctr"/>
            <a:r>
              <a:rPr lang="en-US" sz="4400" b="1" dirty="0">
                <a:latin typeface="Open sans"/>
              </a:rPr>
              <a:t>Presented By:- Sohel Lakhani. DC</a:t>
            </a:r>
            <a:endParaRPr lang="en-US" sz="4400" dirty="0">
              <a:latin typeface="Open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152400" y="0"/>
            <a:ext cx="24079200" cy="13563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2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11887200" y="6553200"/>
            <a:ext cx="60960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en-IN" sz="72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6773728" y="12343369"/>
            <a:ext cx="701472" cy="738662"/>
          </a:xfrm>
        </p:spPr>
        <p:txBody>
          <a:bodyPr/>
          <a:lstStyle/>
          <a:p>
            <a:fld id="{2BB1E14F-796C-409E-9B94-89634ADD74DA}" type="slidenum">
              <a:rPr lang="en-IN" smtClean="0"/>
              <a:t>10</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8434730" y="291338"/>
            <a:ext cx="13610612" cy="12523724"/>
          </a:xfrm>
          <a:prstGeom prst="roundRect">
            <a:avLst>
              <a:gd name="adj" fmla="val 1583"/>
            </a:avLst>
          </a:prstGeom>
          <a:solidFill>
            <a:srgbClr val="EAEAEA"/>
          </a:solidFill>
          <a:ln w="12700">
            <a:miter lim="400000"/>
          </a:ln>
        </p:spPr>
        <p:txBody>
          <a:bodyPr lIns="78284" tIns="78284" rIns="78284" bIns="78284"/>
          <a:lstStyle/>
          <a:p>
            <a:endParaRPr sz="48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679133" y="6460427"/>
            <a:ext cx="7449138" cy="1389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4" tIns="78284" rIns="78284" bIns="78284">
            <a:spAutoFit/>
          </a:bodyPr>
          <a:lstStyle/>
          <a:p>
            <a:pPr algn="ctr"/>
            <a:r>
              <a:rPr lang="en-US" sz="8000" b="1" dirty="0">
                <a:latin typeface="Open sans"/>
              </a:rPr>
              <a:t>THANK YOU </a:t>
            </a:r>
            <a:r>
              <a:rPr lang="en-US" sz="8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1032423"/>
            <a:ext cx="9753600" cy="11069562"/>
          </a:xfrm>
          <a:prstGeom prst="rect">
            <a:avLst/>
          </a:prstGeom>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EER | CSSR | INDIA"/>
          <p:cNvSpPr txBox="1"/>
          <p:nvPr/>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a:latin typeface="Open Sans"/>
              </a:rPr>
              <a:t>PEER | CSSR | INDIA</a:t>
            </a:r>
          </a:p>
        </p:txBody>
      </p:sp>
      <p:sp>
        <p:nvSpPr>
          <p:cNvPr id="183"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latin typeface="Open Sans"/>
            </a:endParaRPr>
          </a:p>
        </p:txBody>
      </p:sp>
      <p:grpSp>
        <p:nvGrpSpPr>
          <p:cNvPr id="186" name="Group"/>
          <p:cNvGrpSpPr/>
          <p:nvPr/>
        </p:nvGrpSpPr>
        <p:grpSpPr>
          <a:xfrm>
            <a:off x="21539200" y="12813338"/>
            <a:ext cx="1879600" cy="902664"/>
            <a:chOff x="0" y="0"/>
            <a:chExt cx="1879600" cy="902662"/>
          </a:xfrm>
        </p:grpSpPr>
        <p:sp>
          <p:nvSpPr>
            <p:cNvPr id="184" name="PPT 1-2"/>
            <p:cNvSpPr txBox="1"/>
            <p:nvPr/>
          </p:nvSpPr>
          <p:spPr>
            <a:xfrm>
              <a:off x="155431" y="0"/>
              <a:ext cx="1568739"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1-2</a:t>
              </a:r>
            </a:p>
          </p:txBody>
        </p:sp>
        <p:sp>
          <p:nvSpPr>
            <p:cNvPr id="185" name="Rectangle"/>
            <p:cNvSpPr/>
            <p:nvPr/>
          </p:nvSpPr>
          <p:spPr>
            <a:xfrm>
              <a:off x="0" y="699461"/>
              <a:ext cx="1879600" cy="203201"/>
            </a:xfrm>
            <a:prstGeom prst="rect">
              <a:avLst/>
            </a:prstGeom>
            <a:solidFill>
              <a:srgbClr val="C00000"/>
            </a:solidFill>
            <a:ln w="12700" cap="flat">
              <a:noFill/>
              <a:miter lim="400000"/>
            </a:ln>
            <a:effectLst/>
          </p:spPr>
          <p:txBody>
            <a:bodyPr wrap="square" lIns="78283" tIns="78283" rIns="78283" bIns="78283" numCol="1" anchor="t">
              <a:noAutofit/>
            </a:bodyPr>
            <a:lstStyle/>
            <a:p>
              <a:endParaRPr>
                <a:latin typeface="Open Sans"/>
              </a:endParaRPr>
            </a:p>
          </p:txBody>
        </p:sp>
      </p:grpSp>
      <p:sp>
        <p:nvSpPr>
          <p:cNvPr id="187" name="Upon completing this lesson, you will become familiar with:"/>
          <p:cNvSpPr txBox="1">
            <a:spLocks noGrp="1"/>
          </p:cNvSpPr>
          <p:nvPr>
            <p:ph type="body" sz="quarter" idx="4294967295"/>
          </p:nvPr>
        </p:nvSpPr>
        <p:spPr>
          <a:xfrm>
            <a:off x="1144986" y="4358078"/>
            <a:ext cx="7627217" cy="7757722"/>
          </a:xfrm>
          <a:prstGeom prst="rect">
            <a:avLst/>
          </a:prstGeom>
        </p:spPr>
        <p:txBody>
          <a:bodyPr lIns="89235" tIns="89235" rIns="89235" bIns="89235" anchor="t"/>
          <a:lstStyle>
            <a:lvl1pPr defTabSz="1896340">
              <a:spcBef>
                <a:spcPts val="2100"/>
              </a:spcBef>
              <a:tabLst>
                <a:tab pos="2286000" algn="l"/>
                <a:tab pos="3644900" algn="l"/>
                <a:tab pos="5029200" algn="l"/>
                <a:tab pos="6388100" algn="l"/>
              </a:tabLst>
              <a:defRPr sz="4200" i="0">
                <a:solidFill>
                  <a:srgbClr val="000000"/>
                </a:solidFill>
                <a:latin typeface="Open Sans"/>
                <a:ea typeface="Open Sans"/>
                <a:cs typeface="Open Sans"/>
                <a:sym typeface="Open Sans"/>
              </a:defRPr>
            </a:lvl1pPr>
          </a:lstStyle>
          <a:p>
            <a:r>
              <a:rPr dirty="0"/>
              <a:t>Upon completing this lesson, you will become familiar with:</a:t>
            </a:r>
          </a:p>
        </p:txBody>
      </p:sp>
      <p:sp>
        <p:nvSpPr>
          <p:cNvPr id="188" name="OBJECTIVES"/>
          <p:cNvSpPr txBox="1"/>
          <p:nvPr/>
        </p:nvSpPr>
        <p:spPr>
          <a:xfrm>
            <a:off x="1077422" y="1646831"/>
            <a:ext cx="6005850"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89" name="Names and background information of the course coordinator, instructors, assistants, support staff and the other participants."/>
          <p:cNvSpPr txBox="1"/>
          <p:nvPr/>
        </p:nvSpPr>
        <p:spPr>
          <a:xfrm>
            <a:off x="10661053" y="7086600"/>
            <a:ext cx="11383845" cy="3112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228600" algn="just"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dirty="0">
                <a:latin typeface="Open Sans"/>
              </a:rPr>
              <a:t>Names and background information of the course coordinator, instructors, assistants, support staff and the other participants.</a:t>
            </a:r>
          </a:p>
        </p:txBody>
      </p:sp>
      <p:grpSp>
        <p:nvGrpSpPr>
          <p:cNvPr id="192" name="Group"/>
          <p:cNvGrpSpPr/>
          <p:nvPr/>
        </p:nvGrpSpPr>
        <p:grpSpPr>
          <a:xfrm>
            <a:off x="15521159" y="4514914"/>
            <a:ext cx="1219201" cy="1681959"/>
            <a:chOff x="0" y="115975"/>
            <a:chExt cx="1219200" cy="1681957"/>
          </a:xfrm>
        </p:grpSpPr>
        <p:sp>
          <p:nvSpPr>
            <p:cNvPr id="190"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latin typeface="Open Sans"/>
              </a:endParaRPr>
            </a:p>
          </p:txBody>
        </p:sp>
        <p:sp>
          <p:nvSpPr>
            <p:cNvPr id="191" name="1"/>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pic>
        <p:nvPicPr>
          <p:cNvPr id="13" name="Picture 1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14" name="Picture 13">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EER | CSSR | INDIA"/>
          <p:cNvSpPr txBox="1"/>
          <p:nvPr/>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a:latin typeface="Open Sans"/>
              </a:rPr>
              <a:t>PEER | CSSR | INDIA</a:t>
            </a:r>
          </a:p>
        </p:txBody>
      </p:sp>
      <p:sp>
        <p:nvSpPr>
          <p:cNvPr id="195"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latin typeface="Open Sans"/>
            </a:endParaRPr>
          </a:p>
        </p:txBody>
      </p:sp>
      <p:grpSp>
        <p:nvGrpSpPr>
          <p:cNvPr id="198" name="Group"/>
          <p:cNvGrpSpPr/>
          <p:nvPr/>
        </p:nvGrpSpPr>
        <p:grpSpPr>
          <a:xfrm>
            <a:off x="21539200" y="12813338"/>
            <a:ext cx="1879600" cy="902664"/>
            <a:chOff x="0" y="0"/>
            <a:chExt cx="1879600" cy="902662"/>
          </a:xfrm>
        </p:grpSpPr>
        <p:sp>
          <p:nvSpPr>
            <p:cNvPr id="196" name="PPT 1-3"/>
            <p:cNvSpPr txBox="1"/>
            <p:nvPr/>
          </p:nvSpPr>
          <p:spPr>
            <a:xfrm>
              <a:off x="155431" y="0"/>
              <a:ext cx="1568739"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1-3</a:t>
              </a:r>
            </a:p>
          </p:txBody>
        </p:sp>
        <p:sp>
          <p:nvSpPr>
            <p:cNvPr id="197" name="Rectangle"/>
            <p:cNvSpPr/>
            <p:nvPr/>
          </p:nvSpPr>
          <p:spPr>
            <a:xfrm>
              <a:off x="0" y="699461"/>
              <a:ext cx="1879600" cy="203201"/>
            </a:xfrm>
            <a:prstGeom prst="rect">
              <a:avLst/>
            </a:prstGeom>
            <a:solidFill>
              <a:srgbClr val="C00000"/>
            </a:solidFill>
            <a:ln w="12700" cap="flat">
              <a:noFill/>
              <a:miter lim="400000"/>
            </a:ln>
            <a:effectLst/>
          </p:spPr>
          <p:txBody>
            <a:bodyPr wrap="square" lIns="78283" tIns="78283" rIns="78283" bIns="78283" numCol="1" anchor="t">
              <a:noAutofit/>
            </a:bodyPr>
            <a:lstStyle/>
            <a:p>
              <a:endParaRPr>
                <a:latin typeface="Open Sans"/>
              </a:endParaRPr>
            </a:p>
          </p:txBody>
        </p:sp>
      </p:grpSp>
      <p:sp>
        <p:nvSpPr>
          <p:cNvPr id="199" name="Upon completing this lesson, you will become familiar with:"/>
          <p:cNvSpPr txBox="1">
            <a:spLocks noGrp="1"/>
          </p:cNvSpPr>
          <p:nvPr>
            <p:ph type="body" sz="quarter" idx="4294967295"/>
          </p:nvPr>
        </p:nvSpPr>
        <p:spPr>
          <a:xfrm>
            <a:off x="1144986" y="3748478"/>
            <a:ext cx="7627217" cy="7757722"/>
          </a:xfrm>
          <a:prstGeom prst="rect">
            <a:avLst/>
          </a:prstGeom>
        </p:spPr>
        <p:txBody>
          <a:bodyPr lIns="89235" tIns="89235" rIns="89235" bIns="89235" anchor="t"/>
          <a:lstStyle>
            <a:lvl1pPr defTabSz="1896340">
              <a:spcBef>
                <a:spcPts val="2100"/>
              </a:spcBef>
              <a:tabLst>
                <a:tab pos="2286000" algn="l"/>
                <a:tab pos="3644900" algn="l"/>
                <a:tab pos="5029200" algn="l"/>
                <a:tab pos="6388100" algn="l"/>
              </a:tabLst>
              <a:defRPr sz="4200" i="0">
                <a:solidFill>
                  <a:srgbClr val="000000"/>
                </a:solidFill>
                <a:latin typeface="Open Sans"/>
                <a:ea typeface="Open Sans"/>
                <a:cs typeface="Open Sans"/>
                <a:sym typeface="Open Sans"/>
              </a:defRPr>
            </a:lvl1pPr>
          </a:lstStyle>
          <a:p>
            <a:r>
              <a:rPr dirty="0"/>
              <a:t>Upon completing this lesson, you will become familiar with:</a:t>
            </a:r>
          </a:p>
        </p:txBody>
      </p:sp>
      <p:sp>
        <p:nvSpPr>
          <p:cNvPr id="200" name="OBJECTIVES"/>
          <p:cNvSpPr txBox="1"/>
          <p:nvPr/>
        </p:nvSpPr>
        <p:spPr>
          <a:xfrm>
            <a:off x="1077422" y="1629509"/>
            <a:ext cx="6005850"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201" name="The following aspects of the course will be covered in this lesson:…"/>
          <p:cNvSpPr txBox="1"/>
          <p:nvPr/>
        </p:nvSpPr>
        <p:spPr>
          <a:xfrm>
            <a:off x="10661053" y="5143358"/>
            <a:ext cx="10939414" cy="6631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228600" defTabSz="1896340">
              <a:spcBef>
                <a:spcPts val="1000"/>
              </a:spcBef>
              <a:tabLst>
                <a:tab pos="2286000" algn="l"/>
                <a:tab pos="3644900" algn="l"/>
                <a:tab pos="5029200" algn="l"/>
                <a:tab pos="6388100" algn="l"/>
              </a:tabLst>
              <a:defRPr sz="4200">
                <a:latin typeface="Open Sans"/>
                <a:ea typeface="Open Sans"/>
                <a:cs typeface="Open Sans"/>
                <a:sym typeface="Open Sans"/>
              </a:defRPr>
            </a:pPr>
            <a:r>
              <a:rPr>
                <a:latin typeface="Open Sans"/>
              </a:rPr>
              <a:t>The following aspects of the course will be covered in this lesson:</a:t>
            </a:r>
          </a:p>
          <a:p>
            <a:pPr marL="661736" lvl="1" indent="-280736" defTabSz="1896340">
              <a:spcBef>
                <a:spcPts val="1000"/>
              </a:spcBef>
              <a:buSzPct val="100000"/>
              <a:buChar char="•"/>
              <a:defRPr sz="3000">
                <a:latin typeface="Open Sans"/>
                <a:ea typeface="Open Sans"/>
                <a:cs typeface="Open Sans"/>
                <a:sym typeface="Open Sans"/>
              </a:defRPr>
            </a:pPr>
            <a:r>
              <a:rPr>
                <a:latin typeface="Open Sans"/>
              </a:rPr>
              <a:t>Expectations</a:t>
            </a:r>
          </a:p>
          <a:p>
            <a:pPr marL="661736" lvl="1" indent="-280736" defTabSz="1896340">
              <a:spcBef>
                <a:spcPts val="1000"/>
              </a:spcBef>
              <a:buSzPct val="100000"/>
              <a:buChar char="•"/>
              <a:defRPr sz="3000">
                <a:latin typeface="Open Sans"/>
                <a:ea typeface="Open Sans"/>
                <a:cs typeface="Open Sans"/>
                <a:sym typeface="Open Sans"/>
              </a:defRPr>
            </a:pPr>
            <a:r>
              <a:rPr>
                <a:latin typeface="Open Sans"/>
              </a:rPr>
              <a:t>Purpose</a:t>
            </a:r>
          </a:p>
          <a:p>
            <a:pPr marL="661736" lvl="1" indent="-280736" defTabSz="1896340">
              <a:spcBef>
                <a:spcPts val="1000"/>
              </a:spcBef>
              <a:buSzPct val="100000"/>
              <a:buChar char="•"/>
              <a:defRPr sz="3000">
                <a:latin typeface="Open Sans"/>
                <a:ea typeface="Open Sans"/>
                <a:cs typeface="Open Sans"/>
                <a:sym typeface="Open Sans"/>
              </a:defRPr>
            </a:pPr>
            <a:r>
              <a:rPr>
                <a:latin typeface="Open Sans"/>
              </a:rPr>
              <a:t>Objectives</a:t>
            </a:r>
          </a:p>
          <a:p>
            <a:pPr marL="661736" lvl="1" indent="-280736" defTabSz="1896340">
              <a:spcBef>
                <a:spcPts val="1000"/>
              </a:spcBef>
              <a:buSzPct val="100000"/>
              <a:buChar char="•"/>
              <a:defRPr sz="3000">
                <a:latin typeface="Open Sans"/>
                <a:ea typeface="Open Sans"/>
                <a:cs typeface="Open Sans"/>
                <a:sym typeface="Open Sans"/>
              </a:defRPr>
            </a:pPr>
            <a:r>
              <a:rPr>
                <a:latin typeface="Open Sans"/>
              </a:rPr>
              <a:t>Methodology</a:t>
            </a:r>
          </a:p>
          <a:p>
            <a:pPr marL="661736" lvl="1" indent="-280736" defTabSz="1896340">
              <a:spcBef>
                <a:spcPts val="1000"/>
              </a:spcBef>
              <a:buSzPct val="100000"/>
              <a:buChar char="•"/>
              <a:defRPr sz="3000">
                <a:latin typeface="Open Sans"/>
                <a:ea typeface="Open Sans"/>
                <a:cs typeface="Open Sans"/>
                <a:sym typeface="Open Sans"/>
              </a:defRPr>
            </a:pPr>
            <a:r>
              <a:rPr>
                <a:latin typeface="Open Sans"/>
              </a:rPr>
              <a:t>Testing</a:t>
            </a:r>
          </a:p>
          <a:p>
            <a:pPr marL="661736" lvl="1" indent="-280736" defTabSz="1896340">
              <a:spcBef>
                <a:spcPts val="1000"/>
              </a:spcBef>
              <a:buSzPct val="100000"/>
              <a:buChar char="•"/>
              <a:defRPr sz="3000">
                <a:latin typeface="Open Sans"/>
                <a:ea typeface="Open Sans"/>
                <a:cs typeface="Open Sans"/>
                <a:sym typeface="Open Sans"/>
              </a:defRPr>
            </a:pPr>
            <a:r>
              <a:rPr>
                <a:latin typeface="Open Sans"/>
              </a:rPr>
              <a:t>Materials</a:t>
            </a:r>
          </a:p>
          <a:p>
            <a:pPr marL="661736" lvl="1" indent="-280736" defTabSz="1896340">
              <a:spcBef>
                <a:spcPts val="1000"/>
              </a:spcBef>
              <a:buSzPct val="100000"/>
              <a:buChar char="•"/>
              <a:defRPr sz="3000">
                <a:latin typeface="Open Sans"/>
                <a:ea typeface="Open Sans"/>
                <a:cs typeface="Open Sans"/>
                <a:sym typeface="Open Sans"/>
              </a:defRPr>
            </a:pPr>
            <a:r>
              <a:rPr>
                <a:latin typeface="Open Sans"/>
              </a:rPr>
              <a:t>Logistics and Agenda</a:t>
            </a:r>
          </a:p>
          <a:p>
            <a:pPr marL="661736" lvl="1" indent="-280736" defTabSz="1896340">
              <a:spcBef>
                <a:spcPts val="1000"/>
              </a:spcBef>
              <a:buSzPct val="100000"/>
              <a:buChar char="•"/>
              <a:defRPr sz="3000">
                <a:latin typeface="Open Sans"/>
                <a:ea typeface="Open Sans"/>
                <a:cs typeface="Open Sans"/>
                <a:sym typeface="Open Sans"/>
              </a:defRPr>
            </a:pPr>
            <a:r>
              <a:rPr>
                <a:latin typeface="Open Sans"/>
              </a:rPr>
              <a:t>Course overview and its relation to the OFDA First Responder Program.</a:t>
            </a:r>
          </a:p>
        </p:txBody>
      </p:sp>
      <p:grpSp>
        <p:nvGrpSpPr>
          <p:cNvPr id="204" name="Group"/>
          <p:cNvGrpSpPr/>
          <p:nvPr/>
        </p:nvGrpSpPr>
        <p:grpSpPr>
          <a:xfrm>
            <a:off x="15521159" y="3405085"/>
            <a:ext cx="1219201" cy="1681958"/>
            <a:chOff x="0" y="115975"/>
            <a:chExt cx="1219200" cy="1681957"/>
          </a:xfrm>
        </p:grpSpPr>
        <p:sp>
          <p:nvSpPr>
            <p:cNvPr id="202"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latin typeface="Open Sans"/>
              </a:endParaRPr>
            </a:p>
          </p:txBody>
        </p:sp>
        <p:sp>
          <p:nvSpPr>
            <p:cNvPr id="203" name="2"/>
            <p:cNvSpPr txBox="1"/>
            <p:nvPr/>
          </p:nvSpPr>
          <p:spPr>
            <a:xfrm>
              <a:off x="2745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pic>
        <p:nvPicPr>
          <p:cNvPr id="13" name="Picture 1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14" name="Picture 13">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ctangle"/>
          <p:cNvSpPr/>
          <p:nvPr/>
        </p:nvSpPr>
        <p:spPr>
          <a:xfrm>
            <a:off x="8167732" y="0"/>
            <a:ext cx="16216268" cy="13716001"/>
          </a:xfrm>
          <a:prstGeom prst="rect">
            <a:avLst/>
          </a:prstGeom>
          <a:solidFill>
            <a:srgbClr val="881920"/>
          </a:solidFill>
          <a:ln w="12700">
            <a:miter lim="400000"/>
          </a:ln>
        </p:spPr>
        <p:txBody>
          <a:bodyPr lIns="78283" tIns="78283" rIns="78283" bIns="78283"/>
          <a:lstStyle/>
          <a:p>
            <a:endParaRPr>
              <a:latin typeface="Open Sans"/>
            </a:endParaRPr>
          </a:p>
        </p:txBody>
      </p:sp>
      <p:sp>
        <p:nvSpPr>
          <p:cNvPr id="247" name="PEER | CSSR | INDIA"/>
          <p:cNvSpPr txBox="1"/>
          <p:nvPr/>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a:latin typeface="Open Sans"/>
              </a:rPr>
              <a:t>PEER | CSSR | INDIA</a:t>
            </a:r>
          </a:p>
        </p:txBody>
      </p:sp>
      <p:sp>
        <p:nvSpPr>
          <p:cNvPr id="248"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latin typeface="Open Sans"/>
            </a:endParaRPr>
          </a:p>
        </p:txBody>
      </p:sp>
      <p:grpSp>
        <p:nvGrpSpPr>
          <p:cNvPr id="251" name="Group"/>
          <p:cNvGrpSpPr/>
          <p:nvPr/>
        </p:nvGrpSpPr>
        <p:grpSpPr>
          <a:xfrm>
            <a:off x="21539200" y="12813338"/>
            <a:ext cx="1879600" cy="902664"/>
            <a:chOff x="0" y="0"/>
            <a:chExt cx="1879600" cy="902662"/>
          </a:xfrm>
        </p:grpSpPr>
        <p:sp>
          <p:nvSpPr>
            <p:cNvPr id="249" name="PPT 1-8"/>
            <p:cNvSpPr txBox="1"/>
            <p:nvPr/>
          </p:nvSpPr>
          <p:spPr>
            <a:xfrm>
              <a:off x="155431" y="0"/>
              <a:ext cx="1568739"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FFFFFF"/>
                  </a:solidFill>
                  <a:latin typeface="Open Sans"/>
                  <a:ea typeface="Open Sans"/>
                  <a:cs typeface="Open Sans"/>
                  <a:sym typeface="Open Sans"/>
                </a:defRPr>
              </a:lvl1pPr>
            </a:lstStyle>
            <a:p>
              <a:pPr>
                <a:defRPr b="0"/>
              </a:pPr>
              <a:r>
                <a:rPr b="1"/>
                <a:t>PPT 1-8</a:t>
              </a:r>
            </a:p>
          </p:txBody>
        </p:sp>
        <p:sp>
          <p:nvSpPr>
            <p:cNvPr id="250" name="Rectangle"/>
            <p:cNvSpPr/>
            <p:nvPr/>
          </p:nvSpPr>
          <p:spPr>
            <a:xfrm>
              <a:off x="0" y="699461"/>
              <a:ext cx="1879600" cy="203201"/>
            </a:xfrm>
            <a:prstGeom prst="rect">
              <a:avLst/>
            </a:prstGeom>
            <a:solidFill>
              <a:srgbClr val="C00000"/>
            </a:solidFill>
            <a:ln w="12700" cap="flat">
              <a:noFill/>
              <a:miter lim="400000"/>
            </a:ln>
            <a:effectLst/>
          </p:spPr>
          <p:txBody>
            <a:bodyPr wrap="square" lIns="78283" tIns="78283" rIns="78283" bIns="78283" numCol="1" anchor="t">
              <a:noAutofit/>
            </a:bodyPr>
            <a:lstStyle/>
            <a:p>
              <a:endParaRPr>
                <a:latin typeface="Open Sans"/>
              </a:endParaRPr>
            </a:p>
          </p:txBody>
        </p:sp>
      </p:grpSp>
      <p:sp>
        <p:nvSpPr>
          <p:cNvPr id="252" name="Purpose of the Course"/>
          <p:cNvSpPr txBox="1"/>
          <p:nvPr/>
        </p:nvSpPr>
        <p:spPr>
          <a:xfrm>
            <a:off x="430682" y="5308112"/>
            <a:ext cx="7113118" cy="1930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dirty="0"/>
              <a:t>Purpose of the Course</a:t>
            </a:r>
          </a:p>
        </p:txBody>
      </p:sp>
      <p:sp>
        <p:nvSpPr>
          <p:cNvPr id="253" name="To train the participant in the techniques and methods necessary for searching, locating, stabilising, and extricating victims trapped in collapsed structures, using the safest and most appropriate procedures for the rescuer as well as the victim."/>
          <p:cNvSpPr txBox="1"/>
          <p:nvPr/>
        </p:nvSpPr>
        <p:spPr>
          <a:xfrm>
            <a:off x="9220200" y="5690227"/>
            <a:ext cx="14138565" cy="497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r>
              <a:rPr>
                <a:latin typeface="Open Sans"/>
              </a:rPr>
              <a:t>To train the participant in the techniques and methods necessary for searching, locating, stabilising, and extricating victims trapped in collapsed structures, using the safest and most appropriate procedures for the rescuer as well as the victim.</a:t>
            </a:r>
          </a:p>
        </p:txBody>
      </p:sp>
      <p:sp>
        <p:nvSpPr>
          <p:cNvPr id="254" name="Line"/>
          <p:cNvSpPr/>
          <p:nvPr/>
        </p:nvSpPr>
        <p:spPr>
          <a:xfrm>
            <a:off x="7544229" y="3619648"/>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endParaRPr>
              <a:latin typeface="Open Sans"/>
            </a:endParaRPr>
          </a:p>
        </p:txBody>
      </p:sp>
      <p:pic>
        <p:nvPicPr>
          <p:cNvPr id="11" name="Picture 10"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12" name="Picture 11">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EER | CSSR | INDIA"/>
          <p:cNvSpPr txBox="1"/>
          <p:nvPr/>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a:latin typeface="Open Sans"/>
              </a:rPr>
              <a:t>PEER | CSSR | INDIA</a:t>
            </a:r>
          </a:p>
        </p:txBody>
      </p:sp>
      <p:sp>
        <p:nvSpPr>
          <p:cNvPr id="257"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latin typeface="Open Sans"/>
            </a:endParaRPr>
          </a:p>
        </p:txBody>
      </p:sp>
      <p:grpSp>
        <p:nvGrpSpPr>
          <p:cNvPr id="260" name="Group"/>
          <p:cNvGrpSpPr/>
          <p:nvPr/>
        </p:nvGrpSpPr>
        <p:grpSpPr>
          <a:xfrm>
            <a:off x="21539200" y="12813338"/>
            <a:ext cx="1879600" cy="902664"/>
            <a:chOff x="0" y="0"/>
            <a:chExt cx="1879600" cy="902662"/>
          </a:xfrm>
        </p:grpSpPr>
        <p:sp>
          <p:nvSpPr>
            <p:cNvPr id="258" name="PPT 1-9"/>
            <p:cNvSpPr txBox="1"/>
            <p:nvPr/>
          </p:nvSpPr>
          <p:spPr>
            <a:xfrm>
              <a:off x="155431" y="0"/>
              <a:ext cx="1568739"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1-9</a:t>
              </a:r>
            </a:p>
          </p:txBody>
        </p:sp>
        <p:sp>
          <p:nvSpPr>
            <p:cNvPr id="259" name="Rectangle"/>
            <p:cNvSpPr/>
            <p:nvPr/>
          </p:nvSpPr>
          <p:spPr>
            <a:xfrm>
              <a:off x="0" y="699461"/>
              <a:ext cx="1879600" cy="203201"/>
            </a:xfrm>
            <a:prstGeom prst="rect">
              <a:avLst/>
            </a:prstGeom>
            <a:solidFill>
              <a:srgbClr val="C00000"/>
            </a:solidFill>
            <a:ln w="12700" cap="flat">
              <a:noFill/>
              <a:miter lim="400000"/>
            </a:ln>
            <a:effectLst/>
          </p:spPr>
          <p:txBody>
            <a:bodyPr wrap="square" lIns="78283" tIns="78283" rIns="78283" bIns="78283" numCol="1" anchor="t">
              <a:noAutofit/>
            </a:bodyPr>
            <a:lstStyle/>
            <a:p>
              <a:endParaRPr>
                <a:latin typeface="Open Sans"/>
              </a:endParaRPr>
            </a:p>
          </p:txBody>
        </p:sp>
      </p:grpSp>
      <p:sp>
        <p:nvSpPr>
          <p:cNvPr id="261" name="Course Materials"/>
          <p:cNvSpPr txBox="1"/>
          <p:nvPr/>
        </p:nvSpPr>
        <p:spPr>
          <a:xfrm>
            <a:off x="1077422" y="2327551"/>
            <a:ext cx="7113118" cy="1930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dirty="0"/>
              <a:t>Course Materials</a:t>
            </a:r>
          </a:p>
        </p:txBody>
      </p:sp>
      <p:sp>
        <p:nvSpPr>
          <p:cNvPr id="262" name="PWB…"/>
          <p:cNvSpPr txBox="1"/>
          <p:nvPr/>
        </p:nvSpPr>
        <p:spPr>
          <a:xfrm>
            <a:off x="1216675" y="6007290"/>
            <a:ext cx="5924040"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pPr>
            <a:r>
              <a:rPr>
                <a:latin typeface="Open Sans"/>
              </a:rPr>
              <a:t>PWB</a:t>
            </a:r>
          </a:p>
          <a:p>
            <a:pPr defTabSz="1896340">
              <a:spcBef>
                <a:spcPts val="1000"/>
              </a:spcBef>
              <a:tabLst>
                <a:tab pos="2286000" algn="l"/>
                <a:tab pos="3644900" algn="l"/>
                <a:tab pos="5029200" algn="l"/>
                <a:tab pos="6388100" algn="l"/>
              </a:tabLst>
              <a:defRPr sz="4000">
                <a:latin typeface="Open Sans"/>
                <a:ea typeface="Open Sans"/>
                <a:cs typeface="Open Sans"/>
                <a:sym typeface="Open Sans"/>
              </a:defRPr>
            </a:pPr>
            <a:r>
              <a:rPr>
                <a:latin typeface="Open Sans"/>
              </a:rPr>
              <a:t>Participant Workbook</a:t>
            </a:r>
          </a:p>
        </p:txBody>
      </p:sp>
      <p:sp>
        <p:nvSpPr>
          <p:cNvPr id="263" name="PW…"/>
          <p:cNvSpPr txBox="1"/>
          <p:nvPr/>
        </p:nvSpPr>
        <p:spPr>
          <a:xfrm>
            <a:off x="13265074" y="6007290"/>
            <a:ext cx="4731080"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pPr>
            <a:r>
              <a:rPr>
                <a:latin typeface="Open Sans"/>
              </a:rPr>
              <a:t>PW</a:t>
            </a:r>
          </a:p>
          <a:p>
            <a:pPr defTabSz="1896340">
              <a:spcBef>
                <a:spcPts val="1000"/>
              </a:spcBef>
              <a:tabLst>
                <a:tab pos="2286000" algn="l"/>
                <a:tab pos="3644900" algn="l"/>
                <a:tab pos="5029200" algn="l"/>
                <a:tab pos="6388100" algn="l"/>
              </a:tabLst>
              <a:defRPr sz="4000">
                <a:latin typeface="Open Sans"/>
                <a:ea typeface="Open Sans"/>
                <a:cs typeface="Open Sans"/>
                <a:sym typeface="Open Sans"/>
              </a:defRPr>
            </a:pPr>
            <a:r>
              <a:rPr>
                <a:latin typeface="Open Sans"/>
              </a:rPr>
              <a:t>Pre-Work</a:t>
            </a:r>
          </a:p>
        </p:txBody>
      </p:sp>
      <p:sp>
        <p:nvSpPr>
          <p:cNvPr id="264" name="HO…"/>
          <p:cNvSpPr txBox="1"/>
          <p:nvPr/>
        </p:nvSpPr>
        <p:spPr>
          <a:xfrm>
            <a:off x="18818634" y="6007290"/>
            <a:ext cx="5296726"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pPr>
            <a:r>
              <a:rPr>
                <a:latin typeface="Open Sans"/>
              </a:rPr>
              <a:t>HO</a:t>
            </a:r>
          </a:p>
          <a:p>
            <a:pPr defTabSz="1896340">
              <a:spcBef>
                <a:spcPts val="1000"/>
              </a:spcBef>
              <a:tabLst>
                <a:tab pos="2286000" algn="l"/>
                <a:tab pos="3644900" algn="l"/>
                <a:tab pos="5029200" algn="l"/>
                <a:tab pos="6388100" algn="l"/>
              </a:tabLst>
              <a:defRPr sz="4000">
                <a:latin typeface="Open Sans"/>
                <a:ea typeface="Open Sans"/>
                <a:cs typeface="Open Sans"/>
                <a:sym typeface="Open Sans"/>
              </a:defRPr>
            </a:pPr>
            <a:r>
              <a:rPr>
                <a:latin typeface="Open Sans"/>
              </a:rPr>
              <a:t>Handouts</a:t>
            </a:r>
          </a:p>
        </p:txBody>
      </p:sp>
      <p:sp>
        <p:nvSpPr>
          <p:cNvPr id="265" name="RM…"/>
          <p:cNvSpPr txBox="1"/>
          <p:nvPr/>
        </p:nvSpPr>
        <p:spPr>
          <a:xfrm>
            <a:off x="7453796" y="6007290"/>
            <a:ext cx="528471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pPr>
            <a:r>
              <a:rPr>
                <a:latin typeface="Open Sans"/>
              </a:rPr>
              <a:t>RM</a:t>
            </a:r>
          </a:p>
          <a:p>
            <a:pPr defTabSz="1896340">
              <a:spcBef>
                <a:spcPts val="1000"/>
              </a:spcBef>
              <a:tabLst>
                <a:tab pos="2286000" algn="l"/>
                <a:tab pos="3644900" algn="l"/>
                <a:tab pos="5029200" algn="l"/>
                <a:tab pos="6388100" algn="l"/>
              </a:tabLst>
              <a:defRPr sz="4000">
                <a:latin typeface="Open Sans"/>
                <a:ea typeface="Open Sans"/>
                <a:cs typeface="Open Sans"/>
                <a:sym typeface="Open Sans"/>
              </a:defRPr>
            </a:pPr>
            <a:r>
              <a:rPr>
                <a:latin typeface="Open Sans"/>
              </a:rPr>
              <a:t>Reference Material</a:t>
            </a:r>
          </a:p>
        </p:txBody>
      </p:sp>
      <p:sp>
        <p:nvSpPr>
          <p:cNvPr id="266" name="Line"/>
          <p:cNvSpPr/>
          <p:nvPr/>
        </p:nvSpPr>
        <p:spPr>
          <a:xfrm flipV="1">
            <a:off x="7297255" y="5574750"/>
            <a:ext cx="1" cy="2396849"/>
          </a:xfrm>
          <a:prstGeom prst="line">
            <a:avLst/>
          </a:prstGeom>
          <a:ln w="25400">
            <a:solidFill>
              <a:srgbClr val="585756"/>
            </a:solidFill>
            <a:custDash>
              <a:ds d="200000" sp="200000"/>
            </a:custDash>
            <a:miter lim="400000"/>
          </a:ln>
          <a:effectLst>
            <a:outerShdw blurRad="50800" dist="12700" dir="5400000" rotWithShape="0">
              <a:srgbClr val="000000">
                <a:alpha val="38000"/>
              </a:srgbClr>
            </a:outerShdw>
          </a:effectLst>
        </p:spPr>
        <p:txBody>
          <a:bodyPr lIns="78283" tIns="78283" rIns="78283" bIns="78283"/>
          <a:lstStyle/>
          <a:p>
            <a:endParaRPr>
              <a:latin typeface="Open Sans"/>
            </a:endParaRPr>
          </a:p>
        </p:txBody>
      </p:sp>
      <p:sp>
        <p:nvSpPr>
          <p:cNvPr id="267" name="Line"/>
          <p:cNvSpPr/>
          <p:nvPr/>
        </p:nvSpPr>
        <p:spPr>
          <a:xfrm flipV="1">
            <a:off x="12937294" y="5574750"/>
            <a:ext cx="1" cy="2396849"/>
          </a:xfrm>
          <a:prstGeom prst="line">
            <a:avLst/>
          </a:prstGeom>
          <a:ln w="25400">
            <a:solidFill>
              <a:srgbClr val="585756"/>
            </a:solidFill>
            <a:custDash>
              <a:ds d="200000" sp="200000"/>
            </a:custDash>
            <a:miter lim="400000"/>
          </a:ln>
          <a:effectLst>
            <a:outerShdw blurRad="50800" dist="12700" dir="5400000" rotWithShape="0">
              <a:srgbClr val="000000">
                <a:alpha val="38000"/>
              </a:srgbClr>
            </a:outerShdw>
          </a:effectLst>
        </p:spPr>
        <p:txBody>
          <a:bodyPr lIns="78283" tIns="78283" rIns="78283" bIns="78283"/>
          <a:lstStyle/>
          <a:p>
            <a:endParaRPr>
              <a:latin typeface="Open Sans"/>
            </a:endParaRPr>
          </a:p>
        </p:txBody>
      </p:sp>
      <p:sp>
        <p:nvSpPr>
          <p:cNvPr id="268" name="Line"/>
          <p:cNvSpPr/>
          <p:nvPr/>
        </p:nvSpPr>
        <p:spPr>
          <a:xfrm flipV="1">
            <a:off x="18597893" y="5574750"/>
            <a:ext cx="1" cy="2396849"/>
          </a:xfrm>
          <a:prstGeom prst="line">
            <a:avLst/>
          </a:prstGeom>
          <a:ln w="25400">
            <a:solidFill>
              <a:srgbClr val="585756"/>
            </a:solidFill>
            <a:custDash>
              <a:ds d="200000" sp="200000"/>
            </a:custDash>
            <a:miter lim="400000"/>
          </a:ln>
          <a:effectLst>
            <a:outerShdw blurRad="50800" dist="12700" dir="5400000" rotWithShape="0">
              <a:srgbClr val="000000">
                <a:alpha val="38000"/>
              </a:srgbClr>
            </a:outerShdw>
          </a:effectLst>
        </p:spPr>
        <p:txBody>
          <a:bodyPr lIns="78283" tIns="78283" rIns="78283" bIns="78283"/>
          <a:lstStyle/>
          <a:p>
            <a:endParaRPr>
              <a:latin typeface="Open Sans"/>
            </a:endParaRPr>
          </a:p>
        </p:txBody>
      </p:sp>
      <p:pic>
        <p:nvPicPr>
          <p:cNvPr id="15" name="Picture 14"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16" name="Picture 15">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EER | CSSR | INDIA"/>
          <p:cNvSpPr txBox="1"/>
          <p:nvPr/>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a:latin typeface="Open Sans"/>
              </a:rPr>
              <a:t>PEER | CSSR | INDIA</a:t>
            </a:r>
          </a:p>
        </p:txBody>
      </p:sp>
      <p:sp>
        <p:nvSpPr>
          <p:cNvPr id="271"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latin typeface="Open Sans"/>
            </a:endParaRPr>
          </a:p>
        </p:txBody>
      </p:sp>
      <p:grpSp>
        <p:nvGrpSpPr>
          <p:cNvPr id="274" name="Group"/>
          <p:cNvGrpSpPr/>
          <p:nvPr/>
        </p:nvGrpSpPr>
        <p:grpSpPr>
          <a:xfrm>
            <a:off x="21539200" y="12813338"/>
            <a:ext cx="1879600" cy="902664"/>
            <a:chOff x="0" y="0"/>
            <a:chExt cx="1879600" cy="902662"/>
          </a:xfrm>
        </p:grpSpPr>
        <p:sp>
          <p:nvSpPr>
            <p:cNvPr id="272" name="PPT 1-10"/>
            <p:cNvSpPr txBox="1"/>
            <p:nvPr/>
          </p:nvSpPr>
          <p:spPr>
            <a:xfrm>
              <a:off x="48832" y="0"/>
              <a:ext cx="1781937"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1-10</a:t>
              </a:r>
            </a:p>
          </p:txBody>
        </p:sp>
        <p:sp>
          <p:nvSpPr>
            <p:cNvPr id="273" name="Rectangle"/>
            <p:cNvSpPr/>
            <p:nvPr/>
          </p:nvSpPr>
          <p:spPr>
            <a:xfrm>
              <a:off x="0" y="699461"/>
              <a:ext cx="1879600" cy="203201"/>
            </a:xfrm>
            <a:prstGeom prst="rect">
              <a:avLst/>
            </a:prstGeom>
            <a:solidFill>
              <a:srgbClr val="C00000"/>
            </a:solidFill>
            <a:ln w="12700" cap="flat">
              <a:noFill/>
              <a:miter lim="400000"/>
            </a:ln>
            <a:effectLst/>
          </p:spPr>
          <p:txBody>
            <a:bodyPr wrap="square" lIns="78283" tIns="78283" rIns="78283" bIns="78283" numCol="1" anchor="t">
              <a:noAutofit/>
            </a:bodyPr>
            <a:lstStyle/>
            <a:p>
              <a:endParaRPr>
                <a:latin typeface="Open Sans"/>
              </a:endParaRPr>
            </a:p>
          </p:txBody>
        </p:sp>
      </p:grpSp>
      <p:sp>
        <p:nvSpPr>
          <p:cNvPr id="275" name="Facilities…"/>
          <p:cNvSpPr txBox="1"/>
          <p:nvPr/>
        </p:nvSpPr>
        <p:spPr>
          <a:xfrm>
            <a:off x="1077422" y="2251351"/>
            <a:ext cx="10139364" cy="1930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defTabSz="1896340">
              <a:lnSpc>
                <a:spcPct val="80000"/>
              </a:lnSpc>
              <a:defRPr sz="7200" b="1" cap="all">
                <a:solidFill>
                  <a:srgbClr val="C00000"/>
                </a:solidFill>
                <a:latin typeface="Open Sans"/>
                <a:ea typeface="Open Sans"/>
                <a:cs typeface="Open Sans"/>
                <a:sym typeface="Open Sans"/>
              </a:defRPr>
            </a:pPr>
            <a:r>
              <a:rPr dirty="0">
                <a:latin typeface="Open Sans"/>
              </a:rPr>
              <a:t>Facilities </a:t>
            </a:r>
          </a:p>
          <a:p>
            <a:pPr defTabSz="1896340">
              <a:lnSpc>
                <a:spcPct val="80000"/>
              </a:lnSpc>
              <a:defRPr sz="7200" b="1" cap="all">
                <a:solidFill>
                  <a:srgbClr val="C00000"/>
                </a:solidFill>
                <a:latin typeface="Open Sans"/>
                <a:ea typeface="Open Sans"/>
                <a:cs typeface="Open Sans"/>
                <a:sym typeface="Open Sans"/>
              </a:defRPr>
            </a:pPr>
            <a:r>
              <a:rPr dirty="0">
                <a:latin typeface="Open Sans"/>
              </a:rPr>
              <a:t>and Ground Rules </a:t>
            </a:r>
          </a:p>
        </p:txBody>
      </p:sp>
      <p:sp>
        <p:nvSpPr>
          <p:cNvPr id="276" name="Classroom Etiquette"/>
          <p:cNvSpPr txBox="1"/>
          <p:nvPr/>
        </p:nvSpPr>
        <p:spPr>
          <a:xfrm>
            <a:off x="1216675" y="6007290"/>
            <a:ext cx="4041465"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a:latin typeface="Open Sans"/>
              </a:rPr>
              <a:t>Classroom Etiquette </a:t>
            </a:r>
          </a:p>
        </p:txBody>
      </p:sp>
      <p:sp>
        <p:nvSpPr>
          <p:cNvPr id="277" name="Housing and Expenses"/>
          <p:cNvSpPr txBox="1"/>
          <p:nvPr/>
        </p:nvSpPr>
        <p:spPr>
          <a:xfrm>
            <a:off x="10010977" y="6007290"/>
            <a:ext cx="4731080"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a:latin typeface="Open Sans"/>
              </a:rPr>
              <a:t>Housing and Expenses</a:t>
            </a:r>
          </a:p>
        </p:txBody>
      </p:sp>
      <p:sp>
        <p:nvSpPr>
          <p:cNvPr id="278" name="Travel"/>
          <p:cNvSpPr txBox="1"/>
          <p:nvPr/>
        </p:nvSpPr>
        <p:spPr>
          <a:xfrm>
            <a:off x="15505842" y="6007290"/>
            <a:ext cx="381533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a:latin typeface="Open Sans"/>
              </a:rPr>
              <a:t>Travel</a:t>
            </a:r>
          </a:p>
        </p:txBody>
      </p:sp>
      <p:sp>
        <p:nvSpPr>
          <p:cNvPr id="279" name="Meals"/>
          <p:cNvSpPr txBox="1"/>
          <p:nvPr/>
        </p:nvSpPr>
        <p:spPr>
          <a:xfrm>
            <a:off x="5378376" y="6007290"/>
            <a:ext cx="3445575"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a:latin typeface="Open Sans"/>
              </a:rPr>
              <a:t>Meals</a:t>
            </a:r>
          </a:p>
        </p:txBody>
      </p:sp>
      <p:sp>
        <p:nvSpPr>
          <p:cNvPr id="280" name="Line"/>
          <p:cNvSpPr/>
          <p:nvPr/>
        </p:nvSpPr>
        <p:spPr>
          <a:xfrm flipV="1">
            <a:off x="5094835" y="5574750"/>
            <a:ext cx="1" cy="2396849"/>
          </a:xfrm>
          <a:prstGeom prst="line">
            <a:avLst/>
          </a:prstGeom>
          <a:ln w="25400">
            <a:solidFill>
              <a:srgbClr val="585756"/>
            </a:solidFill>
            <a:custDash>
              <a:ds d="200000" sp="200000"/>
            </a:custDash>
            <a:miter lim="400000"/>
          </a:ln>
          <a:effectLst>
            <a:outerShdw blurRad="50800" dist="12700" dir="5400000" rotWithShape="0">
              <a:srgbClr val="000000">
                <a:alpha val="38000"/>
              </a:srgbClr>
            </a:outerShdw>
          </a:effectLst>
        </p:spPr>
        <p:txBody>
          <a:bodyPr lIns="78283" tIns="78283" rIns="78283" bIns="78283"/>
          <a:lstStyle/>
          <a:p>
            <a:endParaRPr>
              <a:latin typeface="Open Sans"/>
            </a:endParaRPr>
          </a:p>
        </p:txBody>
      </p:sp>
      <p:sp>
        <p:nvSpPr>
          <p:cNvPr id="281" name="Line"/>
          <p:cNvSpPr/>
          <p:nvPr/>
        </p:nvSpPr>
        <p:spPr>
          <a:xfrm flipV="1">
            <a:off x="9574371" y="5574750"/>
            <a:ext cx="1" cy="2396849"/>
          </a:xfrm>
          <a:prstGeom prst="line">
            <a:avLst/>
          </a:prstGeom>
          <a:ln w="25400">
            <a:solidFill>
              <a:srgbClr val="585756"/>
            </a:solidFill>
            <a:custDash>
              <a:ds d="200000" sp="200000"/>
            </a:custDash>
            <a:miter lim="400000"/>
          </a:ln>
          <a:effectLst>
            <a:outerShdw blurRad="50800" dist="12700" dir="5400000" rotWithShape="0">
              <a:srgbClr val="000000">
                <a:alpha val="38000"/>
              </a:srgbClr>
            </a:outerShdw>
          </a:effectLst>
        </p:spPr>
        <p:txBody>
          <a:bodyPr lIns="78283" tIns="78283" rIns="78283" bIns="78283"/>
          <a:lstStyle/>
          <a:p>
            <a:endParaRPr>
              <a:latin typeface="Open Sans"/>
            </a:endParaRPr>
          </a:p>
        </p:txBody>
      </p:sp>
      <p:sp>
        <p:nvSpPr>
          <p:cNvPr id="282" name="Line"/>
          <p:cNvSpPr/>
          <p:nvPr/>
        </p:nvSpPr>
        <p:spPr>
          <a:xfrm flipV="1">
            <a:off x="15051663" y="5574750"/>
            <a:ext cx="1" cy="2396849"/>
          </a:xfrm>
          <a:prstGeom prst="line">
            <a:avLst/>
          </a:prstGeom>
          <a:ln w="25400">
            <a:solidFill>
              <a:srgbClr val="585756"/>
            </a:solidFill>
            <a:custDash>
              <a:ds d="200000" sp="200000"/>
            </a:custDash>
            <a:miter lim="400000"/>
          </a:ln>
          <a:effectLst>
            <a:outerShdw blurRad="50800" dist="12700" dir="5400000" rotWithShape="0">
              <a:srgbClr val="000000">
                <a:alpha val="38000"/>
              </a:srgbClr>
            </a:outerShdw>
          </a:effectLst>
        </p:spPr>
        <p:txBody>
          <a:bodyPr lIns="78283" tIns="78283" rIns="78283" bIns="78283"/>
          <a:lstStyle/>
          <a:p>
            <a:endParaRPr>
              <a:latin typeface="Open Sans"/>
            </a:endParaRPr>
          </a:p>
        </p:txBody>
      </p:sp>
      <p:sp>
        <p:nvSpPr>
          <p:cNvPr id="283" name="Safety"/>
          <p:cNvSpPr txBox="1"/>
          <p:nvPr/>
        </p:nvSpPr>
        <p:spPr>
          <a:xfrm>
            <a:off x="19762660" y="6007290"/>
            <a:ext cx="381533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a:latin typeface="Open Sans"/>
              </a:rPr>
              <a:t>Safety</a:t>
            </a:r>
          </a:p>
        </p:txBody>
      </p:sp>
      <p:sp>
        <p:nvSpPr>
          <p:cNvPr id="284" name="Line"/>
          <p:cNvSpPr/>
          <p:nvPr/>
        </p:nvSpPr>
        <p:spPr>
          <a:xfrm flipV="1">
            <a:off x="19541921" y="5574750"/>
            <a:ext cx="1" cy="2396849"/>
          </a:xfrm>
          <a:prstGeom prst="line">
            <a:avLst/>
          </a:prstGeom>
          <a:ln w="25400">
            <a:solidFill>
              <a:srgbClr val="585756"/>
            </a:solidFill>
            <a:custDash>
              <a:ds d="200000" sp="200000"/>
            </a:custDash>
            <a:miter lim="400000"/>
          </a:ln>
          <a:effectLst>
            <a:outerShdw blurRad="50800" dist="12700" dir="5400000" rotWithShape="0">
              <a:srgbClr val="000000">
                <a:alpha val="38000"/>
              </a:srgbClr>
            </a:outerShdw>
          </a:effectLst>
        </p:spPr>
        <p:txBody>
          <a:bodyPr lIns="78283" tIns="78283" rIns="78283" bIns="78283"/>
          <a:lstStyle/>
          <a:p>
            <a:endParaRPr>
              <a:latin typeface="Open Sans"/>
            </a:endParaRPr>
          </a:p>
        </p:txBody>
      </p:sp>
      <p:pic>
        <p:nvPicPr>
          <p:cNvPr id="17" name="Picture 16"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18" name="Picture 17">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 name="Group"/>
          <p:cNvGrpSpPr/>
          <p:nvPr/>
        </p:nvGrpSpPr>
        <p:grpSpPr>
          <a:xfrm>
            <a:off x="7544229" y="0"/>
            <a:ext cx="17011186" cy="13716001"/>
            <a:chOff x="0" y="0"/>
            <a:chExt cx="17011184" cy="13716000"/>
          </a:xfrm>
        </p:grpSpPr>
        <p:sp>
          <p:nvSpPr>
            <p:cNvPr id="286" name="Rectangle"/>
            <p:cNvSpPr/>
            <p:nvPr/>
          </p:nvSpPr>
          <p:spPr>
            <a:xfrm>
              <a:off x="623503" y="0"/>
              <a:ext cx="16216268" cy="13716000"/>
            </a:xfrm>
            <a:prstGeom prst="rect">
              <a:avLst/>
            </a:prstGeom>
            <a:solidFill>
              <a:srgbClr val="881920"/>
            </a:solidFill>
            <a:ln w="12700" cap="flat">
              <a:noFill/>
              <a:miter lim="400000"/>
            </a:ln>
            <a:effectLst/>
          </p:spPr>
          <p:txBody>
            <a:bodyPr wrap="square" lIns="78283" tIns="78283" rIns="78283" bIns="78283" numCol="1" anchor="t">
              <a:noAutofit/>
            </a:bodyPr>
            <a:lstStyle/>
            <a:p>
              <a:endParaRPr>
                <a:latin typeface="Open Sans"/>
              </a:endParaRPr>
            </a:p>
          </p:txBody>
        </p:sp>
        <p:sp>
          <p:nvSpPr>
            <p:cNvPr id="287" name="Line"/>
            <p:cNvSpPr/>
            <p:nvPr/>
          </p:nvSpPr>
          <p:spPr>
            <a:xfrm>
              <a:off x="0" y="3619648"/>
              <a:ext cx="17011185"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noFill/>
            <a:ln w="50800" cap="flat">
              <a:solidFill>
                <a:srgbClr val="FFFFFF"/>
              </a:solidFill>
              <a:prstDash val="solid"/>
              <a:round/>
            </a:ln>
            <a:effectLst/>
          </p:spPr>
          <p:txBody>
            <a:bodyPr wrap="square" lIns="78283" tIns="78283" rIns="78283" bIns="78283" numCol="1" anchor="t">
              <a:noAutofit/>
            </a:bodyPr>
            <a:lstStyle/>
            <a:p>
              <a:endParaRPr>
                <a:latin typeface="Open Sans"/>
              </a:endParaRPr>
            </a:p>
          </p:txBody>
        </p:sp>
      </p:grpSp>
      <p:sp>
        <p:nvSpPr>
          <p:cNvPr id="289" name="PEER | CSSR | INDIA"/>
          <p:cNvSpPr txBox="1"/>
          <p:nvPr/>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a:latin typeface="Open Sans"/>
              </a:rPr>
              <a:t>PEER | CSSR | INDIA</a:t>
            </a:r>
          </a:p>
        </p:txBody>
      </p:sp>
      <p:sp>
        <p:nvSpPr>
          <p:cNvPr id="29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latin typeface="Open Sans"/>
            </a:endParaRPr>
          </a:p>
        </p:txBody>
      </p:sp>
      <p:grpSp>
        <p:nvGrpSpPr>
          <p:cNvPr id="293" name="Group"/>
          <p:cNvGrpSpPr/>
          <p:nvPr/>
        </p:nvGrpSpPr>
        <p:grpSpPr>
          <a:xfrm>
            <a:off x="21539200" y="12813338"/>
            <a:ext cx="1879600" cy="902664"/>
            <a:chOff x="0" y="0"/>
            <a:chExt cx="1879600" cy="902662"/>
          </a:xfrm>
        </p:grpSpPr>
        <p:sp>
          <p:nvSpPr>
            <p:cNvPr id="291" name="PPT 1-11"/>
            <p:cNvSpPr txBox="1"/>
            <p:nvPr/>
          </p:nvSpPr>
          <p:spPr>
            <a:xfrm>
              <a:off x="48832" y="0"/>
              <a:ext cx="1781937"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FFFFFF"/>
                  </a:solidFill>
                  <a:latin typeface="Open Sans"/>
                  <a:ea typeface="Open Sans"/>
                  <a:cs typeface="Open Sans"/>
                  <a:sym typeface="Open Sans"/>
                </a:defRPr>
              </a:lvl1pPr>
            </a:lstStyle>
            <a:p>
              <a:pPr>
                <a:defRPr b="0"/>
              </a:pPr>
              <a:r>
                <a:rPr b="1"/>
                <a:t>PPT 1-11</a:t>
              </a:r>
            </a:p>
          </p:txBody>
        </p:sp>
        <p:sp>
          <p:nvSpPr>
            <p:cNvPr id="292" name="Rectangle"/>
            <p:cNvSpPr/>
            <p:nvPr/>
          </p:nvSpPr>
          <p:spPr>
            <a:xfrm>
              <a:off x="0" y="699461"/>
              <a:ext cx="1879600" cy="203201"/>
            </a:xfrm>
            <a:prstGeom prst="rect">
              <a:avLst/>
            </a:prstGeom>
            <a:solidFill>
              <a:srgbClr val="C00000"/>
            </a:solidFill>
            <a:ln w="12700" cap="flat">
              <a:noFill/>
              <a:miter lim="400000"/>
            </a:ln>
            <a:effectLst/>
          </p:spPr>
          <p:txBody>
            <a:bodyPr wrap="square" lIns="78283" tIns="78283" rIns="78283" bIns="78283" numCol="1" anchor="t">
              <a:noAutofit/>
            </a:bodyPr>
            <a:lstStyle/>
            <a:p>
              <a:endParaRPr>
                <a:latin typeface="Open Sans"/>
              </a:endParaRPr>
            </a:p>
          </p:txBody>
        </p:sp>
      </p:grpSp>
      <p:sp>
        <p:nvSpPr>
          <p:cNvPr id="294" name="Safety Rule"/>
          <p:cNvSpPr txBox="1"/>
          <p:nvPr/>
        </p:nvSpPr>
        <p:spPr>
          <a:xfrm>
            <a:off x="1077422" y="5609231"/>
            <a:ext cx="7113118" cy="1044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dirty="0"/>
              <a:t>Safety Rule</a:t>
            </a:r>
          </a:p>
        </p:txBody>
      </p:sp>
      <p:sp>
        <p:nvSpPr>
          <p:cNvPr id="295" name="Safety is of utmost concern…"/>
          <p:cNvSpPr txBox="1"/>
          <p:nvPr/>
        </p:nvSpPr>
        <p:spPr>
          <a:xfrm>
            <a:off x="9829800" y="6195407"/>
            <a:ext cx="12827093" cy="3697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just" defTabSz="1896340">
              <a:tabLst>
                <a:tab pos="2286000" algn="l"/>
                <a:tab pos="3644900" algn="l"/>
                <a:tab pos="5029200" algn="l"/>
                <a:tab pos="6388100" algn="l"/>
              </a:tabLst>
              <a:defRPr sz="6400">
                <a:solidFill>
                  <a:srgbClr val="FFFFFF"/>
                </a:solidFill>
                <a:latin typeface="Open Sans"/>
                <a:ea typeface="Open Sans"/>
                <a:cs typeface="Open Sans"/>
                <a:sym typeface="Open Sans"/>
              </a:defRPr>
            </a:pPr>
            <a:r>
              <a:rPr>
                <a:latin typeface="Open Sans"/>
                <a:ea typeface="Open Sans Semibold"/>
                <a:cs typeface="Open Sans Semibold"/>
                <a:sym typeface="Open Sans Semibold"/>
              </a:rPr>
              <a:t>Safety is of utmost concern </a:t>
            </a:r>
          </a:p>
          <a:p>
            <a:pPr algn="just" defTabSz="1896340">
              <a:tabLst>
                <a:tab pos="2286000" algn="l"/>
                <a:tab pos="3644900" algn="l"/>
                <a:tab pos="5029200" algn="l"/>
                <a:tab pos="6388100" algn="l"/>
              </a:tabLst>
              <a:defRPr sz="6400">
                <a:solidFill>
                  <a:srgbClr val="FFFFFF"/>
                </a:solidFill>
                <a:latin typeface="Open Sans"/>
                <a:ea typeface="Open Sans"/>
                <a:cs typeface="Open Sans"/>
                <a:sym typeface="Open Sans"/>
              </a:defRPr>
            </a:pPr>
            <a:r>
              <a:rPr>
                <a:latin typeface="Open Sans"/>
                <a:ea typeface="Open Sans Semibold"/>
                <a:cs typeface="Open Sans Semibold"/>
                <a:sym typeface="Open Sans Semibold"/>
              </a:rPr>
              <a:t>in the CSSR course.</a:t>
            </a:r>
            <a:r>
              <a:rPr>
                <a:latin typeface="Open Sans"/>
              </a:rPr>
              <a:t> </a:t>
            </a:r>
          </a:p>
          <a:p>
            <a:pPr algn="just" defTabSz="1896340">
              <a:lnSpc>
                <a:spcPct val="110000"/>
              </a:lnSpc>
              <a:tabLst>
                <a:tab pos="2286000" algn="l"/>
                <a:tab pos="3644900" algn="l"/>
                <a:tab pos="5029200" algn="l"/>
                <a:tab pos="6388100" algn="l"/>
              </a:tabLst>
              <a:defRPr sz="4800">
                <a:solidFill>
                  <a:srgbClr val="FFFFFF"/>
                </a:solidFill>
                <a:latin typeface="Open Sans"/>
                <a:ea typeface="Open Sans"/>
                <a:cs typeface="Open Sans"/>
                <a:sym typeface="Open Sans"/>
              </a:defRPr>
            </a:pPr>
            <a:r>
              <a:rPr>
                <a:latin typeface="Open Sans"/>
              </a:rPr>
              <a:t>Participants will be given two warnings only with the third as ground for expulsion.</a:t>
            </a:r>
          </a:p>
        </p:txBody>
      </p:sp>
      <p:pic>
        <p:nvPicPr>
          <p:cNvPr id="12" name="Picture 11"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13" name="Picture 12">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ircle"/>
          <p:cNvSpPr/>
          <p:nvPr/>
        </p:nvSpPr>
        <p:spPr>
          <a:xfrm>
            <a:off x="-8639176" y="-8445205"/>
            <a:ext cx="19547984" cy="19547984"/>
          </a:xfrm>
          <a:prstGeom prst="ellipse">
            <a:avLst/>
          </a:prstGeom>
          <a:gradFill>
            <a:gsLst>
              <a:gs pos="0">
                <a:srgbClr val="881920"/>
              </a:gs>
              <a:gs pos="57570">
                <a:srgbClr val="A40D10"/>
              </a:gs>
              <a:gs pos="100000">
                <a:srgbClr val="C00000"/>
              </a:gs>
            </a:gsLst>
            <a:lin ang="4595515"/>
          </a:gradFill>
          <a:ln w="12700">
            <a:miter lim="400000"/>
          </a:ln>
        </p:spPr>
        <p:txBody>
          <a:bodyPr lIns="78283" tIns="78283" rIns="78283" bIns="78283"/>
          <a:lstStyle/>
          <a:p>
            <a:endParaRPr/>
          </a:p>
        </p:txBody>
      </p:sp>
      <p:pic>
        <p:nvPicPr>
          <p:cNvPr id="298" name="CSSR Brochure Pics-03.jpg" descr="CSSR Brochure Pics-03.jpg"/>
          <p:cNvPicPr>
            <a:picLocks noChangeAspect="1"/>
          </p:cNvPicPr>
          <p:nvPr/>
        </p:nvPicPr>
        <p:blipFill>
          <a:blip r:embed="rId2"/>
          <a:srcRect l="2139" b="29476"/>
          <a:stretch>
            <a:fillRect/>
          </a:stretch>
        </p:blipFill>
        <p:spPr>
          <a:xfrm flipH="1">
            <a:off x="-5244817" y="-181874"/>
            <a:ext cx="15265167" cy="11000922"/>
          </a:xfrm>
          <a:custGeom>
            <a:avLst/>
            <a:gdLst/>
            <a:ahLst/>
            <a:cxnLst>
              <a:cxn ang="0">
                <a:pos x="wd2" y="hd2"/>
              </a:cxn>
              <a:cxn ang="5400000">
                <a:pos x="wd2" y="hd2"/>
              </a:cxn>
              <a:cxn ang="10800000">
                <a:pos x="wd2" y="hd2"/>
              </a:cxn>
              <a:cxn ang="16200000">
                <a:pos x="wd2" y="hd2"/>
              </a:cxn>
            </a:cxnLst>
            <a:rect l="0" t="0" r="r" b="b"/>
            <a:pathLst>
              <a:path w="21102" h="19966" extrusionOk="0">
                <a:moveTo>
                  <a:pt x="185" y="0"/>
                </a:moveTo>
                <a:cubicBezTo>
                  <a:pt x="-498" y="5275"/>
                  <a:pt x="708" y="10890"/>
                  <a:pt x="3809" y="14962"/>
                </a:cubicBezTo>
                <a:cubicBezTo>
                  <a:pt x="8536" y="21168"/>
                  <a:pt x="15992" y="21600"/>
                  <a:pt x="21102" y="16266"/>
                </a:cubicBezTo>
                <a:lnTo>
                  <a:pt x="21102" y="0"/>
                </a:lnTo>
                <a:lnTo>
                  <a:pt x="185" y="0"/>
                </a:lnTo>
                <a:close/>
              </a:path>
            </a:pathLst>
          </a:custGeom>
          <a:ln w="12700">
            <a:miter lim="400000"/>
          </a:ln>
        </p:spPr>
      </p:pic>
      <p:sp>
        <p:nvSpPr>
          <p:cNvPr id="299" name="PEER | CSSR | INDIA"/>
          <p:cNvSpPr txBox="1"/>
          <p:nvPr/>
        </p:nvSpPr>
        <p:spPr>
          <a:xfrm>
            <a:off x="602390" y="12876838"/>
            <a:ext cx="4642558" cy="575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t>PEER | CSSR | INDIA</a:t>
            </a:r>
          </a:p>
        </p:txBody>
      </p:sp>
      <p:sp>
        <p:nvSpPr>
          <p:cNvPr id="30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pic>
        <p:nvPicPr>
          <p:cNvPr id="301" name="Image" descr="Image"/>
          <p:cNvPicPr>
            <a:picLocks noChangeAspect="1"/>
          </p:cNvPicPr>
          <p:nvPr/>
        </p:nvPicPr>
        <p:blipFill>
          <a:blip r:embed="rId3"/>
          <a:stretch>
            <a:fillRect/>
          </a:stretch>
        </p:blipFill>
        <p:spPr>
          <a:xfrm>
            <a:off x="8633854" y="7608386"/>
            <a:ext cx="7112001" cy="5030553"/>
          </a:xfrm>
          <a:prstGeom prst="rect">
            <a:avLst/>
          </a:prstGeom>
          <a:ln w="12700">
            <a:miter lim="400000"/>
          </a:ln>
        </p:spPr>
      </p:pic>
      <p:pic>
        <p:nvPicPr>
          <p:cNvPr id="302" name="Image" descr="Image"/>
          <p:cNvPicPr>
            <a:picLocks noChangeAspect="1"/>
          </p:cNvPicPr>
          <p:nvPr/>
        </p:nvPicPr>
        <p:blipFill>
          <a:blip r:embed="rId4"/>
          <a:stretch>
            <a:fillRect/>
          </a:stretch>
        </p:blipFill>
        <p:spPr>
          <a:xfrm>
            <a:off x="15851812" y="7622565"/>
            <a:ext cx="8459525" cy="5103795"/>
          </a:xfrm>
          <a:prstGeom prst="rect">
            <a:avLst/>
          </a:prstGeom>
          <a:ln w="12700">
            <a:miter lim="400000"/>
          </a:ln>
        </p:spPr>
      </p:pic>
      <p:pic>
        <p:nvPicPr>
          <p:cNvPr id="8" name="Picture 7"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9" name="Picture 8">
            <a:extLst>
              <a:ext uri="{FF2B5EF4-FFF2-40B4-BE49-F238E27FC236}">
                <a16:creationId xmlns:a16="http://schemas.microsoft.com/office/drawing/2014/main" id="{B81371AA-5D78-D185-06AD-540615D161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6" name="Group"/>
          <p:cNvGrpSpPr/>
          <p:nvPr/>
        </p:nvGrpSpPr>
        <p:grpSpPr>
          <a:xfrm>
            <a:off x="21539200" y="12813338"/>
            <a:ext cx="1879600" cy="902663"/>
            <a:chOff x="0" y="0"/>
            <a:chExt cx="1879600" cy="902661"/>
          </a:xfrm>
        </p:grpSpPr>
        <p:sp>
          <p:nvSpPr>
            <p:cNvPr id="304" name="PPT 1-10"/>
            <p:cNvSpPr txBox="1"/>
            <p:nvPr/>
          </p:nvSpPr>
          <p:spPr>
            <a:xfrm>
              <a:off x="68609" y="0"/>
              <a:ext cx="1742382" cy="67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FFFFFF"/>
                  </a:solidFill>
                  <a:latin typeface="Open Sans"/>
                  <a:ea typeface="Open Sans"/>
                  <a:cs typeface="Open Sans"/>
                  <a:sym typeface="Open Sans"/>
                </a:defRPr>
              </a:lvl1pPr>
            </a:lstStyle>
            <a:p>
              <a:pPr>
                <a:defRPr b="0"/>
              </a:pPr>
              <a:r>
                <a:rPr b="1"/>
                <a:t>PPT 1-10</a:t>
              </a:r>
            </a:p>
          </p:txBody>
        </p:sp>
        <p:sp>
          <p:nvSpPr>
            <p:cNvPr id="305" name="Rectangle"/>
            <p:cNvSpPr/>
            <p:nvPr/>
          </p:nvSpPr>
          <p:spPr>
            <a:xfrm>
              <a:off x="0" y="699461"/>
              <a:ext cx="1879600" cy="203201"/>
            </a:xfrm>
            <a:prstGeom prst="rect">
              <a:avLst/>
            </a:prstGeom>
            <a:solidFill>
              <a:srgbClr val="DDDDDD"/>
            </a:solidFill>
            <a:ln w="12700" cap="flat">
              <a:noFill/>
              <a:miter lim="400000"/>
            </a:ln>
            <a:effectLst/>
          </p:spPr>
          <p:txBody>
            <a:bodyPr wrap="square" lIns="78283" tIns="78283" rIns="78283" bIns="78283" numCol="1" anchor="t">
              <a:noAutofit/>
            </a:bodyPr>
            <a:lstStyle/>
            <a:p>
              <a:endParaRPr/>
            </a:p>
          </p:txBody>
        </p:sp>
      </p:grpSp>
      <p:pic>
        <p:nvPicPr>
          <p:cNvPr id="5" name="Picture 4"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99" y="159400"/>
            <a:ext cx="2159001" cy="1189557"/>
          </a:xfrm>
          <a:prstGeom prst="rect">
            <a:avLst/>
          </a:prstGeom>
        </p:spPr>
      </p:pic>
      <p:pic>
        <p:nvPicPr>
          <p:cNvPr id="6" name="Picture 5">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0" y="-6215"/>
            <a:ext cx="1833282" cy="1301615"/>
          </a:xfrm>
          <a:prstGeom prst="rect">
            <a:avLst/>
          </a:prstGeom>
        </p:spPr>
      </p:pic>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250</Words>
  <Application>Microsoft Office PowerPoint</Application>
  <PresentationFormat>Custom</PresentationFormat>
  <Paragraphs>60</Paragraphs>
  <Slides>10</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HelveticaNeueLT Std Lt</vt:lpstr>
      <vt:lpstr>Open sans</vt:lpstr>
      <vt:lpstr>Open sans</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5</cp:revision>
  <dcterms:modified xsi:type="dcterms:W3CDTF">2026-01-01T11:27:55Z</dcterms:modified>
</cp:coreProperties>
</file>