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83" r:id="rId2"/>
    <p:sldId id="291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07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297" r:id="rId30"/>
    <p:sldId id="11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24" autoAdjust="0"/>
  </p:normalViewPr>
  <p:slideViewPr>
    <p:cSldViewPr>
      <p:cViewPr varScale="1">
        <p:scale>
          <a:sx n="78" d="100"/>
          <a:sy n="78" d="100"/>
        </p:scale>
        <p:origin x="89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CD49-DE7A-40A5-AF55-9C1182857BA5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7C756-69C8-4EE9-A92E-E1EE90242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0ED00041-3120-E3F1-5FC1-89BC328C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3A4EA657-FE7F-A597-D295-E1B34EE032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6ADAEBB7-E60C-B84C-706A-E2F59A69C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3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8FF4C086-2575-323F-570B-D29C1988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D723BA1E-FC4D-D7D6-13B5-E9075672C7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705EEE76-C0E3-E3E5-2CE0-6E2992C937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80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3A0C1FA-C455-DB20-AF05-945721A89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1D5FA6F1-8608-0C56-8929-EEB77D1F47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CE3907D2-C405-E6EE-E130-C231CECFA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007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04BA6728-BBDC-6CC0-900E-B06129D0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424024BB-4194-1908-708C-BEABDB091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12C571B9-9A86-8829-37E6-A1BD822A8E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45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205365D0-78EE-CC52-C6FB-2F8C38AF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C2C5DBC3-8807-F859-E88D-6BF552C14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A973BD62-CD68-4277-6A1F-6E0082DF06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167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BB35CB4-BE9F-AD6B-8EA3-78081ED7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0E5A1A31-098D-AA0E-D36A-2C7217A2E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20A07F95-7371-2E3C-5BBA-FCBB228810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004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883505D-5CD6-A28B-8E0C-AA57593B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6C73FD93-4EC4-7328-9266-381EB66FB8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B1EC31DF-90F7-E78F-7082-69415BF3B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709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601B51EF-8159-DB32-E796-DC715AAD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64C8D765-C9C0-F2CE-DAE1-395130E903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D4D41F51-CC6D-1DF5-05AC-F146CA0D2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833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90C743D-17BB-0213-E8CE-49930DD6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79FDDA49-29A0-F683-83C4-C5174C16C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DCDC5706-78E0-DC09-3828-36A7AEFC9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863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CD8CC164-2BE8-EEA4-A618-6A19C679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A95A4483-017E-B04E-CDCE-1C0F9F8A1A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C1F549B8-B038-2ECB-7065-A91EDD79A9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375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D26C94FC-D57E-A89A-80AA-A92A11C83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0DB1118F-1407-2FB6-BBA5-C852412D31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491598A5-C1FD-68D1-4E5E-2083AA4457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21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D6FB130C-A536-975C-D3FD-2F9737A91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CC8E439B-0D2C-F304-F573-1FD94E05A9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EAF12975-1A5B-A449-826B-2D3F12AAD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1514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51D0351-4744-85C2-CC3B-6A76AB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5A662387-6A9B-5320-F7EA-58C5686D7D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92D6EE22-8770-59A0-4C4F-1599D9E107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322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D7ABAD3C-367D-F22C-3BFD-CC4F44A03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1F92F3E0-3BD2-1662-B977-96C30BAA5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BC5D0C04-C867-7E0D-2EBF-1B1DDBEAEF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75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62AC294-F8A1-0841-3E13-8637FE671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2446991F-B73B-0136-59FB-91194C72E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8C40E9D1-DDC5-E022-23D5-96C8BFA457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560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B88F260-1B48-52C1-5A54-76557458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3B4418C2-732A-F157-90BC-53C1D916EC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79DE01ED-0728-9A9D-C7BE-EB9D145ACB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986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A3377B65-75BB-CBD1-7EA1-7C93932A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F79BAA10-3F39-A23B-AC28-D892ED46AF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471430D5-31AC-C684-E1A4-6784077D9E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207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C8BF430C-E8F0-04D1-6B7C-09426304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429B57A6-76D2-5718-C4F3-EF8435B5C7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C8424279-5774-09A1-52C1-77C02C97C4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818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26D0EB9-20C8-1071-B634-34A581ABC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05E0CF14-749B-19A0-CED5-EBECD82E4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EBDEFE2B-CE03-DFC9-D406-47406C81FE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05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C54DFA1-9277-DE1E-1355-3DAA9207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7E76C0B3-98DC-2C18-703D-CBD3557BB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9E4BB418-94CA-30DE-A4B1-4B9BE0728C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62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C0E5B0E7-2787-221F-BA01-1F6856A1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A7DA0827-0DED-E239-8EDA-8F9130F437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7FDA421B-B4E8-3B17-0C5F-F7C8AB20FD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30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A419ADE9-5CD7-0D8A-6C44-6D14E304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72A07C21-32B6-E4CF-3501-6DCAD13D33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E415DC1F-0E6A-949D-8B4C-B48F12E8CC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69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03275711-6638-67C8-900A-8A07D482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06D479C2-A6E1-CA80-BE4E-4955E967A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2C03943C-293E-FB27-F55E-2C39D592F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846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4821934C-9787-085A-C57D-A99AB7C74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1475C370-D08A-AE62-0861-FF03908CF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7E2EC853-9770-31A9-6D42-CEE5F35237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31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3A740B1B-374E-3EB4-C39F-1DA60947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F04E7420-FE4B-771E-3533-2919586E0C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E1CB2458-0A08-E9C5-D16A-3715C8F31F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97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AD7E54BF-F3D7-7B39-A907-0296A5439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AD73684E-304B-7976-CAD4-326D9C8414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9FDF8A87-3D0C-DD34-D1EB-F8BF00BCB7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59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E51231-9850-BBF7-4DC0-1D61E594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468"/>
            <a:ext cx="12188951" cy="5878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8" y="0"/>
            <a:ext cx="12188952" cy="9794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800" b="1">
                <a:solidFill>
                  <a:srgbClr val="000000"/>
                </a:solidFill>
              </a:defRPr>
            </a:pPr>
            <a:r>
              <a:rPr lang="en-IN" sz="5400" dirty="0">
                <a:solidFill>
                  <a:schemeClr val="accent1"/>
                </a:solidFill>
                <a:latin typeface="Arial Black" panose="020B0A04020102020204" pitchFamily="34" charset="0"/>
              </a:rPr>
              <a:t>BOREWELL RESCUE</a:t>
            </a:r>
            <a:endParaRPr lang="en-IN" sz="5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34EB-061E-16C8-A96C-5680ACF4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" y="1"/>
            <a:ext cx="1175209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C1A4-AE42-F176-E2C7-2BDC9A3E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9697" y="2"/>
            <a:ext cx="900716" cy="97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656E4-A45D-D4B5-7D96-49F0A2CB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1872350"/>
            <a:ext cx="9675812" cy="22424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A7BC186-99B6-55E4-AE43-C224DA8F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097" y="6356350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z="1600" b="1"/>
              <a:t>1</a:t>
            </a:fld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ECF03-A820-DF85-8488-6595E9D240E4}"/>
              </a:ext>
            </a:extLst>
          </p:cNvPr>
          <p:cNvSpPr txBox="1"/>
          <p:nvPr/>
        </p:nvSpPr>
        <p:spPr>
          <a:xfrm>
            <a:off x="-76200" y="1985030"/>
            <a:ext cx="8991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CASE STUDY-01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BORE WELL RESCUE OPS AT NADA CHARANWAS, SUB-TEH  DANTA RAMGRAH,  DISTT- SIKAR (RAJASTHAN)ON- 24-25/02/022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3F449-E1C8-F494-6951-C4268F408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3" name="Duties of…">
            <a:extLst>
              <a:ext uri="{FF2B5EF4-FFF2-40B4-BE49-F238E27FC236}">
                <a16:creationId xmlns:a16="http://schemas.microsoft.com/office/drawing/2014/main" id="{11DF9724-479A-E0FD-A5CD-387CC9D006F8}"/>
              </a:ext>
            </a:extLst>
          </p:cNvPr>
          <p:cNvSpPr txBox="1"/>
          <p:nvPr/>
        </p:nvSpPr>
        <p:spPr>
          <a:xfrm>
            <a:off x="4210689" y="3687819"/>
            <a:ext cx="4778852" cy="38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000" b="1" dirty="0">
                <a:latin typeface="Open sans"/>
              </a:rPr>
              <a:t>Presented By:- Pavan Dev Gaur,2IC</a:t>
            </a:r>
            <a:endParaRPr lang="en-US" sz="2000" dirty="0"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6EF09164-1832-AC26-81EE-CA54A6E1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7528174D-FC1E-3391-F07B-58F3038354D6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70D529-9147-6D0F-D172-428AB8AC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AAB91C4-AEE6-3FA8-D259-BB0C8E23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4A5F7-13A6-21BF-3A1F-D1EF41BE1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6726D09B-CFDC-2436-E073-ABC87F62A1D4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  PHASE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6151E-4E36-4400-7919-0945E231AEC4}"/>
              </a:ext>
            </a:extLst>
          </p:cNvPr>
          <p:cNvSpPr txBox="1">
            <a:spLocks/>
          </p:cNvSpPr>
          <p:nvPr/>
        </p:nvSpPr>
        <p:spPr>
          <a:xfrm>
            <a:off x="4740055" y="1371598"/>
            <a:ext cx="7211305" cy="5334000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the scene.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command, communication and medical post.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assistance for boy.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search &amp; locate.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Approaching route/procedure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a)use of bore well rescue equipment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b)manually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Extricate of victim.</a:t>
            </a:r>
          </a:p>
        </p:txBody>
      </p:sp>
    </p:spTree>
    <p:extLst>
      <p:ext uri="{BB962C8B-B14F-4D97-AF65-F5344CB8AC3E}">
        <p14:creationId xmlns:p14="http://schemas.microsoft.com/office/powerpoint/2010/main" val="33462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2238326E-AA39-11CD-F10F-7BB8EE5D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03F4F8C0-AF28-13B3-AAC8-F294C3337D40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26975D-75AB-EB56-1F35-04994AF4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173F4F4-E7F4-2A2F-637A-F257607F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F5C076-8FE3-0C27-56FD-0DDC5D112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C5741981-DB26-0538-507C-444E9BCA896B}"/>
              </a:ext>
            </a:extLst>
          </p:cNvPr>
          <p:cNvSpPr txBox="1"/>
          <p:nvPr/>
        </p:nvSpPr>
        <p:spPr>
          <a:xfrm>
            <a:off x="85150" y="2650821"/>
            <a:ext cx="4224670" cy="155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ESTABLISED COMMAND,COMM.&amp;MEDICAL POST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380E8-42E9-7AA7-AAB3-8CC127B77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319" y="1828800"/>
            <a:ext cx="6352114" cy="36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C7420475-7F89-B105-D982-308BA586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6B9DE75-1100-6554-E627-1E1BC1DDF64C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1AFAF1-7EB5-1C15-2032-B3F29FBF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1765904-59D5-EE61-ED05-1E56A34F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FF8EE3-0220-14CF-86FE-0A77F783C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45338CAA-8D7F-449E-CF1F-8E99800DB48D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 ASSISTENCE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8ACCEB-6D72-119A-8B10-3A0AA7D9ABDF}"/>
              </a:ext>
            </a:extLst>
          </p:cNvPr>
          <p:cNvSpPr txBox="1">
            <a:spLocks/>
          </p:cNvSpPr>
          <p:nvPr/>
        </p:nvSpPr>
        <p:spPr>
          <a:xfrm>
            <a:off x="4740055" y="1371598"/>
            <a:ext cx="7211305" cy="495300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Ravindra was regularly monitoring, from top of the bore well . Our  MFR Team and Govt Hospital Medical Staff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khatoo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shyam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ji  were regularly monitoring victim and supply  of  oxygen continuously giving to victim 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provided emotional support to victims’ parents and took help of the elder sister  for safe rescue of Ravindra.</a:t>
            </a:r>
          </a:p>
        </p:txBody>
      </p:sp>
    </p:spTree>
    <p:extLst>
      <p:ext uri="{BB962C8B-B14F-4D97-AF65-F5344CB8AC3E}">
        <p14:creationId xmlns:p14="http://schemas.microsoft.com/office/powerpoint/2010/main" val="40493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y documents\RESCUE OPS AT SIKAR\Recue Ops at Ajitgarh Sikar (Raj Slected\DSC03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10" y="1637366"/>
            <a:ext cx="8229626" cy="401462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rot="16200000" flipV="1">
            <a:off x="2781300" y="5067300"/>
            <a:ext cx="1219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5829300" y="4305300"/>
            <a:ext cx="31242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429794" y="2209006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71800" y="5791200"/>
            <a:ext cx="2743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Oxygen was supplied with help of two plastic pipe by medical team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00800" y="5943600"/>
            <a:ext cx="2895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Dragon light  for watch movement of victim.</a:t>
            </a:r>
          </a:p>
        </p:txBody>
      </p:sp>
      <p:sp>
        <p:nvSpPr>
          <p:cNvPr id="16" name="Oval 15"/>
          <p:cNvSpPr/>
          <p:nvPr/>
        </p:nvSpPr>
        <p:spPr>
          <a:xfrm>
            <a:off x="3886200" y="152400"/>
            <a:ext cx="13716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Bore well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638300" y="23241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52600" y="292608"/>
            <a:ext cx="1600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dirty="0" err="1"/>
              <a:t>Ledar</a:t>
            </a:r>
            <a:r>
              <a:rPr lang="en-US" dirty="0"/>
              <a:t>  for measurement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DA3FD-C15E-A575-9DBA-F8ABCC7EE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9"/>
            <a:ext cx="1175209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60A94-F0D5-451B-14F2-348A8249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284" y="9729"/>
            <a:ext cx="900716" cy="979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3E7F4-C6AD-2044-D38C-6D74375FC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B8F850DA-9124-0515-9E95-9029A87C2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6930A2F6-D6B8-AAF1-F91C-CB3316386478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153631-D5CD-DB86-4CC0-64DE5782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6222B11-13C1-65DE-F321-08DA1AE4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2BEE9-657E-A065-6751-37AD8C7D5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572EDC13-8FD5-4252-3AE8-57132EF2E9ED}"/>
              </a:ext>
            </a:extLst>
          </p:cNvPr>
          <p:cNvSpPr txBox="1"/>
          <p:nvPr/>
        </p:nvSpPr>
        <p:spPr>
          <a:xfrm>
            <a:off x="85150" y="2650821"/>
            <a:ext cx="4224670" cy="155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MONITORING BY MEDICAL TEAM</a:t>
            </a:r>
          </a:p>
        </p:txBody>
      </p:sp>
      <p:pic>
        <p:nvPicPr>
          <p:cNvPr id="2050" name="Picture 2" descr="G:\rescue ajitgargh\DSC03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5766" y="1387678"/>
            <a:ext cx="6993416" cy="4860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422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FF123A68-9FE9-CFA8-4C6E-2AD95691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B7900628-9AF6-FB0B-2ED5-B53736DF2DDB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08ABA6-D7E8-CF7C-0D68-5DEBB9C7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077F91-4B55-A859-D423-A4F7FC96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64514-8CD9-8346-C3F2-7E5B2431B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5A17B9CB-AEE9-E3AC-61A6-FBAD1AC6AB98}"/>
              </a:ext>
            </a:extLst>
          </p:cNvPr>
          <p:cNvSpPr txBox="1"/>
          <p:nvPr/>
        </p:nvSpPr>
        <p:spPr>
          <a:xfrm>
            <a:off x="154427" y="2286000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Search Operation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940D81-4218-1186-289E-02C4EDE2821E}"/>
              </a:ext>
            </a:extLst>
          </p:cNvPr>
          <p:cNvSpPr txBox="1">
            <a:spLocks/>
          </p:cNvSpPr>
          <p:nvPr/>
        </p:nvSpPr>
        <p:spPr>
          <a:xfrm>
            <a:off x="4740055" y="1190046"/>
            <a:ext cx="7211305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by Team Commander: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Launch technical search using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VLC (Victim Locating Camera)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Sub-Team Lead: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Insp. Kuldeep Singh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Action: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search initiated with VLC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efforts made to locate victim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with Victim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approached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halfway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VLC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Established: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Verbal 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contact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Assurance given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Civil Administration for safe rescue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Victim Status: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 alive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Located at approx.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 feet depth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 bore well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Victim’s voice heard through VLC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Oxygen Supply Arrangement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Ensured by: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Medical Team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Method: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Oxygen supplied regularly through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plastic pipe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connected to large oxygen cylinders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D0E5558B-2113-1896-D27E-F8A5F142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DF80FCBE-C82B-0DE2-9DCB-AD0F6EC162EC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451DEC-6A18-D5CE-7177-47863AF4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2445633-3B68-9B8D-5076-D186A114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E089E-49AF-FDD9-1382-677A9CAC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123CDD21-7527-B775-9AB3-601A53CF08A0}"/>
              </a:ext>
            </a:extLst>
          </p:cNvPr>
          <p:cNvSpPr txBox="1"/>
          <p:nvPr/>
        </p:nvSpPr>
        <p:spPr>
          <a:xfrm>
            <a:off x="85150" y="2650821"/>
            <a:ext cx="4224670" cy="106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SEARCH  WITH HELP OF  VLC</a:t>
            </a:r>
          </a:p>
        </p:txBody>
      </p:sp>
      <p:pic>
        <p:nvPicPr>
          <p:cNvPr id="5" name="Picture 4" descr="s9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348" y="1378980"/>
            <a:ext cx="7174834" cy="50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4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7403376A-9EED-6E65-E643-73B8E5256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E7E2FFD2-600F-67EA-E2D8-EA34DCBB1677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C5F4A4-C101-56F0-8C59-D8D84F52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D528F90-3785-F96E-98C6-CC35A3BC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1E2DE-7933-A6A1-F63D-93F666019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029A9D92-8F61-BF62-7C1B-90D403BF90D9}"/>
              </a:ext>
            </a:extLst>
          </p:cNvPr>
          <p:cNvSpPr txBox="1"/>
          <p:nvPr/>
        </p:nvSpPr>
        <p:spPr>
          <a:xfrm>
            <a:off x="154427" y="2286000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APPROACHING ROUTE/PROCEDURE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AC378B-B165-2A1E-0682-04060E64AE1B}"/>
              </a:ext>
            </a:extLst>
          </p:cNvPr>
          <p:cNvSpPr txBox="1">
            <a:spLocks/>
          </p:cNvSpPr>
          <p:nvPr/>
        </p:nvSpPr>
        <p:spPr>
          <a:xfrm>
            <a:off x="4740055" y="1190046"/>
            <a:ext cx="7211305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 Approach Route &amp; Use of Bore Well Rescue Equipment</a:t>
            </a: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Earlier approach route: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Unsafe for rescuer &amp; victim</a:t>
            </a: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Decision: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Fresh digging ordered by Team Commander</a:t>
            </a: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Sub-Team Lead: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Insp. Anil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Dhadich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Taken: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Started fresh digging at 1610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Manual digging at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feet east side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bore well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proper approach route</a:t>
            </a: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of Bore Well Rescue Equipment: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Rescue operations initiated with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 &amp; bore well rescue tools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 Faced: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had Down Syndrome (not obeying rescuers)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Responded only to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sister’s voice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Bore well shape: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 at bottom, narrow at top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hiding in wide bottom space → difficult to trap with L-type ring &amp; hook device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7608FA7B-6257-2E55-AF5B-B64898E0A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C27BAA6A-308A-5018-D34B-F0D28D1AF056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5FCAD9-903E-5A12-A4E2-98EE5CBB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3ED2C1F-09F6-18DB-CC8D-E076BF1B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ED165-FA9E-4AB8-0B2A-186062F37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F075D3C-F739-FF58-FCD8-6B717B01F263}"/>
              </a:ext>
            </a:extLst>
          </p:cNvPr>
          <p:cNvSpPr txBox="1"/>
          <p:nvPr/>
        </p:nvSpPr>
        <p:spPr>
          <a:xfrm>
            <a:off x="154427" y="2286000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APPROACHING ROUTE/PROCEDURE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F80F0F-3BF9-C699-1C00-01D74979342B}"/>
              </a:ext>
            </a:extLst>
          </p:cNvPr>
          <p:cNvSpPr txBox="1">
            <a:spLocks/>
          </p:cNvSpPr>
          <p:nvPr/>
        </p:nvSpPr>
        <p:spPr>
          <a:xfrm>
            <a:off x="4740055" y="1190046"/>
            <a:ext cx="6994745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Manual Rescue Efforts (Parallel Pit Digging)</a:t>
            </a:r>
          </a:p>
          <a:p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Rescue work continued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manually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alongside equipment</a:t>
            </a:r>
          </a:p>
          <a:p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Method: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Dug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2.5 feet </a:t>
            </a:r>
            <a:r>
              <a:rPr lang="en-IN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pit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6 feet parallel to bore well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Depth: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 feet vertical digging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35–40 feet depth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soil found loose/soft</a:t>
            </a:r>
          </a:p>
          <a:p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Measures: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litre iron drums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welded &amp; tied with ropes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Drums lowered inside pit to prevent collapse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Bottom-most drum cut in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U-shape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horizontal approach</a:t>
            </a:r>
          </a:p>
          <a:p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Stage: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55 feet excavation → made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feet horizontal tunnel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towards victim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89CEEE7-81E6-C417-DFD8-1BF5F2BE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5D358285-210A-B1F0-8C14-3BB8B71A6FF1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AB53EF-B4DD-A64B-55BE-EFD62F47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2804033-C19C-12BB-1951-8213BF1A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4B3E7-093E-4238-4667-683CCC5AC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5BB6D5D2-EA40-3E4D-9C87-DAA2701F158B}"/>
              </a:ext>
            </a:extLst>
          </p:cNvPr>
          <p:cNvSpPr txBox="1"/>
          <p:nvPr/>
        </p:nvSpPr>
        <p:spPr>
          <a:xfrm>
            <a:off x="85150" y="2650821"/>
            <a:ext cx="4224670" cy="106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APPROACH ROUTE </a:t>
            </a:r>
          </a:p>
        </p:txBody>
      </p:sp>
      <p:pic>
        <p:nvPicPr>
          <p:cNvPr id="2" name="Picture 1" descr="s7.jpeg">
            <a:extLst>
              <a:ext uri="{FF2B5EF4-FFF2-40B4-BE49-F238E27FC236}">
                <a16:creationId xmlns:a16="http://schemas.microsoft.com/office/drawing/2014/main" id="{BCE4DB0E-ADC2-515D-B04A-EBE6C3E37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326" y="1264602"/>
            <a:ext cx="7210808" cy="50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4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144B152C-E2FF-7CB5-5DD1-3BC1F89F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568F1FEA-9563-F3DC-35BD-F55503457F3F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AA32FE-71E4-849B-ACD0-41EAADF2A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EB77391-5723-0039-3830-3BD56911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81CCC-B25A-3DD0-F669-710DB6B17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1078340F-8965-E936-7276-FED408D952D2}"/>
              </a:ext>
            </a:extLst>
          </p:cNvPr>
          <p:cNvSpPr txBox="1"/>
          <p:nvPr/>
        </p:nvSpPr>
        <p:spPr>
          <a:xfrm>
            <a:off x="106791" y="272846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Phases of Bore Well rescue Operation</a:t>
            </a:r>
            <a:endParaRPr lang="en-US" sz="3999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116641-C6E8-7B3D-D6B1-E7B3851025BA}"/>
              </a:ext>
            </a:extLst>
          </p:cNvPr>
          <p:cNvSpPr txBox="1">
            <a:spLocks/>
          </p:cNvSpPr>
          <p:nvPr/>
        </p:nvSpPr>
        <p:spPr>
          <a:xfrm>
            <a:off x="4648200" y="1249363"/>
            <a:ext cx="7307332" cy="4800600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Preparation phase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Activation &amp; Mobilization phase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 phase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Deactivation &amp; Demobilization phase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operational Activities </a:t>
            </a:r>
          </a:p>
        </p:txBody>
      </p:sp>
    </p:spTree>
    <p:extLst>
      <p:ext uri="{BB962C8B-B14F-4D97-AF65-F5344CB8AC3E}">
        <p14:creationId xmlns:p14="http://schemas.microsoft.com/office/powerpoint/2010/main" val="6157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2890B64E-479E-2DBA-B6E7-0F22E3CF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876BF69F-F604-D982-EC79-ECF2A3A827DB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F96930-6A90-856B-FC3D-E8F7FB86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71CF436-7771-8681-9E57-D6D0A09B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16954-87C3-81AE-0985-7D3349D4E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3BF647BA-5F27-3E72-33DE-9C905DFED433}"/>
              </a:ext>
            </a:extLst>
          </p:cNvPr>
          <p:cNvSpPr txBox="1"/>
          <p:nvPr/>
        </p:nvSpPr>
        <p:spPr>
          <a:xfrm>
            <a:off x="85150" y="2650821"/>
            <a:ext cx="4224670" cy="106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of drum for making approach </a:t>
            </a:r>
          </a:p>
        </p:txBody>
      </p:sp>
      <p:pic>
        <p:nvPicPr>
          <p:cNvPr id="7" name="Picture 6" descr="s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387678"/>
            <a:ext cx="6934200" cy="5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7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44661C09-5958-DD1B-FA22-2684D173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5A4283C3-B16E-41F0-FDA1-B29FF5FD612C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BE049E-B6B5-8D5B-3252-F93B4D0A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4111DFC-B417-69C5-3672-8819F1F9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9331B-FC18-A547-8C9D-D271CA2FD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70E1DF7-1B69-1101-5C54-B391F7D9A550}"/>
              </a:ext>
            </a:extLst>
          </p:cNvPr>
          <p:cNvSpPr txBox="1"/>
          <p:nvPr/>
        </p:nvSpPr>
        <p:spPr>
          <a:xfrm>
            <a:off x="154427" y="2286000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ACTION OF RESCUE TEAM-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C086E0-2FFB-9BBD-7156-018C9DB63D3D}"/>
              </a:ext>
            </a:extLst>
          </p:cNvPr>
          <p:cNvSpPr txBox="1">
            <a:spLocks/>
          </p:cNvSpPr>
          <p:nvPr/>
        </p:nvSpPr>
        <p:spPr>
          <a:xfrm>
            <a:off x="4572000" y="1248275"/>
            <a:ext cx="7417182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Extricate of victim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Finally rescue team reached near the victim and made one small  hole in the bore well . This time victim position was upwards from the hole 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safety of victim, the team inserted  crowbar horizontally in the bore well and a drum was also inserted on the crowbar.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 more safety purpose of victim, a wide wooden Board was also placed on the steel plate. Now victim was  fully safe 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it, the Rescuers made a big hole upward in bore well &amp; rescued the  victim Ravinder in supine position.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rescued  the victim at 1730 hrs. on Dated 25/02/022 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C11658D7-A2FD-1270-0BAF-894E614D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6D100E67-9BE0-C16E-C884-06078883EAF0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DA84E-3E42-E181-69B7-7A75B0F5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9D4143-53F5-42BB-984A-019348F2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D40F8-106F-188E-486C-1462A5565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4D56600B-7EEF-3E27-54FB-BFF3E5B15BAC}"/>
              </a:ext>
            </a:extLst>
          </p:cNvPr>
          <p:cNvSpPr txBox="1"/>
          <p:nvPr/>
        </p:nvSpPr>
        <p:spPr>
          <a:xfrm>
            <a:off x="86054" y="2228584"/>
            <a:ext cx="4224670" cy="25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Safely rescue Ravinder  and H/O to Civil Administration  by NDRF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D2126-7DC5-B835-02AF-AD6525A2A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387678"/>
            <a:ext cx="6857999" cy="50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66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AE88B580-57E9-115C-1A74-F2C73562A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3C1715CA-2471-0E28-D2E9-A6A594DF2D98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7AB927-AF06-81E5-22F3-ADE8F052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41E55D0-A848-FCB0-C0D3-864BC921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EAD2B3-BB68-6073-C942-DDF3BD8DB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5583A394-6DDB-520C-A591-180B7C7EC6B2}"/>
              </a:ext>
            </a:extLst>
          </p:cNvPr>
          <p:cNvSpPr txBox="1"/>
          <p:nvPr/>
        </p:nvSpPr>
        <p:spPr>
          <a:xfrm>
            <a:off x="0" y="2286000"/>
            <a:ext cx="449580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DEACTIVATION </a:t>
            </a:r>
          </a:p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DEMOBILISATION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4818B7-3A66-10FA-B91D-885A943383FF}"/>
              </a:ext>
            </a:extLst>
          </p:cNvPr>
          <p:cNvSpPr txBox="1">
            <a:spLocks/>
          </p:cNvSpPr>
          <p:nvPr/>
        </p:nvSpPr>
        <p:spPr>
          <a:xfrm>
            <a:off x="4848335" y="1248275"/>
            <a:ext cx="6994745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confirm no further operation is needed.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CQMH account and ensure of all TEA.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members account  personnel items.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arranged and loaded all eqpt., for transportation  and returned to coy location Nareli, Ajmer(Raj.).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C2C9CB7-860A-A543-6C7E-905F1E76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9CFBD058-0D89-35C6-E869-05E38FB86AF4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CD8CB4-C20A-38C2-9B5B-64469BCB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0837F5-41C7-9A35-87B7-58077BEE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807FD-6EB3-674A-0D11-AB0DF5AF0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A1A513DF-CCE2-C530-6DFF-2969BA48FC8C}"/>
              </a:ext>
            </a:extLst>
          </p:cNvPr>
          <p:cNvSpPr txBox="1"/>
          <p:nvPr/>
        </p:nvSpPr>
        <p:spPr>
          <a:xfrm>
            <a:off x="0" y="2514600"/>
            <a:ext cx="449580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OPERATION ACTIVITIES :-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DE4202-FC43-C153-A31B-6E689E4C497E}"/>
              </a:ext>
            </a:extLst>
          </p:cNvPr>
          <p:cNvSpPr txBox="1">
            <a:spLocks/>
          </p:cNvSpPr>
          <p:nvPr/>
        </p:nvSpPr>
        <p:spPr>
          <a:xfrm>
            <a:off x="4848335" y="1217478"/>
            <a:ext cx="6994745" cy="550748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Incident Stress Management (CISM) was provided by DM Sikar for all rescuers and civil administration.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rescue operation NDRF team went for Medical Physical exam.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NDRF Team completed  maintenance and rehabilitation their  Equipment after rescue operation.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debriefed his team after rescue Operation.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rescue operation team commander submitted   report for institutional management  in writing to the Unit HQ , NDMA and Civil Administration 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FBFF542-D516-B07D-CA43-A9F18CD20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DC7BFEA-E74D-4B36-0CB4-BA7C080EAF34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4BAD6B-DF2A-394F-F97E-044AF431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38C0AE7-4D0E-46A2-A524-E7FD0C32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81B71-FA1C-E09D-D1D0-5DB5C3A0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97C9F33-7C3C-1C0F-CDB9-3B65037AFEB1}"/>
              </a:ext>
            </a:extLst>
          </p:cNvPr>
          <p:cNvSpPr txBox="1"/>
          <p:nvPr/>
        </p:nvSpPr>
        <p:spPr>
          <a:xfrm>
            <a:off x="0" y="2514600"/>
            <a:ext cx="449580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MANAGEMENT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2F8AC6-E083-66B9-1207-66DC1FD038AA}"/>
              </a:ext>
            </a:extLst>
          </p:cNvPr>
          <p:cNvSpPr txBox="1">
            <a:spLocks/>
          </p:cNvSpPr>
          <p:nvPr/>
        </p:nvSpPr>
        <p:spPr>
          <a:xfrm>
            <a:off x="4848335" y="1387678"/>
            <a:ext cx="6994745" cy="495472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made a media management after technical search.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detailed a team for media management under self supervision.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detailed 02 ORS for media management.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commander made Media Management from time to time during the rescue operation   and interacted with  the press / media about successful  rescue ops.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9F3B759F-D08F-ED43-224D-BCF175AE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B8198A99-C3D1-77DD-8DFD-AA03A1A4A168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1881F5-CD19-4B07-1F38-8A0A8780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602CF80-F4A3-2BC0-63F9-22A23866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ACF74-DD21-3542-E2F5-51A3E934A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BA9FE1CC-C718-99C6-C43D-6DA4DD4A7B8F}"/>
              </a:ext>
            </a:extLst>
          </p:cNvPr>
          <p:cNvSpPr txBox="1"/>
          <p:nvPr/>
        </p:nvSpPr>
        <p:spPr>
          <a:xfrm>
            <a:off x="86054" y="2228584"/>
            <a:ext cx="4224670" cy="155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NEWS PAPER CUTTING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reg.RESCUE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217E6-70D9-5E8F-12CB-1835AED04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182" y="1146034"/>
            <a:ext cx="5749052" cy="278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52338-18F8-81D6-AD25-053662783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182" y="4132684"/>
            <a:ext cx="5749052" cy="26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2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2BCB1C62-8E66-6E93-250A-1991DA3D7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6AFE734B-6728-6998-E4D7-648417F4448B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9C70D-E340-3FBF-297B-25D87F3B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A08288-848E-9B7F-81D2-DA045392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675F0C-C4D1-8CBE-A3E1-7841997A5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863FED16-83CB-5B82-CC3C-AF894B6CD2FE}"/>
              </a:ext>
            </a:extLst>
          </p:cNvPr>
          <p:cNvSpPr txBox="1"/>
          <p:nvPr/>
        </p:nvSpPr>
        <p:spPr>
          <a:xfrm>
            <a:off x="0" y="2514600"/>
            <a:ext cx="449580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LEARNT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950517-EAB9-859D-53EB-0A3289A075D5}"/>
              </a:ext>
            </a:extLst>
          </p:cNvPr>
          <p:cNvSpPr txBox="1">
            <a:spLocks/>
          </p:cNvSpPr>
          <p:nvPr/>
        </p:nvSpPr>
        <p:spPr>
          <a:xfrm>
            <a:off x="4848335" y="1387678"/>
            <a:ext cx="6994745" cy="4954722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assessment and quick decision on arrival at the operation site.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how complex the rescue work is but the team’s coping ability and determination definitely  brings the success.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local help and expertise be sought in the operation without hesitation, if required.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F77B087D-4B05-C7FD-5923-C528E65B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11E8A48-EB19-AF72-A5E6-4CC620B3F582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6720B-3FC6-CB02-2012-BAED258B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CDF8AC6-4D46-C135-9730-C1E1FC4C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C0F07-CF6C-1051-74A8-4900914BA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D25A5188-8639-55D8-605D-217E3C918AF4}"/>
              </a:ext>
            </a:extLst>
          </p:cNvPr>
          <p:cNvSpPr txBox="1"/>
          <p:nvPr/>
        </p:nvSpPr>
        <p:spPr>
          <a:xfrm>
            <a:off x="0" y="2514600"/>
            <a:ext cx="4495800" cy="174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REQUIREMENT/NECESSASITY </a:t>
            </a:r>
            <a:r>
              <a:rPr lang="en-US" sz="3600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 NON- </a:t>
            </a:r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EQPTS  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9BED27-AA12-B280-4AAE-8A18B7926F4E}"/>
              </a:ext>
            </a:extLst>
          </p:cNvPr>
          <p:cNvSpPr txBox="1">
            <a:spLocks/>
          </p:cNvSpPr>
          <p:nvPr/>
        </p:nvSpPr>
        <p:spPr>
          <a:xfrm>
            <a:off x="4848335" y="1387678"/>
            <a:ext cx="6994745" cy="5228678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team should have at least one dragon light 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should have oxygen cylinder and 100m×10mm plastic pipes for providing oxygen to victim.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should have an Aluminum Folding Stair for rescue ops.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should have a measuring tap for measurement  in operation 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Empty barrel should be with the team for bore well  operation.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 Chisel nos. 06 and medium hammer 06  nos. should be with the  team.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should have souring material  for soil slide i.e. Iron plates /wooden plates size  4 × 4  04 Nos , 3 × 6 =04 Nos.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Air Compressor Rock Breaking Machine.</a:t>
            </a:r>
          </a:p>
        </p:txBody>
      </p:sp>
    </p:spTree>
    <p:extLst>
      <p:ext uri="{BB962C8B-B14F-4D97-AF65-F5344CB8AC3E}">
        <p14:creationId xmlns:p14="http://schemas.microsoft.com/office/powerpoint/2010/main" val="21944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10287000" cy="4754562"/>
          </a:xfrm>
        </p:spPr>
        <p:txBody>
          <a:bodyPr>
            <a:normAutofit/>
          </a:bodyPr>
          <a:lstStyle/>
          <a:p>
            <a:r>
              <a:rPr lang="en-US" sz="8800" b="1" dirty="0">
                <a:latin typeface="Bookman Old Style" pitchFamily="18" charset="0"/>
              </a:rPr>
              <a:t>Any Question ? </a:t>
            </a:r>
            <a:r>
              <a:rPr lang="en-US" sz="13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F86C5-DAD6-B744-FF7A-A739D3E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9"/>
            <a:ext cx="117520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1240E-FAAA-3E39-536D-65F3E3F5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284" y="9729"/>
            <a:ext cx="900716" cy="97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CAB0D-B311-3EA1-2D12-2DE8212CF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1586CF65-1DB6-8C17-BFA9-F09F3EFEC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0BD0577A-B734-9DE7-7509-56598375FB84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1F85B7-9FD5-B04C-9E75-0FFA4A56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1385061-B8AD-88C5-0A37-B8447695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B294F-9975-B5C1-9ED5-D0BE8D5AE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E6B4491D-060B-1745-3E82-79F56F092693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Preparation Phase</a:t>
            </a:r>
            <a:endParaRPr lang="en-US" sz="3999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20B8A1-0B16-486B-513F-C138F6E8C777}"/>
              </a:ext>
            </a:extLst>
          </p:cNvPr>
          <p:cNvSpPr txBox="1">
            <a:spLocks/>
          </p:cNvSpPr>
          <p:nvPr/>
        </p:nvSpPr>
        <p:spPr>
          <a:xfrm>
            <a:off x="4648200" y="1249362"/>
            <a:ext cx="7307332" cy="5456237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NDRF Team always keeps alert and team members divided and placed  in sub teams. Accordingly, team members depute in sub teams i.e. CSSR team, Technical Search team , MFR Team and Adm. support team.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members always gone rotational basis training through out the year for any type of disaster 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PPE :- MFR and CSSR PPE which have been permanently issued to team members.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  of  equipment being Maintenance on daily/weekly basis.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Transportation :-  Team having sufficient number of vehicles for transportation . </a:t>
            </a:r>
          </a:p>
        </p:txBody>
      </p:sp>
    </p:spTree>
    <p:extLst>
      <p:ext uri="{BB962C8B-B14F-4D97-AF65-F5344CB8AC3E}">
        <p14:creationId xmlns:p14="http://schemas.microsoft.com/office/powerpoint/2010/main" val="186698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9337" y="77947"/>
            <a:ext cx="12033331" cy="67021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81" y="3276681"/>
            <a:ext cx="304643" cy="3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IN" sz="1799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30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8343" y="147381"/>
            <a:ext cx="6801763" cy="6258601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23" tIns="39123" rIns="39123" bIns="39123"/>
          <a:lstStyle/>
          <a:p>
            <a:endParaRPr sz="2399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42567" y="3230319"/>
            <a:ext cx="3722629" cy="69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23" tIns="39123" rIns="39123" bIns="39123">
            <a:spAutoFit/>
          </a:bodyPr>
          <a:lstStyle/>
          <a:p>
            <a:pPr algn="ctr"/>
            <a:r>
              <a:rPr lang="en-US" sz="3999" b="1" dirty="0">
                <a:latin typeface="Open sans"/>
              </a:rPr>
              <a:t>THANK YOU </a:t>
            </a:r>
            <a:r>
              <a:rPr lang="en-US" sz="3999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77" y="517729"/>
            <a:ext cx="4874260" cy="5531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7" y="205255"/>
            <a:ext cx="2099688" cy="125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015" y="161909"/>
            <a:ext cx="1229351" cy="108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6FA2A485-208E-FF13-7AE7-8EEC87D36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21A5461F-E575-A21D-F108-53E11758B738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D31246-2D35-EF8A-AD54-4DF14A9F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D5E2406-448F-8E93-765D-E2137ED2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192AE-82DE-C634-8A3D-CFC8C009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A2C9008B-F21F-7FFE-5F74-5610FFFC7800}"/>
              </a:ext>
            </a:extLst>
          </p:cNvPr>
          <p:cNvSpPr txBox="1"/>
          <p:nvPr/>
        </p:nvSpPr>
        <p:spPr>
          <a:xfrm>
            <a:off x="42834" y="2057400"/>
            <a:ext cx="4224670" cy="315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ACTIVATION &amp; MOBILIZATION PHASE</a:t>
            </a:r>
          </a:p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(Incident Information)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EFF8CE-6646-BD0B-7D87-1D440408725E}"/>
              </a:ext>
            </a:extLst>
          </p:cNvPr>
          <p:cNvSpPr txBox="1">
            <a:spLocks/>
          </p:cNvSpPr>
          <p:nvPr/>
        </p:nvSpPr>
        <p:spPr>
          <a:xfrm>
            <a:off x="4652756" y="1160120"/>
            <a:ext cx="7307332" cy="545623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&amp; Time: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24/02/2022, 1640 Hrs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Received By: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 E/06 BN NDRF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of Information: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Shri Vijender Singh (OSD), SDMA</a:t>
            </a:r>
          </a:p>
          <a:p>
            <a:pPr lvl="1">
              <a:lnSpc>
                <a:spcPct val="150000"/>
              </a:lnSpc>
            </a:pP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Shri Dhara Singh (DM), Sikar, Rajasthan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Incident: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Boy child </a:t>
            </a: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Ravinder (Age: 05 yrs, S/o Sh. Girdhari Lal)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fell into a bore well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of Incident: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~1340 Hrs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Bijarniyo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 Dhani, Village Nada </a:t>
            </a:r>
            <a:r>
              <a:rPr lang="en-IN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Charnawas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Sub-Tehsil Danta Ramgarh, Distt. Sikar (Rajasthan)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Distance from Coy HQ (Nareli, Ajmer):</a:t>
            </a:r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~160 Kms</a:t>
            </a:r>
          </a:p>
        </p:txBody>
      </p:sp>
    </p:spTree>
    <p:extLst>
      <p:ext uri="{BB962C8B-B14F-4D97-AF65-F5344CB8AC3E}">
        <p14:creationId xmlns:p14="http://schemas.microsoft.com/office/powerpoint/2010/main" val="15987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752FE3F8-B9B8-9C48-E32C-5E631D414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FF5698E-649B-2ED9-661F-71652AC69DCC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353B0E-CB3E-1981-E7F6-C6DE7A31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7EA60F8-362C-8AB9-E170-35520067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A86D1-5144-C2BE-D120-AE804A242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139DE207-18CB-FE85-C758-9B5F67B213D6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Requisition &amp; Instructions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4CFA14-710B-263E-AC0C-65A7E2731AEC}"/>
              </a:ext>
            </a:extLst>
          </p:cNvPr>
          <p:cNvSpPr txBox="1">
            <a:spLocks/>
          </p:cNvSpPr>
          <p:nvPr/>
        </p:nvSpPr>
        <p:spPr>
          <a:xfrm>
            <a:off x="4681850" y="1532559"/>
            <a:ext cx="7307332" cy="3792880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Requisition Received From: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OSD, SDMA Jaipur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District Collector, Sikar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 By: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Shri A.K. Tiwari, Commandant, 06 Bn NDRF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Rescue of boy child trapped in bore well</a:t>
            </a:r>
          </a:p>
        </p:txBody>
      </p:sp>
    </p:spTree>
    <p:extLst>
      <p:ext uri="{BB962C8B-B14F-4D97-AF65-F5344CB8AC3E}">
        <p14:creationId xmlns:p14="http://schemas.microsoft.com/office/powerpoint/2010/main" val="39610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A67B5DD8-B39D-E5E5-7179-DDA8E21CF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3BC0CE4A-0F4A-6D85-11DE-C825B7616886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749649-28ED-BE13-63C1-11E04159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5439D49-FF0D-8724-A119-61B700B0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ADA95-4168-E966-EC56-E60ADB710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A5117D2D-F7E0-1621-DB15-EB4ED76EF225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Deployment of Teams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19F578-1691-9359-4DB5-6C77705A7C95}"/>
              </a:ext>
            </a:extLst>
          </p:cNvPr>
          <p:cNvSpPr txBox="1">
            <a:spLocks/>
          </p:cNvSpPr>
          <p:nvPr/>
        </p:nvSpPr>
        <p:spPr>
          <a:xfrm>
            <a:off x="4777877" y="1249362"/>
            <a:ext cx="7211305" cy="4999037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Team: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Already on way, returning to RRC Ajmer from Alwar (after mock CBRN exercise)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Sub-Team: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Departed from E/06 Coy Nareli, Ajmer at 1655 Hrs.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Movement by road with Govt. vehicles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for bore well rescue.</a:t>
            </a:r>
          </a:p>
        </p:txBody>
      </p:sp>
    </p:spTree>
    <p:extLst>
      <p:ext uri="{BB962C8B-B14F-4D97-AF65-F5344CB8AC3E}">
        <p14:creationId xmlns:p14="http://schemas.microsoft.com/office/powerpoint/2010/main" val="26868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2D832306-D583-E322-CFCD-9437F37C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C3BC478-38E1-3615-B220-1DADA9270CF1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9D7F17-EE7E-D037-7C01-F029EB72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7E8A9CD-F98F-7DB9-BDF3-72123403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3E13B-7053-BCD6-272C-CAD65ED6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84BAE2C8-4591-1AF5-A404-20036E9842B6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Composition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115A20-ACB7-55ED-CC17-742F4CA7224D}"/>
              </a:ext>
            </a:extLst>
          </p:cNvPr>
          <p:cNvSpPr txBox="1">
            <a:spLocks/>
          </p:cNvSpPr>
          <p:nvPr/>
        </p:nvSpPr>
        <p:spPr>
          <a:xfrm>
            <a:off x="4777877" y="1249362"/>
            <a:ext cx="7211305" cy="4999037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IN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Team (35 personnel):</a:t>
            </a:r>
            <a:endParaRPr lang="en-IN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GOs – 01</a:t>
            </a: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Inspectors – 02</a:t>
            </a: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Inspectors – 02</a:t>
            </a: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ASIs – 03</a:t>
            </a: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ORs – 27</a:t>
            </a:r>
          </a:p>
          <a:p>
            <a:r>
              <a:rPr lang="en-IN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Sub-Team (08 personnel):</a:t>
            </a:r>
            <a:endParaRPr lang="en-IN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Inspector – 01</a:t>
            </a:r>
          </a:p>
          <a:p>
            <a:pPr lvl="1"/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ORs – 07</a:t>
            </a:r>
          </a:p>
          <a:p>
            <a:r>
              <a:rPr lang="en-IN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Strength:</a:t>
            </a:r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43 personnel</a:t>
            </a:r>
          </a:p>
          <a:p>
            <a:r>
              <a:rPr lang="en-IN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Command:</a:t>
            </a:r>
            <a:r>
              <a:rPr lang="en-I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Sh. Yogesh Kumar Meena (A/C)</a:t>
            </a:r>
          </a:p>
        </p:txBody>
      </p:sp>
    </p:spTree>
    <p:extLst>
      <p:ext uri="{BB962C8B-B14F-4D97-AF65-F5344CB8AC3E}">
        <p14:creationId xmlns:p14="http://schemas.microsoft.com/office/powerpoint/2010/main" val="10324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EFECF515-2AFE-6850-C7B4-11D752C98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0E1E46DF-1DDA-9A49-2981-A6836C092CE7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63A9C3-C450-4D0F-8F8D-1218E0FD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DB305D-69A5-9E6B-2CF8-F11014C5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E7418-29EA-E141-FDB2-CE8118FF4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24602935-86DF-BA0E-97DC-953C7BB00553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&amp; Resources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6B6286-3082-767A-04A3-068A01B2247B}"/>
              </a:ext>
            </a:extLst>
          </p:cNvPr>
          <p:cNvSpPr txBox="1">
            <a:spLocks/>
          </p:cNvSpPr>
          <p:nvPr/>
        </p:nvSpPr>
        <p:spPr>
          <a:xfrm>
            <a:off x="4777877" y="1752600"/>
            <a:ext cx="7211305" cy="3779838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rescue equipment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 diving set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CSSR equipment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First Responder (MFR) items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Sheltering items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packed &amp; loaded in Govt. vehicles</a:t>
            </a:r>
          </a:p>
        </p:txBody>
      </p:sp>
    </p:spTree>
    <p:extLst>
      <p:ext uri="{BB962C8B-B14F-4D97-AF65-F5344CB8AC3E}">
        <p14:creationId xmlns:p14="http://schemas.microsoft.com/office/powerpoint/2010/main" val="11506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BD2D69BD-56BA-62C2-CB38-23BEEE8B3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D59A4E2A-4EC3-D174-58F2-F33E65ABA11D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6AAE3A-5D6C-0967-07BA-B3DD7D9D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8F72C73-2439-ABE9-B6FD-FBEF844C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873DE-8DE7-40B0-59F9-9CCE8A3C4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3215F15E-F074-9F32-2187-02C9E68688C2}"/>
              </a:ext>
            </a:extLst>
          </p:cNvPr>
          <p:cNvSpPr txBox="1"/>
          <p:nvPr/>
        </p:nvSpPr>
        <p:spPr>
          <a:xfrm>
            <a:off x="106791" y="3039219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INCIDENT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D56F9-C31E-3E8C-1A2D-CD6EEA233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608" y="1360246"/>
            <a:ext cx="6934200" cy="5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</TotalTime>
  <Words>1412</Words>
  <Application>Microsoft Office PowerPoint</Application>
  <PresentationFormat>Widescreen</PresentationFormat>
  <Paragraphs>173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Bookman Old Style</vt:lpstr>
      <vt:lpstr>Calibri</vt:lpstr>
      <vt:lpstr>Open sans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 ?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RESCUE OPS AT BURJA KI DHANI THE AJITGARH, DISTT SIKAR ON 27-28/06/15</dc:title>
  <dc:creator>user</dc:creator>
  <cp:lastModifiedBy>NDRF ACADEMY</cp:lastModifiedBy>
  <cp:revision>382</cp:revision>
  <dcterms:created xsi:type="dcterms:W3CDTF">2006-08-16T00:00:00Z</dcterms:created>
  <dcterms:modified xsi:type="dcterms:W3CDTF">2025-12-31T07:06:47Z</dcterms:modified>
</cp:coreProperties>
</file>