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16"/>
  </p:notesMasterIdLst>
  <p:sldIdLst>
    <p:sldId id="314" r:id="rId4"/>
    <p:sldId id="257" r:id="rId5"/>
    <p:sldId id="315" r:id="rId6"/>
    <p:sldId id="316" r:id="rId7"/>
    <p:sldId id="290" r:id="rId8"/>
    <p:sldId id="317" r:id="rId9"/>
    <p:sldId id="272" r:id="rId10"/>
    <p:sldId id="318" r:id="rId11"/>
    <p:sldId id="319" r:id="rId12"/>
    <p:sldId id="320" r:id="rId13"/>
    <p:sldId id="321" r:id="rId14"/>
    <p:sldId id="1188" r:id="rId1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4A7D-9F3A-4EDC-9DFC-B0D5CF74ED13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F3B7-933F-415F-AE0E-11621611F0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82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95FF58A7-E546-1E1F-1C82-AED700719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ADB4865-0139-2424-055F-3A18481C8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37B31519-3422-A3FE-8ACE-91B9D5AD0F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91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C62CADC2-C344-01F6-28C4-34F8F23CF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D567E492-3F83-33DD-5A73-0715B27E2E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A02F54CA-241C-92D9-07E7-03354D5256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73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4A396C24-6EA6-DDA7-527C-7A33A4304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6C06B37-1087-F3C0-B221-FF09D58C68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8101DE5B-462B-E7CC-5254-2DC0F68E91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90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2D1F-D5BE-467E-9560-5ADAF5732C04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797B-A1CD-4423-AA47-77C78E8E95C7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E41C-D5C3-4233-973D-DAE42830FE4F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999">
                <a:solidFill>
                  <a:srgbClr val="888888"/>
                </a:solidFill>
              </a:defRPr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799">
                <a:solidFill>
                  <a:srgbClr val="888888"/>
                </a:solidFill>
              </a:defRPr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0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059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04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570" y="2505075"/>
            <a:ext cx="51564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999" b="1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99" b="1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2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32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4316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126" lvl="1" indent="-4062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799"/>
            </a:lvl2pPr>
            <a:lvl3pPr marL="1371189" lvl="2" indent="-3808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251" lvl="3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4pPr>
            <a:lvl5pPr marL="2285314" lvl="4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5pPr>
            <a:lvl6pPr marL="2742377" lvl="5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6pPr>
            <a:lvl7pPr marL="3199440" lvl="6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7pPr>
            <a:lvl8pPr marL="3656503" lvl="7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8pPr>
            <a:lvl9pPr marL="4113566" lvl="8" indent="-35549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999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9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673-16FA-47CF-84D0-C48C587D0790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570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22853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126" lvl="1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189" lvl="2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251" lvl="3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314" lvl="4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377" lvl="5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440" lvl="6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6503" lvl="7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3566" lvl="8" indent="-22853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66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18744" y="-1255137"/>
            <a:ext cx="4351338" cy="105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86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0817" y="1956937"/>
            <a:ext cx="5811838" cy="26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8" cy="77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0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2D1F-D5BE-467E-9560-5ADAF5732C04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18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673-16FA-47CF-84D0-C48C587D0790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21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F8A-8C0A-4229-AD86-6B9647759436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8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91C3-F5D2-4685-8247-6A922791D4F4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57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DDAE-E1A4-463F-B94E-33FA07BD20FF}" type="datetime1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48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7DA-4EC3-46F2-8293-87702E9F4527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0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457A-420B-400F-A50A-7496B46B4B57}" type="datetime1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3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F8A-8C0A-4229-AD86-6B9647759436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4B78-C864-4544-A901-D3C9A89F52A7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50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94F3-A12A-474C-AB8A-72D087DC9CC1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84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797B-A1CD-4423-AA47-77C78E8E95C7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0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E41C-D5C3-4233-973D-DAE42830FE4F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91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17" y="6438419"/>
            <a:ext cx="2320675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799"/>
          </a:p>
        </p:txBody>
      </p:sp>
      <p:sp>
        <p:nvSpPr>
          <p:cNvPr id="17" name="Google Shape;17;p2"/>
          <p:cNvSpPr/>
          <p:nvPr/>
        </p:nvSpPr>
        <p:spPr>
          <a:xfrm>
            <a:off x="507868" y="6756400"/>
            <a:ext cx="1907172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4767" y="6406670"/>
            <a:ext cx="696984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799"/>
          </a:p>
        </p:txBody>
      </p:sp>
      <p:sp>
        <p:nvSpPr>
          <p:cNvPr id="19" name="Google Shape;19;p2"/>
          <p:cNvSpPr/>
          <p:nvPr/>
        </p:nvSpPr>
        <p:spPr>
          <a:xfrm>
            <a:off x="10766796" y="6756400"/>
            <a:ext cx="939555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1597" y="6406670"/>
            <a:ext cx="302031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6" y="283029"/>
            <a:ext cx="1524964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2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91C3-F5D2-4685-8247-6A922791D4F4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DDAE-E1A4-463F-B94E-33FA07BD20FF}" type="datetime1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7DA-4EC3-46F2-8293-87702E9F4527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457A-420B-400F-A50A-7496B46B4B57}" type="datetime1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4B78-C864-4544-A901-D3C9A89F52A7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94F3-A12A-474C-AB8A-72D087DC9CC1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769-3F6D-46A9-BAC8-F8A2AC89A3C8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5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769-3F6D-46A9-BAC8-F8A2AC89A3C8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C07536-5CB7-9E90-634C-430D2741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88952" cy="97946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0000"/>
                </a:solidFill>
              </a:defRPr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CADRE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A34EB-061E-16C8-A96C-5680ACF4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" y="1"/>
            <a:ext cx="1175209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0C1A4-AE42-F176-E2C7-2BDC9A3E5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109" y="1"/>
            <a:ext cx="900716" cy="97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872347"/>
            <a:ext cx="7900417" cy="1649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77E99-C449-483F-7895-06FDF2AFD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9" y="5410199"/>
            <a:ext cx="3009900" cy="14478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509" y="635634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F6DA9-008F-8B48-92A6-B652298478B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D77E5-ADDD-D943-4D08-440A5154A816}"/>
              </a:ext>
            </a:extLst>
          </p:cNvPr>
          <p:cNvSpPr txBox="1"/>
          <p:nvPr/>
        </p:nvSpPr>
        <p:spPr>
          <a:xfrm>
            <a:off x="0" y="2515614"/>
            <a:ext cx="7286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prstClr val="white"/>
                </a:solidFill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Dead Body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EF709-72D1-04E4-464B-1961E6BB3160}"/>
              </a:ext>
            </a:extLst>
          </p:cNvPr>
          <p:cNvSpPr txBox="1"/>
          <p:nvPr/>
        </p:nvSpPr>
        <p:spPr>
          <a:xfrm>
            <a:off x="0" y="1965839"/>
            <a:ext cx="2633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Lesson 6</a:t>
            </a: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A262944E-A41F-F9D2-E6D7-CB829F028286}"/>
              </a:ext>
            </a:extLst>
          </p:cNvPr>
          <p:cNvSpPr txBox="1"/>
          <p:nvPr/>
        </p:nvSpPr>
        <p:spPr>
          <a:xfrm>
            <a:off x="2168873" y="3077272"/>
            <a:ext cx="5155471" cy="4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Presented By:- Pavan Dev Gaur,2IC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41714089-49F3-CFBD-61F6-2080F4C85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EFD97657-688A-6BD1-D414-6647BF2064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90" y="1249362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REVIEW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DF9C7688-93C6-1FC2-A39B-8BF0A5DA93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88737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114266" indent="0" eaLnBrk="1" hangingPunct="1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common consequences of handling dead bodies.</a:t>
            </a:r>
          </a:p>
          <a:p>
            <a:pPr marL="114266" indent="0" eaLnBrk="1" hangingPunct="1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and describe the methods of handling dead bodies.</a:t>
            </a:r>
          </a:p>
          <a:p>
            <a:pPr marL="114266" indent="0" eaLnBrk="1" hangingPunct="1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the roles and responsibilities of Community Responders in handling dead bodies.</a:t>
            </a:r>
          </a:p>
          <a:p>
            <a:pPr marL="114266" indent="0" eaLnBrk="1" hangingPunct="1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factors to consider in handling Dead Bodies.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A881D309-5FE8-C81C-76FF-EFF0AEE67AFF}"/>
              </a:ext>
            </a:extLst>
          </p:cNvPr>
          <p:cNvSpPr txBox="1"/>
          <p:nvPr/>
        </p:nvSpPr>
        <p:spPr>
          <a:xfrm>
            <a:off x="470644" y="2805166"/>
            <a:ext cx="3857763" cy="52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Now you are able to</a:t>
            </a: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96900382-677A-B1D2-0779-2C4A51677432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39FADF-0CA8-B8CD-A750-C967C15D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61E138F-0E82-5F65-1C04-DAB9C985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9EE26E-1F15-7FE0-EEF0-323D94500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AB426F27-BFB6-B70B-2F7E-E34793B1060D}"/>
              </a:ext>
            </a:extLst>
          </p:cNvPr>
          <p:cNvSpPr/>
          <p:nvPr/>
        </p:nvSpPr>
        <p:spPr>
          <a:xfrm>
            <a:off x="4847184" y="2434508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C10633F3-512B-2AE9-6ABE-297F9F974FE9}"/>
              </a:ext>
            </a:extLst>
          </p:cNvPr>
          <p:cNvSpPr/>
          <p:nvPr/>
        </p:nvSpPr>
        <p:spPr>
          <a:xfrm>
            <a:off x="4798606" y="3580218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22CA362F-90F6-702C-8225-9E1D1E0AC320}"/>
              </a:ext>
            </a:extLst>
          </p:cNvPr>
          <p:cNvSpPr/>
          <p:nvPr/>
        </p:nvSpPr>
        <p:spPr>
          <a:xfrm>
            <a:off x="4798606" y="5384375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3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1204EB2E-BF7B-A375-FADF-180C08C00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C90DDCCE-9787-98AD-E6A5-C24236B3E0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28135" y="1169933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REVIEW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887C0AE9-FCF9-7F56-C8F5-A4218AB5DB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88737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114266" indent="0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the proper identification of dead bodies using Photography.</a:t>
            </a:r>
          </a:p>
          <a:p>
            <a:pPr marL="114266" indent="0" eaLnBrk="1" hangingPunct="1"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tagging. </a:t>
            </a:r>
          </a:p>
          <a:p>
            <a:pPr marL="114266" indent="0" eaLnBrk="1" hangingPunct="1"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how to store dead bodies.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26E10F63-F0A7-C362-0011-1C9EA4AC4355}"/>
              </a:ext>
            </a:extLst>
          </p:cNvPr>
          <p:cNvSpPr txBox="1"/>
          <p:nvPr/>
        </p:nvSpPr>
        <p:spPr>
          <a:xfrm>
            <a:off x="224228" y="2403649"/>
            <a:ext cx="3857763" cy="52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Now you are</a:t>
            </a: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35C85E3F-2550-D8FF-1C79-F663FEAD45DA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5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D570EA-F33C-5792-0C27-E6CC8C93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6CB941C-D406-0B33-F6CC-48850F8E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DDB92C-D357-8C93-FC5C-55BC906D2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0AC200D4-D220-473A-C77C-EDFD823A92CD}"/>
              </a:ext>
            </a:extLst>
          </p:cNvPr>
          <p:cNvSpPr/>
          <p:nvPr/>
        </p:nvSpPr>
        <p:spPr>
          <a:xfrm>
            <a:off x="4847184" y="2790519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6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5D2ADB0B-268B-6917-12D3-3E14D3752E89}"/>
              </a:ext>
            </a:extLst>
          </p:cNvPr>
          <p:cNvSpPr/>
          <p:nvPr/>
        </p:nvSpPr>
        <p:spPr>
          <a:xfrm>
            <a:off x="4845185" y="3507671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7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75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7748" y="77946"/>
            <a:ext cx="12033331" cy="67021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93" y="3276681"/>
            <a:ext cx="304642" cy="3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IN" sz="1798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12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6755" y="147380"/>
            <a:ext cx="6801762" cy="625860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22" tIns="39122" rIns="39122" bIns="39122"/>
          <a:lstStyle/>
          <a:p>
            <a:endParaRPr sz="2398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0978" y="3230318"/>
            <a:ext cx="3722629" cy="69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22" tIns="39122" rIns="39122" bIns="39122">
            <a:spAutoFit/>
          </a:bodyPr>
          <a:lstStyle/>
          <a:p>
            <a:pPr algn="ctr"/>
            <a:r>
              <a:rPr lang="en-US" sz="3998" b="1" dirty="0">
                <a:latin typeface="Open sans"/>
              </a:rPr>
              <a:t>THANK YOU </a:t>
            </a:r>
            <a:r>
              <a:rPr lang="en-US" sz="3998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88" y="517728"/>
            <a:ext cx="4874260" cy="5531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78" y="205254"/>
            <a:ext cx="2099688" cy="125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427" y="161908"/>
            <a:ext cx="1229350" cy="108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888737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114266" indent="0" eaLnBrk="1" hangingPunct="1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common consequences of handling dead bodies.</a:t>
            </a:r>
          </a:p>
          <a:p>
            <a:pPr marL="114266" indent="0" eaLnBrk="1" hangingPunct="1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and describe the methods of handling dead bodies.</a:t>
            </a:r>
          </a:p>
          <a:p>
            <a:pPr marL="114266" indent="0" eaLnBrk="1" hangingPunct="1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the roles and responsibilities of Community Responders in handling dead bodies.</a:t>
            </a:r>
          </a:p>
          <a:p>
            <a:pPr marL="114266" indent="0" eaLnBrk="1" hangingPunct="1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factors to consider in handling Dead Bodies.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lvl="0" algn="just" defTabSz="914126">
              <a:buClr>
                <a:srgbClr val="000000"/>
              </a:buClr>
              <a:buSzPts val="3200"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</a:t>
            </a:r>
            <a:r>
              <a:rPr lang="en-US" sz="2799" kern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completion</a:t>
            </a:r>
            <a:r>
              <a:rPr kumimoji="0" lang="en-US" sz="2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of this lesson, 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2C2796-4910-B0EB-ECF1-3424D1AB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E1DDF3A1-F0A6-A9D9-3002-F61DD65262B2}"/>
              </a:ext>
            </a:extLst>
          </p:cNvPr>
          <p:cNvSpPr/>
          <p:nvPr/>
        </p:nvSpPr>
        <p:spPr>
          <a:xfrm>
            <a:off x="4847184" y="2434508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9BD79543-C946-56D9-622E-271D9C30AE3F}"/>
              </a:ext>
            </a:extLst>
          </p:cNvPr>
          <p:cNvSpPr/>
          <p:nvPr/>
        </p:nvSpPr>
        <p:spPr>
          <a:xfrm>
            <a:off x="4798606" y="3580218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BC4392EB-49C1-BB88-DEEB-E20664358BD4}"/>
              </a:ext>
            </a:extLst>
          </p:cNvPr>
          <p:cNvSpPr/>
          <p:nvPr/>
        </p:nvSpPr>
        <p:spPr>
          <a:xfrm>
            <a:off x="4798606" y="5384375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A51CBEE6-35D3-7993-141A-75F2CC4BC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5C3498B0-08A2-E3FA-A3F5-4AE2771C30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92776F52-4E9B-4A7D-AEF2-34EB8A4F32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88737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114266" indent="0">
              <a:lnSpc>
                <a:spcPct val="100000"/>
              </a:lnSpc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the proper identification of dead bodies using Photography.</a:t>
            </a:r>
          </a:p>
          <a:p>
            <a:pPr marL="114266" indent="0" eaLnBrk="1" hangingPunct="1"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tagging. </a:t>
            </a:r>
          </a:p>
          <a:p>
            <a:pPr marL="114266" indent="0" eaLnBrk="1" hangingPunct="1">
              <a:buNone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how to store dead bodies.</a:t>
            </a:r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DA5E4C69-2A25-6BA8-9569-DE2997143A0A}"/>
              </a:ext>
            </a:extLst>
          </p:cNvPr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completing of this lesson, 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7AE2BABD-E0E0-64C4-CB8A-430012669746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5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745A28-A21F-1EC5-E27B-F987D70F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AABBAE5-3A05-A501-2A88-758E6B936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303492-E173-DFEC-E168-79A67E351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C764444A-8C25-C9E2-3C0B-5C905A218D77}"/>
              </a:ext>
            </a:extLst>
          </p:cNvPr>
          <p:cNvSpPr/>
          <p:nvPr/>
        </p:nvSpPr>
        <p:spPr>
          <a:xfrm>
            <a:off x="4847184" y="2790519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6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F91B2791-1070-CA9F-D66F-0E321EE7050B}"/>
              </a:ext>
            </a:extLst>
          </p:cNvPr>
          <p:cNvSpPr/>
          <p:nvPr/>
        </p:nvSpPr>
        <p:spPr>
          <a:xfrm>
            <a:off x="4845185" y="3507671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7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348DE-AFC9-CF03-BC26-8C0A78D2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004B8E5A-1B8E-9AAF-148F-EE5269082728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84E3F552-9EF4-6D62-E44C-F7D8C3A5C309}"/>
              </a:ext>
            </a:extLst>
          </p:cNvPr>
          <p:cNvSpPr txBox="1"/>
          <p:nvPr/>
        </p:nvSpPr>
        <p:spPr>
          <a:xfrm>
            <a:off x="94488" y="2517833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tx2"/>
                </a:solidFill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PROCESS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583B229E-5864-AE5E-6344-5166CBA47EEA}"/>
              </a:ext>
            </a:extLst>
          </p:cNvPr>
          <p:cNvSpPr txBox="1"/>
          <p:nvPr/>
        </p:nvSpPr>
        <p:spPr>
          <a:xfrm>
            <a:off x="4836501" y="1298323"/>
            <a:ext cx="6779980" cy="568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 a sequential, unique reference </a:t>
            </a:r>
            <a:r>
              <a:rPr lang="en-US" altLang="en-US" sz="2800" i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</a:t>
            </a: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each body or body part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 the unique reference number on a </a:t>
            </a:r>
            <a:r>
              <a:rPr lang="en-US" altLang="en-US" sz="2800" i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waterproof label</a:t>
            </a: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then securely attach it to the body or body part.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Attached the same to the container for the body or body part.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Photographs (mandatory)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9E8993-901B-D49D-A059-921B21B8DA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F488DF-0523-39E1-6F7D-12970CA389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D22D0-7B2B-E1BB-535B-38D58284E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8DFB4-EAE8-0FBD-A3B3-D8E5BE4820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4DA748-F195-F773-064F-C877005AB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6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94488" y="2517833"/>
            <a:ext cx="4224670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tx2"/>
                </a:solidFill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A1CE3-9870-D72D-E5EB-5BEA2EAC83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0B962-ADF5-381F-2C8A-148AE0BA3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3716F57-71FF-CF52-5FCE-1CC5E3968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64" y="1334239"/>
            <a:ext cx="608990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06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3E02D-72D6-D9F4-C762-3E00F676F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BF5D840-7020-BF63-CB64-F8DFD07E280E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99BE623-48EE-8655-52A0-CEB55747405D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 and Procedures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0A4D64EE-79F3-EBF4-4337-C8751E10D16F}"/>
              </a:ext>
            </a:extLst>
          </p:cNvPr>
          <p:cNvSpPr txBox="1"/>
          <p:nvPr/>
        </p:nvSpPr>
        <p:spPr>
          <a:xfrm>
            <a:off x="4836501" y="1298323"/>
            <a:ext cx="6779980" cy="5249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Bodies should be placed in body bags. Plastic sheets, shrouds, bed sheets, or other locally available material.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Body parts should be treated as individual bodies. Do not attempt to match body parts at the disaster scene.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and take note of date and place where body was found.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D10F11-E1EB-2CE9-1C3D-3A07F42C0B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616805-3366-C444-F43B-42D4D5705A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1662E-7747-6956-8958-36EDF0F9B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3FB70-9117-871F-191C-82F13BC89A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09D7B7-FDE6-6050-DAA5-A0FDFD13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BFD81-0575-AAF4-6A17-158ED8C2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4B16E223-1136-71E2-FB5F-D8128F49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497A8-C22A-66F1-FF6F-376E96A0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10EF64-DEAD-ED68-0A6A-2F77DAB9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A8E208-7DDD-CB53-CFC8-67134D2DB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AFBABC0D-E059-D64E-4865-C9A8CD536890}"/>
              </a:ext>
            </a:extLst>
          </p:cNvPr>
          <p:cNvGrpSpPr>
            <a:grpSpLocks/>
          </p:cNvGrpSpPr>
          <p:nvPr/>
        </p:nvGrpSpPr>
        <p:grpSpPr bwMode="auto">
          <a:xfrm>
            <a:off x="1993392" y="1618488"/>
            <a:ext cx="8610600" cy="1143000"/>
            <a:chOff x="228600" y="1600200"/>
            <a:chExt cx="8610600" cy="1143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23B4FA-854D-2B15-46FA-470BC60C9F9C}"/>
                </a:ext>
              </a:extLst>
            </p:cNvPr>
            <p:cNvSpPr/>
            <p:nvPr/>
          </p:nvSpPr>
          <p:spPr>
            <a:xfrm>
              <a:off x="228600" y="1600200"/>
              <a:ext cx="8610600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9439DEF3-F568-FEA6-EAE5-FD28F6B4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905000"/>
              <a:ext cx="807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 + RECOVERY TEAM/PERSON + BODY COUNT</a:t>
              </a:r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6FCDD0CC-1752-0C27-4DC6-09391974D8E1}"/>
              </a:ext>
            </a:extLst>
          </p:cNvPr>
          <p:cNvGrpSpPr>
            <a:grpSpLocks/>
          </p:cNvGrpSpPr>
          <p:nvPr/>
        </p:nvGrpSpPr>
        <p:grpSpPr bwMode="auto">
          <a:xfrm>
            <a:off x="1993392" y="3752088"/>
            <a:ext cx="8610600" cy="1143000"/>
            <a:chOff x="228600" y="1600200"/>
            <a:chExt cx="8610600" cy="1143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90BD0A-1A4E-C6F3-B102-056BD85F64CB}"/>
                </a:ext>
              </a:extLst>
            </p:cNvPr>
            <p:cNvSpPr/>
            <p:nvPr/>
          </p:nvSpPr>
          <p:spPr>
            <a:xfrm>
              <a:off x="228600" y="1600200"/>
              <a:ext cx="8610600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3F2AE698-B3FC-8A0C-5602-FA5E929DE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1905000"/>
              <a:ext cx="8077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BULACAN   -   A TEAM   -    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65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D831C-8084-DFE9-7D69-681F7B841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9FD78408-7C11-45D0-58CA-49AAC623A92E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0BB68F46-42C1-04AA-30A9-03F6EB160E71}"/>
              </a:ext>
            </a:extLst>
          </p:cNvPr>
          <p:cNvSpPr txBox="1"/>
          <p:nvPr/>
        </p:nvSpPr>
        <p:spPr>
          <a:xfrm>
            <a:off x="94488" y="2517833"/>
            <a:ext cx="4224670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 and Procedures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7603FF16-41A3-5EAE-9AF0-F6422580D6DA}"/>
              </a:ext>
            </a:extLst>
          </p:cNvPr>
          <p:cNvSpPr txBox="1"/>
          <p:nvPr/>
        </p:nvSpPr>
        <p:spPr>
          <a:xfrm>
            <a:off x="4836501" y="2184226"/>
            <a:ext cx="6779980" cy="3095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remove jewelry, personal belongings, and documents from the remains.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Never use ambulances for dead body transport.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43877F-2153-F87B-9852-333E1D6527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8ADDF-5178-E5C1-DEC4-27671648AE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19F80C-7824-CCE1-3EE1-FB09D5FFA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9360AA-06E9-566B-A3AD-FDC24ABFB3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830A3-B801-669F-BF93-27E07AF8D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9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F9802-F049-6CE9-3C85-FB3F6FE0F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719E321-5171-22DB-6650-5435D8691998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E1EF5B5B-44DB-67AA-D22C-89BC68D77CF0}"/>
              </a:ext>
            </a:extLst>
          </p:cNvPr>
          <p:cNvSpPr txBox="1"/>
          <p:nvPr/>
        </p:nvSpPr>
        <p:spPr>
          <a:xfrm>
            <a:off x="4773388" y="1769698"/>
            <a:ext cx="6779980" cy="395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</a:p>
          <a:p>
            <a:endParaRPr lang="en-US" alt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Body recovery teams should wear protective equipment (heavy-duty gloves and boots) and wash their hands with soap and water after handling dead bodies.</a:t>
            </a:r>
          </a:p>
          <a:p>
            <a:pPr marL="971550" lvl="1" indent="-514350">
              <a:buFont typeface="+mj-lt"/>
              <a:buAutoNum type="arabicPeriod"/>
            </a:pP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A6534-28A5-B2B3-81D6-B9044EB611A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2A34BE-A4E4-2E63-3EC6-D0B34DB519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58232F-C940-9386-CD20-A537A1C3E4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D02284-0CD8-FA14-4D12-BA3CF15026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477FA-1E14-A9BC-D87A-66EAE0E30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6DFDB2A-FDDD-9503-337E-D81E2D7B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58" y="1493083"/>
            <a:ext cx="4258355" cy="433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53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376</Words>
  <Application>Microsoft Office PowerPoint</Application>
  <PresentationFormat>Custom</PresentationFormat>
  <Paragraphs>62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Angsana New</vt:lpstr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OBJECTIVES 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</vt:lpstr>
      <vt:lpstr>REVIEW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PC</dc:creator>
  <cp:keywords/>
  <dc:description>generated using python-pptx</dc:description>
  <cp:lastModifiedBy>NDRF ACADEMY</cp:lastModifiedBy>
  <cp:revision>17</cp:revision>
  <dcterms:created xsi:type="dcterms:W3CDTF">2013-01-27T09:14:16Z</dcterms:created>
  <dcterms:modified xsi:type="dcterms:W3CDTF">2025-12-31T06:59:32Z</dcterms:modified>
  <cp:category/>
</cp:coreProperties>
</file>