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22" r:id="rId2"/>
    <p:sldId id="257" r:id="rId3"/>
    <p:sldId id="275" r:id="rId4"/>
    <p:sldId id="297" r:id="rId5"/>
    <p:sldId id="276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4" r:id="rId27"/>
    <p:sldId id="325" r:id="rId28"/>
    <p:sldId id="326" r:id="rId29"/>
    <p:sldId id="118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5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90"/>
            <a:ext cx="13772463" cy="2739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253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5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Anatomical References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D7715-9946-5A7A-B183-9D2382700D6E}"/>
              </a:ext>
            </a:extLst>
          </p:cNvPr>
          <p:cNvSpPr txBox="1"/>
          <p:nvPr/>
        </p:nvSpPr>
        <p:spPr>
          <a:xfrm>
            <a:off x="6070703" y="6650767"/>
            <a:ext cx="6574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E2C94-E712-7D93-8779-A148FCA9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8E31BE9C-EA72-A358-49C3-6158DFEBE2E4}"/>
              </a:ext>
            </a:extLst>
          </p:cNvPr>
          <p:cNvSpPr txBox="1"/>
          <p:nvPr/>
        </p:nvSpPr>
        <p:spPr>
          <a:xfrm>
            <a:off x="1229822" y="2696000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Trunk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95F2BFBF-4B8C-9334-C9A5-6A1FC861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976" y="1282309"/>
            <a:ext cx="7670471" cy="112804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horax">
            <a:extLst>
              <a:ext uri="{FF2B5EF4-FFF2-40B4-BE49-F238E27FC236}">
                <a16:creationId xmlns:a16="http://schemas.microsoft.com/office/drawing/2014/main" id="{E8B99A26-35F5-33A6-A0E3-E075CCBB18FF}"/>
              </a:ext>
            </a:extLst>
          </p:cNvPr>
          <p:cNvSpPr txBox="1"/>
          <p:nvPr/>
        </p:nvSpPr>
        <p:spPr>
          <a:xfrm>
            <a:off x="8161130" y="3818936"/>
            <a:ext cx="2958612" cy="110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Thorax</a:t>
            </a:r>
          </a:p>
        </p:txBody>
      </p:sp>
      <p:sp>
        <p:nvSpPr>
          <p:cNvPr id="12" name="Abdomen">
            <a:extLst>
              <a:ext uri="{FF2B5EF4-FFF2-40B4-BE49-F238E27FC236}">
                <a16:creationId xmlns:a16="http://schemas.microsoft.com/office/drawing/2014/main" id="{8AB39F3D-44F3-D799-FB5D-C7EED99F49ED}"/>
              </a:ext>
            </a:extLst>
          </p:cNvPr>
          <p:cNvSpPr txBox="1"/>
          <p:nvPr/>
        </p:nvSpPr>
        <p:spPr>
          <a:xfrm>
            <a:off x="8054007" y="7721378"/>
            <a:ext cx="4013114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Abdomen</a:t>
            </a:r>
          </a:p>
        </p:txBody>
      </p:sp>
      <p:sp>
        <p:nvSpPr>
          <p:cNvPr id="13" name="Pelvis">
            <a:extLst>
              <a:ext uri="{FF2B5EF4-FFF2-40B4-BE49-F238E27FC236}">
                <a16:creationId xmlns:a16="http://schemas.microsoft.com/office/drawing/2014/main" id="{816899FE-ACCD-B8A5-ABDD-57AA08F0C277}"/>
              </a:ext>
            </a:extLst>
          </p:cNvPr>
          <p:cNvSpPr txBox="1"/>
          <p:nvPr/>
        </p:nvSpPr>
        <p:spPr>
          <a:xfrm>
            <a:off x="20519863" y="9430205"/>
            <a:ext cx="2812299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Pelvis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0728583-1C0F-9A27-F5CE-F17F9C6D87EF}"/>
              </a:ext>
            </a:extLst>
          </p:cNvPr>
          <p:cNvSpPr/>
          <p:nvPr/>
        </p:nvSpPr>
        <p:spPr>
          <a:xfrm>
            <a:off x="10111137" y="4294815"/>
            <a:ext cx="264337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206BF2A-1167-A200-8B12-786960300B0D}"/>
              </a:ext>
            </a:extLst>
          </p:cNvPr>
          <p:cNvSpPr/>
          <p:nvPr/>
        </p:nvSpPr>
        <p:spPr>
          <a:xfrm flipV="1">
            <a:off x="10771197" y="8098767"/>
            <a:ext cx="2943685" cy="6256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2943F7AE-35D6-D94A-87DF-7AE7B2F524C9}"/>
              </a:ext>
            </a:extLst>
          </p:cNvPr>
          <p:cNvSpPr/>
          <p:nvPr/>
        </p:nvSpPr>
        <p:spPr>
          <a:xfrm flipH="1">
            <a:off x="17881711" y="9918783"/>
            <a:ext cx="231803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7334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E5D5B-3509-2601-D27C-F71EA365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6EEE1C29-C450-A111-76A7-0064F78CE289}"/>
              </a:ext>
            </a:extLst>
          </p:cNvPr>
          <p:cNvSpPr txBox="1"/>
          <p:nvPr/>
        </p:nvSpPr>
        <p:spPr>
          <a:xfrm>
            <a:off x="1229822" y="2696000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Upper and Lower Extremities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674A076-4862-38E3-9940-DDAE79FF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817" y="532106"/>
            <a:ext cx="16646874" cy="132040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91917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286A7-FD14-6669-D584-FD15C6D4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CD001044-AB1E-29DE-2D93-A98B64908327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Cranial Cavity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860DE35A-8513-9C78-B317-A28A5C8C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562" y="539853"/>
            <a:ext cx="9959160" cy="122512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56351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F6CD6-5DE3-79BD-33BB-867FF550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4362DEC8-36A7-2F1F-C773-BDEC506AB81F}"/>
              </a:ext>
            </a:extLst>
          </p:cNvPr>
          <p:cNvSpPr txBox="1"/>
          <p:nvPr/>
        </p:nvSpPr>
        <p:spPr>
          <a:xfrm>
            <a:off x="1229822" y="2696000"/>
            <a:ext cx="7113118" cy="4606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Thoracic, Abdominal and </a:t>
            </a:r>
            <a:br>
              <a:rPr lang="en-US" dirty="0"/>
            </a:br>
            <a:r>
              <a:rPr lang="en-US" dirty="0"/>
              <a:t>Pelvic Cavities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6BF1970B-F3EA-5636-7540-1CBF3466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 b="4411"/>
          <a:stretch>
            <a:fillRect/>
          </a:stretch>
        </p:blipFill>
        <p:spPr>
          <a:xfrm>
            <a:off x="9946472" y="1221875"/>
            <a:ext cx="7717575" cy="1223700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oracic">
            <a:extLst>
              <a:ext uri="{FF2B5EF4-FFF2-40B4-BE49-F238E27FC236}">
                <a16:creationId xmlns:a16="http://schemas.microsoft.com/office/drawing/2014/main" id="{5F6363E2-4940-417B-44D0-E335D2EE4BC7}"/>
              </a:ext>
            </a:extLst>
          </p:cNvPr>
          <p:cNvSpPr txBox="1"/>
          <p:nvPr/>
        </p:nvSpPr>
        <p:spPr>
          <a:xfrm>
            <a:off x="18419064" y="2427700"/>
            <a:ext cx="4152404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Thoracic</a:t>
            </a:r>
          </a:p>
        </p:txBody>
      </p:sp>
      <p:sp>
        <p:nvSpPr>
          <p:cNvPr id="6" name="Abdominal">
            <a:extLst>
              <a:ext uri="{FF2B5EF4-FFF2-40B4-BE49-F238E27FC236}">
                <a16:creationId xmlns:a16="http://schemas.microsoft.com/office/drawing/2014/main" id="{EE3CA78E-F64E-33B9-1F54-CB4DF1328BA8}"/>
              </a:ext>
            </a:extLst>
          </p:cNvPr>
          <p:cNvSpPr txBox="1"/>
          <p:nvPr/>
        </p:nvSpPr>
        <p:spPr>
          <a:xfrm>
            <a:off x="18419064" y="6164947"/>
            <a:ext cx="5091239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Abdominal</a:t>
            </a:r>
          </a:p>
        </p:txBody>
      </p:sp>
      <p:sp>
        <p:nvSpPr>
          <p:cNvPr id="7" name="Pelvic">
            <a:extLst>
              <a:ext uri="{FF2B5EF4-FFF2-40B4-BE49-F238E27FC236}">
                <a16:creationId xmlns:a16="http://schemas.microsoft.com/office/drawing/2014/main" id="{931F95D1-F485-7BC3-3AF6-936074956ABD}"/>
              </a:ext>
            </a:extLst>
          </p:cNvPr>
          <p:cNvSpPr txBox="1"/>
          <p:nvPr/>
        </p:nvSpPr>
        <p:spPr>
          <a:xfrm>
            <a:off x="18419064" y="10167808"/>
            <a:ext cx="2951889" cy="125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Pelvic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47397ABE-C2BC-0F41-9E89-77D2D80BA829}"/>
              </a:ext>
            </a:extLst>
          </p:cNvPr>
          <p:cNvSpPr/>
          <p:nvPr/>
        </p:nvSpPr>
        <p:spPr>
          <a:xfrm flipV="1">
            <a:off x="14277148" y="2917105"/>
            <a:ext cx="3999463" cy="840494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759A0390-D4D6-C021-C397-31319C836366}"/>
              </a:ext>
            </a:extLst>
          </p:cNvPr>
          <p:cNvSpPr/>
          <p:nvPr/>
        </p:nvSpPr>
        <p:spPr>
          <a:xfrm flipV="1">
            <a:off x="14654655" y="6681515"/>
            <a:ext cx="3639762" cy="167387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E23DB12-AA92-12FA-5232-4C0141DEB189}"/>
              </a:ext>
            </a:extLst>
          </p:cNvPr>
          <p:cNvSpPr/>
          <p:nvPr/>
        </p:nvSpPr>
        <p:spPr>
          <a:xfrm>
            <a:off x="13522125" y="10445924"/>
            <a:ext cx="4508745" cy="124652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898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B8E9F-BBB3-6D08-5931-0F9AD9F4A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42473149-034C-DAAA-87D4-C6E555DA4568}"/>
              </a:ext>
            </a:extLst>
          </p:cNvPr>
          <p:cNvSpPr txBox="1"/>
          <p:nvPr/>
        </p:nvSpPr>
        <p:spPr>
          <a:xfrm>
            <a:off x="1229822" y="2696000"/>
            <a:ext cx="53233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Spinal </a:t>
            </a:r>
          </a:p>
          <a:p>
            <a:r>
              <a:rPr lang="en-IN" dirty="0"/>
              <a:t>Cavity</a:t>
            </a:r>
          </a:p>
        </p:txBody>
      </p:sp>
      <p:pic>
        <p:nvPicPr>
          <p:cNvPr id="4" name="16669_02_0612A" descr="16669_02_0612A">
            <a:extLst>
              <a:ext uri="{FF2B5EF4-FFF2-40B4-BE49-F238E27FC236}">
                <a16:creationId xmlns:a16="http://schemas.microsoft.com/office/drawing/2014/main" id="{A0FFC870-3BA3-358B-211E-1A6DE5B3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1989" y="638412"/>
            <a:ext cx="13133088" cy="1243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D13D38F2-6994-6779-17DB-F4B60D2BF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8562" y="1220483"/>
            <a:ext cx="2224285" cy="11096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1713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67BFF-411B-5A71-FCE1-85792C1C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9E7F7554-CCE0-A0F5-F37D-FE28FAA9B2C5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Abdominal Quadrants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F1954BE4-BCA0-D7D8-FD7C-869AAEEB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18" y="819115"/>
            <a:ext cx="6435953" cy="119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ight Lower Quadrant">
            <a:extLst>
              <a:ext uri="{FF2B5EF4-FFF2-40B4-BE49-F238E27FC236}">
                <a16:creationId xmlns:a16="http://schemas.microsoft.com/office/drawing/2014/main" id="{107D0652-BE2D-F93F-D3A1-75BCD51445DD}"/>
              </a:ext>
            </a:extLst>
          </p:cNvPr>
          <p:cNvSpPr txBox="1"/>
          <p:nvPr/>
        </p:nvSpPr>
        <p:spPr>
          <a:xfrm>
            <a:off x="3190423" y="9913973"/>
            <a:ext cx="6945178" cy="187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Lower Quadrant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55D0EE84-38EB-2C71-10B8-DDB1CD5B495B}"/>
              </a:ext>
            </a:extLst>
          </p:cNvPr>
          <p:cNvSpPr/>
          <p:nvPr/>
        </p:nvSpPr>
        <p:spPr>
          <a:xfrm>
            <a:off x="13045663" y="5162314"/>
            <a:ext cx="91989" cy="7628526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C0E9FB55-58E4-DCF6-C90C-E2B466C58B3F}"/>
              </a:ext>
            </a:extLst>
          </p:cNvPr>
          <p:cNvSpPr/>
          <p:nvPr/>
        </p:nvSpPr>
        <p:spPr>
          <a:xfrm>
            <a:off x="3276485" y="9676351"/>
            <a:ext cx="18989649" cy="1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8" name="Right Upper Quadrant">
            <a:extLst>
              <a:ext uri="{FF2B5EF4-FFF2-40B4-BE49-F238E27FC236}">
                <a16:creationId xmlns:a16="http://schemas.microsoft.com/office/drawing/2014/main" id="{52153010-E161-EDA1-B9A1-7668D8DAB2D1}"/>
              </a:ext>
            </a:extLst>
          </p:cNvPr>
          <p:cNvSpPr txBox="1"/>
          <p:nvPr/>
        </p:nvSpPr>
        <p:spPr>
          <a:xfrm>
            <a:off x="3190423" y="8765406"/>
            <a:ext cx="6771056" cy="105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Upper Quadrant</a:t>
            </a:r>
          </a:p>
        </p:txBody>
      </p:sp>
      <p:sp>
        <p:nvSpPr>
          <p:cNvPr id="9" name="Left Lower Quadrant">
            <a:extLst>
              <a:ext uri="{FF2B5EF4-FFF2-40B4-BE49-F238E27FC236}">
                <a16:creationId xmlns:a16="http://schemas.microsoft.com/office/drawing/2014/main" id="{1FF494D3-87D3-EA7B-ACE4-E2A7B7AE3A06}"/>
              </a:ext>
            </a:extLst>
          </p:cNvPr>
          <p:cNvSpPr txBox="1"/>
          <p:nvPr/>
        </p:nvSpPr>
        <p:spPr>
          <a:xfrm>
            <a:off x="16774824" y="9913973"/>
            <a:ext cx="6426097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Lower Quadrant</a:t>
            </a:r>
          </a:p>
        </p:txBody>
      </p:sp>
      <p:sp>
        <p:nvSpPr>
          <p:cNvPr id="10" name="Left Upper Quadrant">
            <a:extLst>
              <a:ext uri="{FF2B5EF4-FFF2-40B4-BE49-F238E27FC236}">
                <a16:creationId xmlns:a16="http://schemas.microsoft.com/office/drawing/2014/main" id="{85E3283A-15F4-635F-8A63-9C34CC69F24D}"/>
              </a:ext>
            </a:extLst>
          </p:cNvPr>
          <p:cNvSpPr txBox="1"/>
          <p:nvPr/>
        </p:nvSpPr>
        <p:spPr>
          <a:xfrm>
            <a:off x="16774824" y="8759107"/>
            <a:ext cx="6426097" cy="86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Upper Quadrant</a:t>
            </a:r>
          </a:p>
        </p:txBody>
      </p:sp>
      <p:sp>
        <p:nvSpPr>
          <p:cNvPr id="11" name="Liver">
            <a:extLst>
              <a:ext uri="{FF2B5EF4-FFF2-40B4-BE49-F238E27FC236}">
                <a16:creationId xmlns:a16="http://schemas.microsoft.com/office/drawing/2014/main" id="{51FD5E86-F2F7-2B68-59CD-6A34FC0F4050}"/>
              </a:ext>
            </a:extLst>
          </p:cNvPr>
          <p:cNvSpPr txBox="1"/>
          <p:nvPr/>
        </p:nvSpPr>
        <p:spPr>
          <a:xfrm>
            <a:off x="8310511" y="5510558"/>
            <a:ext cx="166035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12" name="Liver">
            <a:extLst>
              <a:ext uri="{FF2B5EF4-FFF2-40B4-BE49-F238E27FC236}">
                <a16:creationId xmlns:a16="http://schemas.microsoft.com/office/drawing/2014/main" id="{91B2BBD5-777E-E9D5-3884-E973350B55FF}"/>
              </a:ext>
            </a:extLst>
          </p:cNvPr>
          <p:cNvSpPr txBox="1"/>
          <p:nvPr/>
        </p:nvSpPr>
        <p:spPr>
          <a:xfrm>
            <a:off x="16423614" y="5510558"/>
            <a:ext cx="166035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13" name="Stomach">
            <a:extLst>
              <a:ext uri="{FF2B5EF4-FFF2-40B4-BE49-F238E27FC236}">
                <a16:creationId xmlns:a16="http://schemas.microsoft.com/office/drawing/2014/main" id="{46ACE427-05A3-6C17-05E4-47F5C8DC3500}"/>
              </a:ext>
            </a:extLst>
          </p:cNvPr>
          <p:cNvSpPr txBox="1"/>
          <p:nvPr/>
        </p:nvSpPr>
        <p:spPr>
          <a:xfrm>
            <a:off x="16844212" y="6230044"/>
            <a:ext cx="2768408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14" name="Large intestine / colon">
            <a:extLst>
              <a:ext uri="{FF2B5EF4-FFF2-40B4-BE49-F238E27FC236}">
                <a16:creationId xmlns:a16="http://schemas.microsoft.com/office/drawing/2014/main" id="{9F7C60A9-8AD0-17B5-4CB7-E2C69A1341D6}"/>
              </a:ext>
            </a:extLst>
          </p:cNvPr>
          <p:cNvSpPr txBox="1"/>
          <p:nvPr/>
        </p:nvSpPr>
        <p:spPr>
          <a:xfrm>
            <a:off x="17426911" y="699944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15" name="Small Intestine">
            <a:extLst>
              <a:ext uri="{FF2B5EF4-FFF2-40B4-BE49-F238E27FC236}">
                <a16:creationId xmlns:a16="http://schemas.microsoft.com/office/drawing/2014/main" id="{224ACD06-2D08-E9E1-D840-C1BF3B991C52}"/>
              </a:ext>
            </a:extLst>
          </p:cNvPr>
          <p:cNvSpPr txBox="1"/>
          <p:nvPr/>
        </p:nvSpPr>
        <p:spPr>
          <a:xfrm>
            <a:off x="16423614" y="7964696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16" name="Large intestine / colon">
            <a:extLst>
              <a:ext uri="{FF2B5EF4-FFF2-40B4-BE49-F238E27FC236}">
                <a16:creationId xmlns:a16="http://schemas.microsoft.com/office/drawing/2014/main" id="{5486A056-A0D8-D00C-0925-EA1323D8673A}"/>
              </a:ext>
            </a:extLst>
          </p:cNvPr>
          <p:cNvSpPr txBox="1"/>
          <p:nvPr/>
        </p:nvSpPr>
        <p:spPr>
          <a:xfrm>
            <a:off x="16771858" y="10918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17" name="Small Intestine">
            <a:extLst>
              <a:ext uri="{FF2B5EF4-FFF2-40B4-BE49-F238E27FC236}">
                <a16:creationId xmlns:a16="http://schemas.microsoft.com/office/drawing/2014/main" id="{1CF7B4BA-BA76-68FC-5E44-4C3E83DC6C12}"/>
              </a:ext>
            </a:extLst>
          </p:cNvPr>
          <p:cNvSpPr txBox="1"/>
          <p:nvPr/>
        </p:nvSpPr>
        <p:spPr>
          <a:xfrm>
            <a:off x="16771858" y="11874430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18" name="Large intestine / colon">
            <a:extLst>
              <a:ext uri="{FF2B5EF4-FFF2-40B4-BE49-F238E27FC236}">
                <a16:creationId xmlns:a16="http://schemas.microsoft.com/office/drawing/2014/main" id="{91595142-DB18-F2CF-38C8-72EABFD0B93A}"/>
              </a:ext>
            </a:extLst>
          </p:cNvPr>
          <p:cNvSpPr txBox="1"/>
          <p:nvPr/>
        </p:nvSpPr>
        <p:spPr>
          <a:xfrm>
            <a:off x="4365905" y="10791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19" name="Small Intestine">
            <a:extLst>
              <a:ext uri="{FF2B5EF4-FFF2-40B4-BE49-F238E27FC236}">
                <a16:creationId xmlns:a16="http://schemas.microsoft.com/office/drawing/2014/main" id="{4994BF41-B4BF-D3F9-445A-0CCEE93F3BD5}"/>
              </a:ext>
            </a:extLst>
          </p:cNvPr>
          <p:cNvSpPr txBox="1"/>
          <p:nvPr/>
        </p:nvSpPr>
        <p:spPr>
          <a:xfrm>
            <a:off x="6179394" y="11626739"/>
            <a:ext cx="464979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20" name="Large intestine / colon">
            <a:extLst>
              <a:ext uri="{FF2B5EF4-FFF2-40B4-BE49-F238E27FC236}">
                <a16:creationId xmlns:a16="http://schemas.microsoft.com/office/drawing/2014/main" id="{85218FBD-5DC6-8583-885B-EA8F415FBEA7}"/>
              </a:ext>
            </a:extLst>
          </p:cNvPr>
          <p:cNvSpPr txBox="1"/>
          <p:nvPr/>
        </p:nvSpPr>
        <p:spPr>
          <a:xfrm>
            <a:off x="4365905" y="672612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12762069-87C1-A0EE-89EC-9FA55B6B76D2}"/>
              </a:ext>
            </a:extLst>
          </p:cNvPr>
          <p:cNvSpPr/>
          <p:nvPr/>
        </p:nvSpPr>
        <p:spPr>
          <a:xfrm>
            <a:off x="9633975" y="5973789"/>
            <a:ext cx="2493563" cy="10973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E1B819C4-61CF-9A3A-7C24-91A3D44D5E24}"/>
              </a:ext>
            </a:extLst>
          </p:cNvPr>
          <p:cNvSpPr/>
          <p:nvPr/>
        </p:nvSpPr>
        <p:spPr>
          <a:xfrm>
            <a:off x="9348151" y="7245210"/>
            <a:ext cx="2316156" cy="114329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FF2EB50C-6C00-DB7C-0518-A31B12D6F2BC}"/>
              </a:ext>
            </a:extLst>
          </p:cNvPr>
          <p:cNvSpPr/>
          <p:nvPr/>
        </p:nvSpPr>
        <p:spPr>
          <a:xfrm flipV="1">
            <a:off x="9348153" y="10198717"/>
            <a:ext cx="2431141" cy="104144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" name="Small Intestine">
            <a:extLst>
              <a:ext uri="{FF2B5EF4-FFF2-40B4-BE49-F238E27FC236}">
                <a16:creationId xmlns:a16="http://schemas.microsoft.com/office/drawing/2014/main" id="{EC532D21-C2B5-A104-95C0-980E0D1C5A54}"/>
              </a:ext>
            </a:extLst>
          </p:cNvPr>
          <p:cNvSpPr txBox="1"/>
          <p:nvPr/>
        </p:nvSpPr>
        <p:spPr>
          <a:xfrm>
            <a:off x="5331082" y="7669655"/>
            <a:ext cx="4649796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3D13BC2B-CA82-BEBC-2DA4-7E14673E8B9E}"/>
              </a:ext>
            </a:extLst>
          </p:cNvPr>
          <p:cNvSpPr/>
          <p:nvPr/>
        </p:nvSpPr>
        <p:spPr>
          <a:xfrm>
            <a:off x="8654948" y="8115822"/>
            <a:ext cx="3646712" cy="86732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01A2806D-DC42-7C14-41FE-FE4622119091}"/>
              </a:ext>
            </a:extLst>
          </p:cNvPr>
          <p:cNvSpPr/>
          <p:nvPr/>
        </p:nvSpPr>
        <p:spPr>
          <a:xfrm flipV="1">
            <a:off x="13343109" y="5957362"/>
            <a:ext cx="3009358" cy="111372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704902E8-E195-0B98-A4F4-D3C09245B6BA}"/>
              </a:ext>
            </a:extLst>
          </p:cNvPr>
          <p:cNvSpPr/>
          <p:nvPr/>
        </p:nvSpPr>
        <p:spPr>
          <a:xfrm flipV="1">
            <a:off x="13865474" y="6693275"/>
            <a:ext cx="2835237" cy="72605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49C46D5D-60EE-D0D3-AA3A-0A179F5AA8E9}"/>
              </a:ext>
            </a:extLst>
          </p:cNvPr>
          <p:cNvSpPr/>
          <p:nvPr/>
        </p:nvSpPr>
        <p:spPr>
          <a:xfrm flipV="1">
            <a:off x="14210434" y="7419333"/>
            <a:ext cx="3012644" cy="52236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1688B12A-1361-05CA-5AA0-CC975DB73497}"/>
              </a:ext>
            </a:extLst>
          </p:cNvPr>
          <p:cNvSpPr/>
          <p:nvPr/>
        </p:nvSpPr>
        <p:spPr>
          <a:xfrm flipV="1">
            <a:off x="13691353" y="8431212"/>
            <a:ext cx="2605264" cy="5519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8AC22642-4A46-E9B9-8ABE-86D104DB190D}"/>
              </a:ext>
            </a:extLst>
          </p:cNvPr>
          <p:cNvSpPr/>
          <p:nvPr/>
        </p:nvSpPr>
        <p:spPr>
          <a:xfrm>
            <a:off x="14384555" y="10225000"/>
            <a:ext cx="1987623" cy="11564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A7330DAD-902F-DC70-2C83-F61195678E35}"/>
              </a:ext>
            </a:extLst>
          </p:cNvPr>
          <p:cNvSpPr/>
          <p:nvPr/>
        </p:nvSpPr>
        <p:spPr>
          <a:xfrm flipV="1">
            <a:off x="9522274" y="10198718"/>
            <a:ext cx="3127631" cy="173793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06F03617-E8F1-01F9-38BB-EDDF43ECA60D}"/>
              </a:ext>
            </a:extLst>
          </p:cNvPr>
          <p:cNvSpPr/>
          <p:nvPr/>
        </p:nvSpPr>
        <p:spPr>
          <a:xfrm>
            <a:off x="13517229" y="10198718"/>
            <a:ext cx="3127630" cy="2053329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0415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A90EE-A194-BDC0-4836-F90315C5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03802EB5-B140-802C-3D07-A8022843F6FF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Respiratory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D137F019-E7BA-50F6-34C7-FF869076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500" y="1346365"/>
            <a:ext cx="9420848" cy="114447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ircle">
            <a:extLst>
              <a:ext uri="{FF2B5EF4-FFF2-40B4-BE49-F238E27FC236}">
                <a16:creationId xmlns:a16="http://schemas.microsoft.com/office/drawing/2014/main" id="{B2E67C5F-159D-0AE5-A769-B6B2C7F1D958}"/>
              </a:ext>
            </a:extLst>
          </p:cNvPr>
          <p:cNvSpPr/>
          <p:nvPr/>
        </p:nvSpPr>
        <p:spPr>
          <a:xfrm>
            <a:off x="12567248" y="2958260"/>
            <a:ext cx="2617269" cy="2613972"/>
          </a:xfrm>
          <a:prstGeom prst="ellipse">
            <a:avLst/>
          </a:prstGeom>
          <a:ln w="5080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>
              <a:defRPr sz="2300"/>
            </a:pPr>
            <a:endParaRPr/>
          </a:p>
        </p:txBody>
      </p:sp>
      <p:sp>
        <p:nvSpPr>
          <p:cNvPr id="6" name="Epiglottis">
            <a:extLst>
              <a:ext uri="{FF2B5EF4-FFF2-40B4-BE49-F238E27FC236}">
                <a16:creationId xmlns:a16="http://schemas.microsoft.com/office/drawing/2014/main" id="{F066A0B2-0E31-D0B2-B0CE-F1F78B024A31}"/>
              </a:ext>
            </a:extLst>
          </p:cNvPr>
          <p:cNvSpPr txBox="1"/>
          <p:nvPr/>
        </p:nvSpPr>
        <p:spPr>
          <a:xfrm>
            <a:off x="20063051" y="3171064"/>
            <a:ext cx="3339413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Epiglottis</a:t>
            </a:r>
          </a:p>
        </p:txBody>
      </p:sp>
      <p:sp>
        <p:nvSpPr>
          <p:cNvPr id="7" name="Larynx">
            <a:extLst>
              <a:ext uri="{FF2B5EF4-FFF2-40B4-BE49-F238E27FC236}">
                <a16:creationId xmlns:a16="http://schemas.microsoft.com/office/drawing/2014/main" id="{F99E4CC8-57B0-711D-ABB4-22DD78B77E46}"/>
              </a:ext>
            </a:extLst>
          </p:cNvPr>
          <p:cNvSpPr txBox="1"/>
          <p:nvPr/>
        </p:nvSpPr>
        <p:spPr>
          <a:xfrm>
            <a:off x="21332711" y="4583239"/>
            <a:ext cx="246463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Larynx</a:t>
            </a:r>
          </a:p>
        </p:txBody>
      </p:sp>
      <p:sp>
        <p:nvSpPr>
          <p:cNvPr id="8" name="Lungs">
            <a:extLst>
              <a:ext uri="{FF2B5EF4-FFF2-40B4-BE49-F238E27FC236}">
                <a16:creationId xmlns:a16="http://schemas.microsoft.com/office/drawing/2014/main" id="{BC2BE7E7-9BBD-9CA2-03D0-D041FA3CE671}"/>
              </a:ext>
            </a:extLst>
          </p:cNvPr>
          <p:cNvSpPr txBox="1"/>
          <p:nvPr/>
        </p:nvSpPr>
        <p:spPr>
          <a:xfrm>
            <a:off x="21029190" y="6093048"/>
            <a:ext cx="227280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Lungs</a:t>
            </a:r>
          </a:p>
        </p:txBody>
      </p:sp>
      <p:sp>
        <p:nvSpPr>
          <p:cNvPr id="9" name="Left main…">
            <a:extLst>
              <a:ext uri="{FF2B5EF4-FFF2-40B4-BE49-F238E27FC236}">
                <a16:creationId xmlns:a16="http://schemas.microsoft.com/office/drawing/2014/main" id="{7A061658-6822-6310-4F1D-16651B65AC0B}"/>
              </a:ext>
            </a:extLst>
          </p:cNvPr>
          <p:cNvSpPr txBox="1"/>
          <p:nvPr/>
        </p:nvSpPr>
        <p:spPr>
          <a:xfrm>
            <a:off x="20666459" y="8532316"/>
            <a:ext cx="3644734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Left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10" name="Right main…">
            <a:extLst>
              <a:ext uri="{FF2B5EF4-FFF2-40B4-BE49-F238E27FC236}">
                <a16:creationId xmlns:a16="http://schemas.microsoft.com/office/drawing/2014/main" id="{92F40AE4-B353-57A4-E75F-CBE7B40B5084}"/>
              </a:ext>
            </a:extLst>
          </p:cNvPr>
          <p:cNvSpPr txBox="1"/>
          <p:nvPr/>
        </p:nvSpPr>
        <p:spPr>
          <a:xfrm>
            <a:off x="7284839" y="8661547"/>
            <a:ext cx="4139540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Right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11" name="Trachea">
            <a:extLst>
              <a:ext uri="{FF2B5EF4-FFF2-40B4-BE49-F238E27FC236}">
                <a16:creationId xmlns:a16="http://schemas.microsoft.com/office/drawing/2014/main" id="{E2FDC75C-A1F6-49ED-8F9C-655A09D05005}"/>
              </a:ext>
            </a:extLst>
          </p:cNvPr>
          <p:cNvSpPr txBox="1"/>
          <p:nvPr/>
        </p:nvSpPr>
        <p:spPr>
          <a:xfrm>
            <a:off x="7160672" y="6639794"/>
            <a:ext cx="2808116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Trachea</a:t>
            </a:r>
          </a:p>
        </p:txBody>
      </p:sp>
      <p:sp>
        <p:nvSpPr>
          <p:cNvPr id="12" name="Pharynx">
            <a:extLst>
              <a:ext uri="{FF2B5EF4-FFF2-40B4-BE49-F238E27FC236}">
                <a16:creationId xmlns:a16="http://schemas.microsoft.com/office/drawing/2014/main" id="{4DDB346A-C4E2-C1A7-6D9A-9D2021380B3E}"/>
              </a:ext>
            </a:extLst>
          </p:cNvPr>
          <p:cNvSpPr txBox="1"/>
          <p:nvPr/>
        </p:nvSpPr>
        <p:spPr>
          <a:xfrm>
            <a:off x="7893638" y="2910555"/>
            <a:ext cx="2921941" cy="98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Pharynx</a:t>
            </a:r>
          </a:p>
        </p:txBody>
      </p:sp>
      <p:sp>
        <p:nvSpPr>
          <p:cNvPr id="13" name="(oropharynx and…">
            <a:extLst>
              <a:ext uri="{FF2B5EF4-FFF2-40B4-BE49-F238E27FC236}">
                <a16:creationId xmlns:a16="http://schemas.microsoft.com/office/drawing/2014/main" id="{B99CF22D-CA26-8449-00B9-5B7BCE9F9F52}"/>
              </a:ext>
            </a:extLst>
          </p:cNvPr>
          <p:cNvSpPr txBox="1"/>
          <p:nvPr/>
        </p:nvSpPr>
        <p:spPr>
          <a:xfrm>
            <a:off x="7837683" y="3800558"/>
            <a:ext cx="4139540" cy="180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(oropharynx and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nasopharynx)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187093D-F278-71FB-E082-ED4F05E7C0DE}"/>
              </a:ext>
            </a:extLst>
          </p:cNvPr>
          <p:cNvSpPr/>
          <p:nvPr/>
        </p:nvSpPr>
        <p:spPr>
          <a:xfrm flipV="1">
            <a:off x="15009813" y="3828485"/>
            <a:ext cx="4878536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EBC955F-3B5F-DAA9-6BCC-077A321D8BF3}"/>
              </a:ext>
            </a:extLst>
          </p:cNvPr>
          <p:cNvSpPr/>
          <p:nvPr/>
        </p:nvSpPr>
        <p:spPr>
          <a:xfrm flipV="1">
            <a:off x="15009814" y="5133823"/>
            <a:ext cx="6019058" cy="113393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0FA93F55-284F-E090-2714-602A815DC0E4}"/>
              </a:ext>
            </a:extLst>
          </p:cNvPr>
          <p:cNvSpPr/>
          <p:nvPr/>
        </p:nvSpPr>
        <p:spPr>
          <a:xfrm flipV="1">
            <a:off x="13790180" y="6617161"/>
            <a:ext cx="6968395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A24320BB-58CC-DFD2-658A-C2AC93BE070F}"/>
              </a:ext>
            </a:extLst>
          </p:cNvPr>
          <p:cNvSpPr/>
          <p:nvPr/>
        </p:nvSpPr>
        <p:spPr>
          <a:xfrm flipV="1">
            <a:off x="16908486" y="6617160"/>
            <a:ext cx="3850088" cy="187560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2D08E03-3E5D-20F9-2E26-ACE243D82032}"/>
              </a:ext>
            </a:extLst>
          </p:cNvPr>
          <p:cNvSpPr/>
          <p:nvPr/>
        </p:nvSpPr>
        <p:spPr>
          <a:xfrm flipV="1">
            <a:off x="16404153" y="9231133"/>
            <a:ext cx="4008310" cy="2142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A4953499-317F-B771-CC4A-2695EC537F62}"/>
              </a:ext>
            </a:extLst>
          </p:cNvPr>
          <p:cNvSpPr/>
          <p:nvPr/>
        </p:nvSpPr>
        <p:spPr>
          <a:xfrm>
            <a:off x="10302686" y="3479077"/>
            <a:ext cx="2267860" cy="349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AD46FBCE-342E-776C-FEC7-D5818E5A7DA3}"/>
              </a:ext>
            </a:extLst>
          </p:cNvPr>
          <p:cNvSpPr/>
          <p:nvPr/>
        </p:nvSpPr>
        <p:spPr>
          <a:xfrm flipV="1">
            <a:off x="9432460" y="6966570"/>
            <a:ext cx="5923465" cy="171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52C8E987-AA59-C4D8-1559-45BDFEB1B076}"/>
              </a:ext>
            </a:extLst>
          </p:cNvPr>
          <p:cNvSpPr/>
          <p:nvPr/>
        </p:nvSpPr>
        <p:spPr>
          <a:xfrm>
            <a:off x="10078535" y="9405837"/>
            <a:ext cx="475657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6103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61302-4A73-108E-8414-DE535026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E9DCA826-8957-4E3F-D045-02E5798CC3C8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Digestive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A721FE17-F5D1-9610-823B-6086104D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76" y="1051854"/>
            <a:ext cx="6130330" cy="118662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tomach">
            <a:extLst>
              <a:ext uri="{FF2B5EF4-FFF2-40B4-BE49-F238E27FC236}">
                <a16:creationId xmlns:a16="http://schemas.microsoft.com/office/drawing/2014/main" id="{E8235982-D1E2-2135-D810-25DB1DBEC748}"/>
              </a:ext>
            </a:extLst>
          </p:cNvPr>
          <p:cNvSpPr txBox="1"/>
          <p:nvPr/>
        </p:nvSpPr>
        <p:spPr>
          <a:xfrm>
            <a:off x="19449374" y="5151359"/>
            <a:ext cx="3026736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6" name="Large intestine">
            <a:extLst>
              <a:ext uri="{FF2B5EF4-FFF2-40B4-BE49-F238E27FC236}">
                <a16:creationId xmlns:a16="http://schemas.microsoft.com/office/drawing/2014/main" id="{8A9A5B97-B92F-0038-EB3D-2255B94BDEE3}"/>
              </a:ext>
            </a:extLst>
          </p:cNvPr>
          <p:cNvSpPr txBox="1"/>
          <p:nvPr/>
        </p:nvSpPr>
        <p:spPr>
          <a:xfrm>
            <a:off x="20118097" y="6784493"/>
            <a:ext cx="412343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</a:t>
            </a:r>
          </a:p>
        </p:txBody>
      </p:sp>
      <p:sp>
        <p:nvSpPr>
          <p:cNvPr id="7" name="Small  intestine">
            <a:extLst>
              <a:ext uri="{FF2B5EF4-FFF2-40B4-BE49-F238E27FC236}">
                <a16:creationId xmlns:a16="http://schemas.microsoft.com/office/drawing/2014/main" id="{D5DEEB1E-7BDD-DBF0-95C8-4BDC5F11D552}"/>
              </a:ext>
            </a:extLst>
          </p:cNvPr>
          <p:cNvSpPr txBox="1"/>
          <p:nvPr/>
        </p:nvSpPr>
        <p:spPr>
          <a:xfrm>
            <a:off x="19973557" y="8874828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 intestine</a:t>
            </a:r>
          </a:p>
        </p:txBody>
      </p:sp>
      <p:sp>
        <p:nvSpPr>
          <p:cNvPr id="8" name="Anus">
            <a:extLst>
              <a:ext uri="{FF2B5EF4-FFF2-40B4-BE49-F238E27FC236}">
                <a16:creationId xmlns:a16="http://schemas.microsoft.com/office/drawing/2014/main" id="{F9EC94EB-4979-53A7-867E-F619F0332E76}"/>
              </a:ext>
            </a:extLst>
          </p:cNvPr>
          <p:cNvSpPr txBox="1"/>
          <p:nvPr/>
        </p:nvSpPr>
        <p:spPr>
          <a:xfrm>
            <a:off x="20465752" y="11052114"/>
            <a:ext cx="1877575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Anus</a:t>
            </a:r>
          </a:p>
        </p:txBody>
      </p:sp>
      <p:sp>
        <p:nvSpPr>
          <p:cNvPr id="9" name="Mouth">
            <a:extLst>
              <a:ext uri="{FF2B5EF4-FFF2-40B4-BE49-F238E27FC236}">
                <a16:creationId xmlns:a16="http://schemas.microsoft.com/office/drawing/2014/main" id="{0C2500F7-3E2D-824D-4908-579BBCC52BFD}"/>
              </a:ext>
            </a:extLst>
          </p:cNvPr>
          <p:cNvSpPr txBox="1"/>
          <p:nvPr/>
        </p:nvSpPr>
        <p:spPr>
          <a:xfrm>
            <a:off x="9247635" y="2798754"/>
            <a:ext cx="2210046" cy="95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Mouth</a:t>
            </a:r>
          </a:p>
        </p:txBody>
      </p:sp>
      <p:sp>
        <p:nvSpPr>
          <p:cNvPr id="10" name="Oesophagus">
            <a:extLst>
              <a:ext uri="{FF2B5EF4-FFF2-40B4-BE49-F238E27FC236}">
                <a16:creationId xmlns:a16="http://schemas.microsoft.com/office/drawing/2014/main" id="{47F099D1-9FB7-55CE-9C01-9CE2BC49BD62}"/>
              </a:ext>
            </a:extLst>
          </p:cNvPr>
          <p:cNvSpPr txBox="1"/>
          <p:nvPr/>
        </p:nvSpPr>
        <p:spPr>
          <a:xfrm>
            <a:off x="7208191" y="5151359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Oesophagus</a:t>
            </a:r>
          </a:p>
        </p:txBody>
      </p:sp>
      <p:sp>
        <p:nvSpPr>
          <p:cNvPr id="11" name="Liver">
            <a:extLst>
              <a:ext uri="{FF2B5EF4-FFF2-40B4-BE49-F238E27FC236}">
                <a16:creationId xmlns:a16="http://schemas.microsoft.com/office/drawing/2014/main" id="{77376665-B879-9422-C98D-F48AA0A67638}"/>
              </a:ext>
            </a:extLst>
          </p:cNvPr>
          <p:cNvSpPr txBox="1"/>
          <p:nvPr/>
        </p:nvSpPr>
        <p:spPr>
          <a:xfrm>
            <a:off x="8852896" y="7335958"/>
            <a:ext cx="180430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2C6493F-3C44-D747-659C-6CD032BF27D0}"/>
              </a:ext>
            </a:extLst>
          </p:cNvPr>
          <p:cNvSpPr/>
          <p:nvPr/>
        </p:nvSpPr>
        <p:spPr>
          <a:xfrm flipV="1">
            <a:off x="16177262" y="5630363"/>
            <a:ext cx="3026691" cy="196222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620EB6EA-DE80-438F-6B44-3D8AA99E2998}"/>
              </a:ext>
            </a:extLst>
          </p:cNvPr>
          <p:cNvSpPr/>
          <p:nvPr/>
        </p:nvSpPr>
        <p:spPr>
          <a:xfrm flipV="1">
            <a:off x="16177261" y="7323258"/>
            <a:ext cx="3728857" cy="84965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961D7294-EC05-2582-B426-072F54B548EC}"/>
              </a:ext>
            </a:extLst>
          </p:cNvPr>
          <p:cNvSpPr/>
          <p:nvPr/>
        </p:nvSpPr>
        <p:spPr>
          <a:xfrm>
            <a:off x="16007333" y="9361784"/>
            <a:ext cx="3728857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F28B431-A65A-8F5D-F07C-5AD4A3F1E4D5}"/>
              </a:ext>
            </a:extLst>
          </p:cNvPr>
          <p:cNvSpPr/>
          <p:nvPr/>
        </p:nvSpPr>
        <p:spPr>
          <a:xfrm>
            <a:off x="15500747" y="11564470"/>
            <a:ext cx="470355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17B2C407-4A35-8D52-81A4-F35200B7AB17}"/>
              </a:ext>
            </a:extLst>
          </p:cNvPr>
          <p:cNvSpPr/>
          <p:nvPr/>
        </p:nvSpPr>
        <p:spPr>
          <a:xfrm>
            <a:off x="10245719" y="7833050"/>
            <a:ext cx="3898788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DC280371-A45D-B401-A962-EDC4C3AC72AA}"/>
              </a:ext>
            </a:extLst>
          </p:cNvPr>
          <p:cNvSpPr/>
          <p:nvPr/>
        </p:nvSpPr>
        <p:spPr>
          <a:xfrm>
            <a:off x="10582376" y="5630364"/>
            <a:ext cx="472920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AE20775-D865-9C9B-B64D-A521D71BBA3B}"/>
              </a:ext>
            </a:extLst>
          </p:cNvPr>
          <p:cNvSpPr/>
          <p:nvPr/>
        </p:nvSpPr>
        <p:spPr>
          <a:xfrm flipV="1">
            <a:off x="11172323" y="3244921"/>
            <a:ext cx="2632323" cy="962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1458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3AF87-15DB-F587-775F-8659E653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3299E65A-ED2A-4E14-7D6C-75407FF86989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Urinary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32B32112-A03B-6BE9-0B19-F55DC110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32" y="1095169"/>
            <a:ext cx="7746259" cy="116977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Kidneys">
            <a:extLst>
              <a:ext uri="{FF2B5EF4-FFF2-40B4-BE49-F238E27FC236}">
                <a16:creationId xmlns:a16="http://schemas.microsoft.com/office/drawing/2014/main" id="{A5E50405-CD0D-C0F2-7A4D-3D08749802D5}"/>
              </a:ext>
            </a:extLst>
          </p:cNvPr>
          <p:cNvSpPr txBox="1"/>
          <p:nvPr/>
        </p:nvSpPr>
        <p:spPr>
          <a:xfrm>
            <a:off x="20163587" y="4867042"/>
            <a:ext cx="2741112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Kidneys</a:t>
            </a:r>
          </a:p>
        </p:txBody>
      </p:sp>
      <p:sp>
        <p:nvSpPr>
          <p:cNvPr id="6" name="Urinary bladder">
            <a:extLst>
              <a:ext uri="{FF2B5EF4-FFF2-40B4-BE49-F238E27FC236}">
                <a16:creationId xmlns:a16="http://schemas.microsoft.com/office/drawing/2014/main" id="{DF76A237-D9D5-1C68-A067-A80413C767ED}"/>
              </a:ext>
            </a:extLst>
          </p:cNvPr>
          <p:cNvSpPr txBox="1"/>
          <p:nvPr/>
        </p:nvSpPr>
        <p:spPr>
          <a:xfrm>
            <a:off x="19182337" y="8795740"/>
            <a:ext cx="5023009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Urinary bladder</a:t>
            </a:r>
          </a:p>
        </p:txBody>
      </p:sp>
      <p:sp>
        <p:nvSpPr>
          <p:cNvPr id="7" name="Urethra">
            <a:extLst>
              <a:ext uri="{FF2B5EF4-FFF2-40B4-BE49-F238E27FC236}">
                <a16:creationId xmlns:a16="http://schemas.microsoft.com/office/drawing/2014/main" id="{0F4E8FA0-4CEA-1CE2-2AA5-CD4248B106B5}"/>
              </a:ext>
            </a:extLst>
          </p:cNvPr>
          <p:cNvSpPr txBox="1"/>
          <p:nvPr/>
        </p:nvSpPr>
        <p:spPr>
          <a:xfrm>
            <a:off x="19995542" y="10268043"/>
            <a:ext cx="2523743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Urethra</a:t>
            </a:r>
          </a:p>
        </p:txBody>
      </p:sp>
      <p:sp>
        <p:nvSpPr>
          <p:cNvPr id="8" name="Ureters">
            <a:extLst>
              <a:ext uri="{FF2B5EF4-FFF2-40B4-BE49-F238E27FC236}">
                <a16:creationId xmlns:a16="http://schemas.microsoft.com/office/drawing/2014/main" id="{73F58267-CA68-0438-C3BC-E339D90E6B94}"/>
              </a:ext>
            </a:extLst>
          </p:cNvPr>
          <p:cNvSpPr txBox="1"/>
          <p:nvPr/>
        </p:nvSpPr>
        <p:spPr>
          <a:xfrm>
            <a:off x="8013088" y="8426964"/>
            <a:ext cx="2488098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Ureters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DE5DD88C-3B70-1D5B-3993-EE734B578266}"/>
              </a:ext>
            </a:extLst>
          </p:cNvPr>
          <p:cNvSpPr/>
          <p:nvPr/>
        </p:nvSpPr>
        <p:spPr>
          <a:xfrm flipV="1">
            <a:off x="13547583" y="5319261"/>
            <a:ext cx="6439548" cy="192403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BE6256C-CC5C-FF7F-7D27-D95B185E49B8}"/>
              </a:ext>
            </a:extLst>
          </p:cNvPr>
          <p:cNvSpPr/>
          <p:nvPr/>
        </p:nvSpPr>
        <p:spPr>
          <a:xfrm flipV="1">
            <a:off x="16261280" y="5350597"/>
            <a:ext cx="3725851" cy="167021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B99BF138-B44B-1373-36E1-2EA5F91004E4}"/>
              </a:ext>
            </a:extLst>
          </p:cNvPr>
          <p:cNvSpPr/>
          <p:nvPr/>
        </p:nvSpPr>
        <p:spPr>
          <a:xfrm flipV="1">
            <a:off x="14873098" y="9408609"/>
            <a:ext cx="4111282" cy="189269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CE6A0FA6-AB0E-C7DD-48B1-75A746568BA9}"/>
              </a:ext>
            </a:extLst>
          </p:cNvPr>
          <p:cNvSpPr/>
          <p:nvPr/>
        </p:nvSpPr>
        <p:spPr>
          <a:xfrm flipV="1">
            <a:off x="14873097" y="10824996"/>
            <a:ext cx="4825743" cy="113749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72593FF-072F-2A78-1E5B-1440A1F85288}"/>
              </a:ext>
            </a:extLst>
          </p:cNvPr>
          <p:cNvSpPr/>
          <p:nvPr/>
        </p:nvSpPr>
        <p:spPr>
          <a:xfrm flipV="1">
            <a:off x="10075558" y="8506132"/>
            <a:ext cx="5239379" cy="37916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AAD2CFEA-FA45-C96F-D2DE-90DCD736D559}"/>
              </a:ext>
            </a:extLst>
          </p:cNvPr>
          <p:cNvSpPr/>
          <p:nvPr/>
        </p:nvSpPr>
        <p:spPr>
          <a:xfrm flipH="1" flipV="1">
            <a:off x="10047355" y="8916634"/>
            <a:ext cx="4070546" cy="44183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27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8B55B-B575-5585-E3D6-BA9158F1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429D2999-C8A2-5C72-7C4E-C39458B44C1E}"/>
              </a:ext>
            </a:extLst>
          </p:cNvPr>
          <p:cNvSpPr txBox="1"/>
          <p:nvPr/>
        </p:nvSpPr>
        <p:spPr>
          <a:xfrm>
            <a:off x="1229822" y="2696000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Female Reproductive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174DDF5B-022E-0859-7600-7E71457B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003" y="4613732"/>
            <a:ext cx="9880744" cy="8177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Vagina">
            <a:extLst>
              <a:ext uri="{FF2B5EF4-FFF2-40B4-BE49-F238E27FC236}">
                <a16:creationId xmlns:a16="http://schemas.microsoft.com/office/drawing/2014/main" id="{1F6513FB-D99F-30ED-F516-1C58A790B020}"/>
              </a:ext>
            </a:extLst>
          </p:cNvPr>
          <p:cNvSpPr txBox="1"/>
          <p:nvPr/>
        </p:nvSpPr>
        <p:spPr>
          <a:xfrm>
            <a:off x="21838935" y="9145233"/>
            <a:ext cx="2628613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Vagina</a:t>
            </a:r>
          </a:p>
        </p:txBody>
      </p:sp>
      <p:sp>
        <p:nvSpPr>
          <p:cNvPr id="6" name="Ovary">
            <a:extLst>
              <a:ext uri="{FF2B5EF4-FFF2-40B4-BE49-F238E27FC236}">
                <a16:creationId xmlns:a16="http://schemas.microsoft.com/office/drawing/2014/main" id="{60D5A49E-52B0-2D0A-3752-F7386E427C22}"/>
              </a:ext>
            </a:extLst>
          </p:cNvPr>
          <p:cNvSpPr txBox="1"/>
          <p:nvPr/>
        </p:nvSpPr>
        <p:spPr>
          <a:xfrm>
            <a:off x="18442987" y="3103231"/>
            <a:ext cx="2340289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Ovary</a:t>
            </a:r>
          </a:p>
        </p:txBody>
      </p:sp>
      <p:sp>
        <p:nvSpPr>
          <p:cNvPr id="7" name="Fallopian Tube">
            <a:extLst>
              <a:ext uri="{FF2B5EF4-FFF2-40B4-BE49-F238E27FC236}">
                <a16:creationId xmlns:a16="http://schemas.microsoft.com/office/drawing/2014/main" id="{2E4B6AF5-9866-5727-7A1C-07144B37DFC8}"/>
              </a:ext>
            </a:extLst>
          </p:cNvPr>
          <p:cNvSpPr txBox="1"/>
          <p:nvPr/>
        </p:nvSpPr>
        <p:spPr>
          <a:xfrm>
            <a:off x="9949829" y="2160507"/>
            <a:ext cx="5419735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Fallopian Tube</a:t>
            </a:r>
          </a:p>
        </p:txBody>
      </p:sp>
      <p:sp>
        <p:nvSpPr>
          <p:cNvPr id="8" name="Uterus">
            <a:extLst>
              <a:ext uri="{FF2B5EF4-FFF2-40B4-BE49-F238E27FC236}">
                <a16:creationId xmlns:a16="http://schemas.microsoft.com/office/drawing/2014/main" id="{5289D6E2-6DB4-CEBA-B069-74D73FE84CC8}"/>
              </a:ext>
            </a:extLst>
          </p:cNvPr>
          <p:cNvSpPr txBox="1"/>
          <p:nvPr/>
        </p:nvSpPr>
        <p:spPr>
          <a:xfrm>
            <a:off x="7397560" y="4874870"/>
            <a:ext cx="2586906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Uterus</a:t>
            </a:r>
          </a:p>
        </p:txBody>
      </p:sp>
      <p:sp>
        <p:nvSpPr>
          <p:cNvPr id="9" name="External…">
            <a:extLst>
              <a:ext uri="{FF2B5EF4-FFF2-40B4-BE49-F238E27FC236}">
                <a16:creationId xmlns:a16="http://schemas.microsoft.com/office/drawing/2014/main" id="{81C71420-94DB-27F4-9F33-0686B9F55D3B}"/>
              </a:ext>
            </a:extLst>
          </p:cNvPr>
          <p:cNvSpPr txBox="1"/>
          <p:nvPr/>
        </p:nvSpPr>
        <p:spPr>
          <a:xfrm>
            <a:off x="6705701" y="10182145"/>
            <a:ext cx="3578088" cy="195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External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genitals 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684656F-4779-386D-5DDF-AFD3E613825F}"/>
              </a:ext>
            </a:extLst>
          </p:cNvPr>
          <p:cNvSpPr/>
          <p:nvPr/>
        </p:nvSpPr>
        <p:spPr>
          <a:xfrm>
            <a:off x="15611245" y="7823991"/>
            <a:ext cx="6038430" cy="16997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57EBCDE7-36CB-EA1D-2B94-4CE31624D62A}"/>
              </a:ext>
            </a:extLst>
          </p:cNvPr>
          <p:cNvSpPr/>
          <p:nvPr/>
        </p:nvSpPr>
        <p:spPr>
          <a:xfrm flipV="1">
            <a:off x="15796936" y="3671008"/>
            <a:ext cx="2646054" cy="151407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939061EB-B2B9-AABC-46DE-F19D0705E818}"/>
              </a:ext>
            </a:extLst>
          </p:cNvPr>
          <p:cNvSpPr/>
          <p:nvPr/>
        </p:nvSpPr>
        <p:spPr>
          <a:xfrm>
            <a:off x="13618670" y="2899689"/>
            <a:ext cx="1424799" cy="209256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F240993-452A-9985-E5CC-BF28731E4A19}"/>
              </a:ext>
            </a:extLst>
          </p:cNvPr>
          <p:cNvSpPr/>
          <p:nvPr/>
        </p:nvSpPr>
        <p:spPr>
          <a:xfrm>
            <a:off x="9379985" y="5370767"/>
            <a:ext cx="4495792" cy="43565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AFB5837-E358-4B6B-E67E-AB4E6CD9BA15}"/>
              </a:ext>
            </a:extLst>
          </p:cNvPr>
          <p:cNvSpPr/>
          <p:nvPr/>
        </p:nvSpPr>
        <p:spPr>
          <a:xfrm flipV="1">
            <a:off x="9001467" y="9334492"/>
            <a:ext cx="4835030" cy="171047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660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20D5963-5616-DE9C-DD87-2C9C0B0FB324}"/>
              </a:ext>
            </a:extLst>
          </p:cNvPr>
          <p:cNvSpPr txBox="1"/>
          <p:nvPr/>
        </p:nvSpPr>
        <p:spPr>
          <a:xfrm>
            <a:off x="11336956" y="4548324"/>
            <a:ext cx="11983623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Define anatomical position.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and describe the three anatomical planes.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the five regions of the human body.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5E3421-B770-D67B-B505-B634661B2501}"/>
              </a:ext>
            </a:extLst>
          </p:cNvPr>
          <p:cNvGrpSpPr/>
          <p:nvPr/>
        </p:nvGrpSpPr>
        <p:grpSpPr>
          <a:xfrm>
            <a:off x="9844663" y="422167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3E608D0-447C-4381-4CFC-1FDF2EF8CD1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A225B2EF-9644-3ECA-56A9-7EF72F66EF9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603F42-8AF4-8F82-B4E1-4F168675EEC2}"/>
              </a:ext>
            </a:extLst>
          </p:cNvPr>
          <p:cNvGrpSpPr/>
          <p:nvPr/>
        </p:nvGrpSpPr>
        <p:grpSpPr>
          <a:xfrm>
            <a:off x="9844663" y="61304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C4D488-2B92-4391-3DF3-B93AE3690FB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7F705C2-AA21-13A7-AE2A-B796DBB3E5E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DBD89D4-DCBA-DB33-D63D-EFF81E524A11}"/>
              </a:ext>
            </a:extLst>
          </p:cNvPr>
          <p:cNvGrpSpPr/>
          <p:nvPr/>
        </p:nvGrpSpPr>
        <p:grpSpPr>
          <a:xfrm>
            <a:off x="9844662" y="850188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D544A6A-C9A8-0CF5-D680-5400A744C1B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7DA9F67D-45D5-9BA4-1F6F-49747E27A7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20262-EC44-ACAD-A5BB-A0E5348E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A8A9C296-016F-3756-9F43-5741BBC24DF6}"/>
              </a:ext>
            </a:extLst>
          </p:cNvPr>
          <p:cNvSpPr txBox="1"/>
          <p:nvPr/>
        </p:nvSpPr>
        <p:spPr>
          <a:xfrm>
            <a:off x="1229822" y="2696000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Male Reproductive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E7BDCCB2-FA5C-DB65-1C0A-31C20AB3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70" y="3248268"/>
            <a:ext cx="11147146" cy="96779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minal duct">
            <a:extLst>
              <a:ext uri="{FF2B5EF4-FFF2-40B4-BE49-F238E27FC236}">
                <a16:creationId xmlns:a16="http://schemas.microsoft.com/office/drawing/2014/main" id="{373BE51D-FAE8-6896-84FD-425968EE022D}"/>
              </a:ext>
            </a:extLst>
          </p:cNvPr>
          <p:cNvSpPr txBox="1"/>
          <p:nvPr/>
        </p:nvSpPr>
        <p:spPr>
          <a:xfrm>
            <a:off x="18017664" y="1726923"/>
            <a:ext cx="361762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Seminal duct</a:t>
            </a:r>
          </a:p>
        </p:txBody>
      </p:sp>
      <p:sp>
        <p:nvSpPr>
          <p:cNvPr id="6" name="Penis">
            <a:extLst>
              <a:ext uri="{FF2B5EF4-FFF2-40B4-BE49-F238E27FC236}">
                <a16:creationId xmlns:a16="http://schemas.microsoft.com/office/drawing/2014/main" id="{82EA2A5A-4A71-9056-B596-D1C1BEA45992}"/>
              </a:ext>
            </a:extLst>
          </p:cNvPr>
          <p:cNvSpPr txBox="1"/>
          <p:nvPr/>
        </p:nvSpPr>
        <p:spPr>
          <a:xfrm>
            <a:off x="5695278" y="8121626"/>
            <a:ext cx="201257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Penis</a:t>
            </a:r>
          </a:p>
        </p:txBody>
      </p:sp>
      <p:sp>
        <p:nvSpPr>
          <p:cNvPr id="7" name="Testes">
            <a:extLst>
              <a:ext uri="{FF2B5EF4-FFF2-40B4-BE49-F238E27FC236}">
                <a16:creationId xmlns:a16="http://schemas.microsoft.com/office/drawing/2014/main" id="{5D598F9F-94E5-0FFD-C6ED-59E4819722D8}"/>
              </a:ext>
            </a:extLst>
          </p:cNvPr>
          <p:cNvSpPr txBox="1"/>
          <p:nvPr/>
        </p:nvSpPr>
        <p:spPr>
          <a:xfrm>
            <a:off x="7932926" y="12582422"/>
            <a:ext cx="2300139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Testes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862467A-CC0D-E31C-2655-46E9D852D2BC}"/>
              </a:ext>
            </a:extLst>
          </p:cNvPr>
          <p:cNvSpPr/>
          <p:nvPr/>
        </p:nvSpPr>
        <p:spPr>
          <a:xfrm flipV="1">
            <a:off x="15458739" y="2407920"/>
            <a:ext cx="3987501" cy="425552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CEBBE607-0609-7F96-6629-D20D88469B5E}"/>
              </a:ext>
            </a:extLst>
          </p:cNvPr>
          <p:cNvSpPr/>
          <p:nvPr/>
        </p:nvSpPr>
        <p:spPr>
          <a:xfrm>
            <a:off x="7336919" y="8606163"/>
            <a:ext cx="2300139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3DF2ABB5-CC76-C23A-6518-6706CCEDAEAF}"/>
              </a:ext>
            </a:extLst>
          </p:cNvPr>
          <p:cNvSpPr/>
          <p:nvPr/>
        </p:nvSpPr>
        <p:spPr>
          <a:xfrm flipV="1">
            <a:off x="9802465" y="10866728"/>
            <a:ext cx="2056239" cy="22281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2068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A67BF-E7F1-5C7C-C3AE-6F5E6695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B93CFF75-7EDE-9F16-1E36-754A0EBADCBE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Nervous System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0F596165-3B59-D793-7559-B47DC0CB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1692574"/>
            <a:ext cx="4977328" cy="116885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entral nervous system">
            <a:extLst>
              <a:ext uri="{FF2B5EF4-FFF2-40B4-BE49-F238E27FC236}">
                <a16:creationId xmlns:a16="http://schemas.microsoft.com/office/drawing/2014/main" id="{A82C78AF-26CE-B5E6-2C1C-301C98753DE4}"/>
              </a:ext>
            </a:extLst>
          </p:cNvPr>
          <p:cNvSpPr txBox="1"/>
          <p:nvPr/>
        </p:nvSpPr>
        <p:spPr>
          <a:xfrm>
            <a:off x="16768920" y="2070730"/>
            <a:ext cx="6601510" cy="9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Central nervous system</a:t>
            </a:r>
          </a:p>
        </p:txBody>
      </p:sp>
      <p:sp>
        <p:nvSpPr>
          <p:cNvPr id="6" name="Spinal cord">
            <a:extLst>
              <a:ext uri="{FF2B5EF4-FFF2-40B4-BE49-F238E27FC236}">
                <a16:creationId xmlns:a16="http://schemas.microsoft.com/office/drawing/2014/main" id="{AB980D6C-5F62-E793-94A0-12AE0BC94803}"/>
              </a:ext>
            </a:extLst>
          </p:cNvPr>
          <p:cNvSpPr txBox="1"/>
          <p:nvPr/>
        </p:nvSpPr>
        <p:spPr>
          <a:xfrm>
            <a:off x="18344179" y="4197029"/>
            <a:ext cx="3784238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Spinal cord</a:t>
            </a:r>
          </a:p>
        </p:txBody>
      </p:sp>
      <p:sp>
        <p:nvSpPr>
          <p:cNvPr id="7" name="Brain">
            <a:extLst>
              <a:ext uri="{FF2B5EF4-FFF2-40B4-BE49-F238E27FC236}">
                <a16:creationId xmlns:a16="http://schemas.microsoft.com/office/drawing/2014/main" id="{4684DF20-FA20-C5EC-7CBE-A51C3B8C022C}"/>
              </a:ext>
            </a:extLst>
          </p:cNvPr>
          <p:cNvSpPr txBox="1"/>
          <p:nvPr/>
        </p:nvSpPr>
        <p:spPr>
          <a:xfrm>
            <a:off x="8872168" y="1642043"/>
            <a:ext cx="1886331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Brain</a:t>
            </a:r>
          </a:p>
        </p:txBody>
      </p:sp>
      <p:sp>
        <p:nvSpPr>
          <p:cNvPr id="8" name="Peripheral…">
            <a:extLst>
              <a:ext uri="{FF2B5EF4-FFF2-40B4-BE49-F238E27FC236}">
                <a16:creationId xmlns:a16="http://schemas.microsoft.com/office/drawing/2014/main" id="{D695C516-6D1E-C354-E1B2-7696262F4C73}"/>
              </a:ext>
            </a:extLst>
          </p:cNvPr>
          <p:cNvSpPr txBox="1"/>
          <p:nvPr/>
        </p:nvSpPr>
        <p:spPr>
          <a:xfrm>
            <a:off x="6248632" y="4977105"/>
            <a:ext cx="3691787" cy="253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Peripheral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nervous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system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C1C6329-24F5-3732-B4D6-FC01E01CD7B1}"/>
              </a:ext>
            </a:extLst>
          </p:cNvPr>
          <p:cNvSpPr/>
          <p:nvPr/>
        </p:nvSpPr>
        <p:spPr>
          <a:xfrm>
            <a:off x="10524469" y="2197254"/>
            <a:ext cx="4058292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741F6F59-E46E-098E-40AB-E323A862806E}"/>
              </a:ext>
            </a:extLst>
          </p:cNvPr>
          <p:cNvSpPr/>
          <p:nvPr/>
        </p:nvSpPr>
        <p:spPr>
          <a:xfrm>
            <a:off x="14696454" y="3530649"/>
            <a:ext cx="3578245" cy="110537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49269ACB-AB2D-2EFB-2319-A0A202DE75C7}"/>
              </a:ext>
            </a:extLst>
          </p:cNvPr>
          <p:cNvSpPr/>
          <p:nvPr/>
        </p:nvSpPr>
        <p:spPr>
          <a:xfrm flipV="1">
            <a:off x="8597967" y="4866568"/>
            <a:ext cx="5599494" cy="1291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0B2D59E9-AAD4-46AF-A31C-163B13819346}"/>
              </a:ext>
            </a:extLst>
          </p:cNvPr>
          <p:cNvSpPr/>
          <p:nvPr/>
        </p:nvSpPr>
        <p:spPr>
          <a:xfrm flipV="1">
            <a:off x="8635864" y="5700333"/>
            <a:ext cx="4892057" cy="49583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58C9998-FF31-AE65-F95B-770A1B910AA4}"/>
              </a:ext>
            </a:extLst>
          </p:cNvPr>
          <p:cNvSpPr/>
          <p:nvPr/>
        </p:nvSpPr>
        <p:spPr>
          <a:xfrm>
            <a:off x="8686398" y="6202488"/>
            <a:ext cx="5511065" cy="150014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B093D2E0-47A8-35E2-007A-28FB4749CB73}"/>
              </a:ext>
            </a:extLst>
          </p:cNvPr>
          <p:cNvSpPr/>
          <p:nvPr/>
        </p:nvSpPr>
        <p:spPr>
          <a:xfrm>
            <a:off x="8686396" y="6202487"/>
            <a:ext cx="5511065" cy="484152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C4F5479-5145-FAE4-3550-614F8AEB0BA7}"/>
              </a:ext>
            </a:extLst>
          </p:cNvPr>
          <p:cNvSpPr/>
          <p:nvPr/>
        </p:nvSpPr>
        <p:spPr>
          <a:xfrm flipV="1">
            <a:off x="14805414" y="2545984"/>
            <a:ext cx="1667838" cy="11461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9751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271F-691C-6349-81D4-FB0510AC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A92AC3CE-2942-04F2-477A-12558D17B00F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Endocrine System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34EC2904-B7C0-92EA-FAEE-1AEC13C3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348" y="1220544"/>
            <a:ext cx="7984281" cy="115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ituitary">
            <a:extLst>
              <a:ext uri="{FF2B5EF4-FFF2-40B4-BE49-F238E27FC236}">
                <a16:creationId xmlns:a16="http://schemas.microsoft.com/office/drawing/2014/main" id="{4D197DC2-1196-B4CD-D1B0-09CC9FD6C9F2}"/>
              </a:ext>
            </a:extLst>
          </p:cNvPr>
          <p:cNvSpPr txBox="1"/>
          <p:nvPr/>
        </p:nvSpPr>
        <p:spPr>
          <a:xfrm>
            <a:off x="18623858" y="1057159"/>
            <a:ext cx="2767689" cy="92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Pituitary</a:t>
            </a:r>
          </a:p>
        </p:txBody>
      </p:sp>
      <p:sp>
        <p:nvSpPr>
          <p:cNvPr id="5" name="Thyroid">
            <a:extLst>
              <a:ext uri="{FF2B5EF4-FFF2-40B4-BE49-F238E27FC236}">
                <a16:creationId xmlns:a16="http://schemas.microsoft.com/office/drawing/2014/main" id="{2717E1C1-D2F1-90E2-A554-410F53989AE8}"/>
              </a:ext>
            </a:extLst>
          </p:cNvPr>
          <p:cNvSpPr txBox="1"/>
          <p:nvPr/>
        </p:nvSpPr>
        <p:spPr>
          <a:xfrm>
            <a:off x="19114013" y="2931460"/>
            <a:ext cx="2553222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Thyroid</a:t>
            </a:r>
          </a:p>
        </p:txBody>
      </p:sp>
      <p:sp>
        <p:nvSpPr>
          <p:cNvPr id="6" name="Adrenals">
            <a:extLst>
              <a:ext uri="{FF2B5EF4-FFF2-40B4-BE49-F238E27FC236}">
                <a16:creationId xmlns:a16="http://schemas.microsoft.com/office/drawing/2014/main" id="{2A2399FE-76CB-FD77-4A0F-A4E01766A278}"/>
              </a:ext>
            </a:extLst>
          </p:cNvPr>
          <p:cNvSpPr txBox="1"/>
          <p:nvPr/>
        </p:nvSpPr>
        <p:spPr>
          <a:xfrm>
            <a:off x="19277398" y="4793062"/>
            <a:ext cx="3184465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Adrenals</a:t>
            </a:r>
          </a:p>
        </p:txBody>
      </p:sp>
      <p:sp>
        <p:nvSpPr>
          <p:cNvPr id="7" name="Ovaries…">
            <a:extLst>
              <a:ext uri="{FF2B5EF4-FFF2-40B4-BE49-F238E27FC236}">
                <a16:creationId xmlns:a16="http://schemas.microsoft.com/office/drawing/2014/main" id="{086417D4-3768-B652-B535-98E77F1D5654}"/>
              </a:ext>
            </a:extLst>
          </p:cNvPr>
          <p:cNvSpPr txBox="1"/>
          <p:nvPr/>
        </p:nvSpPr>
        <p:spPr>
          <a:xfrm>
            <a:off x="18934926" y="10854086"/>
            <a:ext cx="2911397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Ovaries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(female)</a:t>
            </a:r>
          </a:p>
        </p:txBody>
      </p:sp>
      <p:sp>
        <p:nvSpPr>
          <p:cNvPr id="8" name="Testes…">
            <a:extLst>
              <a:ext uri="{FF2B5EF4-FFF2-40B4-BE49-F238E27FC236}">
                <a16:creationId xmlns:a16="http://schemas.microsoft.com/office/drawing/2014/main" id="{E648F43D-FC77-C42C-1CC0-AE371B7129EF}"/>
              </a:ext>
            </a:extLst>
          </p:cNvPr>
          <p:cNvSpPr txBox="1"/>
          <p:nvPr/>
        </p:nvSpPr>
        <p:spPr>
          <a:xfrm>
            <a:off x="8393300" y="10837305"/>
            <a:ext cx="2607993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Testes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(male)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261BDE53-F927-6641-1EBB-CD25E22A5DBA}"/>
              </a:ext>
            </a:extLst>
          </p:cNvPr>
          <p:cNvSpPr/>
          <p:nvPr/>
        </p:nvSpPr>
        <p:spPr>
          <a:xfrm flipV="1">
            <a:off x="13898029" y="1710698"/>
            <a:ext cx="4562446" cy="81384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DCE5D90E-01F6-2332-FE50-859ADC65C57B}"/>
              </a:ext>
            </a:extLst>
          </p:cNvPr>
          <p:cNvSpPr/>
          <p:nvPr/>
        </p:nvSpPr>
        <p:spPr>
          <a:xfrm flipV="1">
            <a:off x="13898028" y="3501766"/>
            <a:ext cx="5052601" cy="81692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7BA0A45-EAD7-0789-7166-D2F279A4339B}"/>
              </a:ext>
            </a:extLst>
          </p:cNvPr>
          <p:cNvSpPr/>
          <p:nvPr/>
        </p:nvSpPr>
        <p:spPr>
          <a:xfrm flipV="1">
            <a:off x="13410955" y="5295917"/>
            <a:ext cx="5703059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3581BC50-6EDC-2BE2-C0DE-D699D20418F3}"/>
              </a:ext>
            </a:extLst>
          </p:cNvPr>
          <p:cNvSpPr/>
          <p:nvPr/>
        </p:nvSpPr>
        <p:spPr>
          <a:xfrm flipV="1">
            <a:off x="14224796" y="5295917"/>
            <a:ext cx="4889216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E574F44-ED0A-DFC0-2380-CEA32422AF11}"/>
              </a:ext>
            </a:extLst>
          </p:cNvPr>
          <p:cNvSpPr/>
          <p:nvPr/>
        </p:nvSpPr>
        <p:spPr>
          <a:xfrm>
            <a:off x="16506020" y="9368208"/>
            <a:ext cx="2117839" cy="1794152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E3B5938-3FB7-7982-E29E-21B947BAA52A}"/>
              </a:ext>
            </a:extLst>
          </p:cNvPr>
          <p:cNvSpPr/>
          <p:nvPr/>
        </p:nvSpPr>
        <p:spPr>
          <a:xfrm>
            <a:off x="18460474" y="9531593"/>
            <a:ext cx="163385" cy="163076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74795387-166D-CC5F-ED26-C8F3A77D9CC4}"/>
              </a:ext>
            </a:extLst>
          </p:cNvPr>
          <p:cNvSpPr/>
          <p:nvPr/>
        </p:nvSpPr>
        <p:spPr>
          <a:xfrm>
            <a:off x="13247571" y="2197770"/>
            <a:ext cx="650458" cy="65354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E2F40A58-9AEC-DEBB-A84F-B76A3E80D676}"/>
              </a:ext>
            </a:extLst>
          </p:cNvPr>
          <p:cNvSpPr/>
          <p:nvPr/>
        </p:nvSpPr>
        <p:spPr>
          <a:xfrm>
            <a:off x="10149424" y="11652514"/>
            <a:ext cx="3421836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6863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6A9B2-A162-4007-DE07-FA63FED3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C1141CC9-52CA-D7A2-8E89-DEAE4E819097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Skeletal System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A6ADDB2F-6262-AD7E-3C2D-5100F0F724A1}"/>
              </a:ext>
            </a:extLst>
          </p:cNvPr>
          <p:cNvGrpSpPr/>
          <p:nvPr/>
        </p:nvGrpSpPr>
        <p:grpSpPr>
          <a:xfrm>
            <a:off x="9262957" y="213361"/>
            <a:ext cx="12255923" cy="13098374"/>
            <a:chOff x="0" y="256015"/>
            <a:chExt cx="11324138" cy="12651452"/>
          </a:xfrm>
        </p:grpSpPr>
        <p:pic>
          <p:nvPicPr>
            <p:cNvPr id="4" name="Image" descr="Image">
              <a:extLst>
                <a:ext uri="{FF2B5EF4-FFF2-40B4-BE49-F238E27FC236}">
                  <a16:creationId xmlns:a16="http://schemas.microsoft.com/office/drawing/2014/main" id="{478ECB30-3018-A6A2-84E9-59C9A3821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3392"/>
            <a:stretch>
              <a:fillRect/>
            </a:stretch>
          </p:blipFill>
          <p:spPr>
            <a:xfrm>
              <a:off x="0" y="1101405"/>
              <a:ext cx="11324139" cy="11806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D1FAC53C-95FB-62D2-EFF3-F0265292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223" r="34135" b="94752"/>
            <a:stretch>
              <a:fillRect/>
            </a:stretch>
          </p:blipFill>
          <p:spPr>
            <a:xfrm>
              <a:off x="3598905" y="256015"/>
              <a:ext cx="3809570" cy="71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862589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7EAE-592A-80D2-FE97-F2135FAE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D6C624EB-7593-56F2-9879-F65D86A7DFD7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Major Muscle Types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C8DCF724-F507-436D-C3EE-B7239F3B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019" y="4359805"/>
            <a:ext cx="5275580" cy="763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718FF687-760B-3FBF-C375-E6453996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274" y="1380003"/>
            <a:ext cx="5484165" cy="119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">
            <a:extLst>
              <a:ext uri="{FF2B5EF4-FFF2-40B4-BE49-F238E27FC236}">
                <a16:creationId xmlns:a16="http://schemas.microsoft.com/office/drawing/2014/main" id="{31BF6B07-3A95-B169-CB3E-DAAB66B01AED}"/>
              </a:ext>
            </a:extLst>
          </p:cNvPr>
          <p:cNvGrpSpPr/>
          <p:nvPr/>
        </p:nvGrpSpPr>
        <p:grpSpPr>
          <a:xfrm>
            <a:off x="18540077" y="4947122"/>
            <a:ext cx="4396317" cy="5477748"/>
            <a:chOff x="0" y="0"/>
            <a:chExt cx="4396316" cy="5477746"/>
          </a:xfrm>
        </p:grpSpPr>
        <p:pic>
          <p:nvPicPr>
            <p:cNvPr id="6" name="image.png" descr="image.png">
              <a:extLst>
                <a:ext uri="{FF2B5EF4-FFF2-40B4-BE49-F238E27FC236}">
                  <a16:creationId xmlns:a16="http://schemas.microsoft.com/office/drawing/2014/main" id="{2EF43C05-829C-7527-7C04-BD9F831F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6202" t="46492"/>
            <a:stretch>
              <a:fillRect/>
            </a:stretch>
          </p:blipFill>
          <p:spPr>
            <a:xfrm>
              <a:off x="510229" y="170076"/>
              <a:ext cx="3886088" cy="530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Oval">
              <a:extLst>
                <a:ext uri="{FF2B5EF4-FFF2-40B4-BE49-F238E27FC236}">
                  <a16:creationId xmlns:a16="http://schemas.microsoft.com/office/drawing/2014/main" id="{FE2CD396-61A1-7630-62D0-5097FC2E17D3}"/>
                </a:ext>
              </a:extLst>
            </p:cNvPr>
            <p:cNvSpPr/>
            <p:nvPr/>
          </p:nvSpPr>
          <p:spPr>
            <a:xfrm>
              <a:off x="0" y="0"/>
              <a:ext cx="1017250" cy="13574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Smooth  muscle">
            <a:extLst>
              <a:ext uri="{FF2B5EF4-FFF2-40B4-BE49-F238E27FC236}">
                <a16:creationId xmlns:a16="http://schemas.microsoft.com/office/drawing/2014/main" id="{AB0FEAAB-2C21-FC8B-C7BD-27620C11B0D2}"/>
              </a:ext>
            </a:extLst>
          </p:cNvPr>
          <p:cNvSpPr txBox="1"/>
          <p:nvPr/>
        </p:nvSpPr>
        <p:spPr>
          <a:xfrm>
            <a:off x="17791290" y="11671517"/>
            <a:ext cx="536580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Smooth  muscle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CDC83331-50EB-8DF6-B0C2-1475E56B4A87}"/>
              </a:ext>
            </a:extLst>
          </p:cNvPr>
          <p:cNvSpPr/>
          <p:nvPr/>
        </p:nvSpPr>
        <p:spPr>
          <a:xfrm flipV="1">
            <a:off x="21084807" y="9696428"/>
            <a:ext cx="930608" cy="18676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Skeletal  muscle">
            <a:extLst>
              <a:ext uri="{FF2B5EF4-FFF2-40B4-BE49-F238E27FC236}">
                <a16:creationId xmlns:a16="http://schemas.microsoft.com/office/drawing/2014/main" id="{0EFF86E0-E116-8BA8-5080-CE85702524AC}"/>
              </a:ext>
            </a:extLst>
          </p:cNvPr>
          <p:cNvSpPr txBox="1"/>
          <p:nvPr/>
        </p:nvSpPr>
        <p:spPr>
          <a:xfrm>
            <a:off x="9036692" y="11993993"/>
            <a:ext cx="540491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Skeletal  muscle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34D258C8-17F6-19F4-231D-261859C0736D}"/>
              </a:ext>
            </a:extLst>
          </p:cNvPr>
          <p:cNvSpPr/>
          <p:nvPr/>
        </p:nvSpPr>
        <p:spPr>
          <a:xfrm flipV="1">
            <a:off x="11490834" y="8288960"/>
            <a:ext cx="1862703" cy="360615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Cardiac muscle">
            <a:extLst>
              <a:ext uri="{FF2B5EF4-FFF2-40B4-BE49-F238E27FC236}">
                <a16:creationId xmlns:a16="http://schemas.microsoft.com/office/drawing/2014/main" id="{F1FD11BA-A384-4DD6-7BD0-D56DF408A02F}"/>
              </a:ext>
            </a:extLst>
          </p:cNvPr>
          <p:cNvSpPr txBox="1"/>
          <p:nvPr/>
        </p:nvSpPr>
        <p:spPr>
          <a:xfrm>
            <a:off x="2379143" y="11823916"/>
            <a:ext cx="5144834" cy="9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Cardiac muscle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CC01AF5-02C9-90B8-6CBF-57AE5658BA3D}"/>
              </a:ext>
            </a:extLst>
          </p:cNvPr>
          <p:cNvSpPr/>
          <p:nvPr/>
        </p:nvSpPr>
        <p:spPr>
          <a:xfrm flipV="1">
            <a:off x="5843923" y="9956284"/>
            <a:ext cx="872846" cy="190614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8774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A372B-2651-A89E-A24F-C8DF7CDC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769E8F1F-4824-6415-B28F-A99FAC980B98}"/>
              </a:ext>
            </a:extLst>
          </p:cNvPr>
          <p:cNvSpPr txBox="1"/>
          <p:nvPr/>
        </p:nvSpPr>
        <p:spPr>
          <a:xfrm>
            <a:off x="1229822" y="2696000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The Skin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EB707C04-D1D1-088A-DBFC-0C3D3EF085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493" y="1334197"/>
            <a:ext cx="9973476" cy="116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ermis">
            <a:extLst>
              <a:ext uri="{FF2B5EF4-FFF2-40B4-BE49-F238E27FC236}">
                <a16:creationId xmlns:a16="http://schemas.microsoft.com/office/drawing/2014/main" id="{BC6D114D-D03C-7481-F168-26B01B4584BD}"/>
              </a:ext>
            </a:extLst>
          </p:cNvPr>
          <p:cNvSpPr txBox="1"/>
          <p:nvPr/>
        </p:nvSpPr>
        <p:spPr>
          <a:xfrm>
            <a:off x="7649747" y="7252271"/>
            <a:ext cx="1810207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Dermis</a:t>
            </a:r>
          </a:p>
        </p:txBody>
      </p:sp>
      <p:sp>
        <p:nvSpPr>
          <p:cNvPr id="5" name="Epidermis">
            <a:extLst>
              <a:ext uri="{FF2B5EF4-FFF2-40B4-BE49-F238E27FC236}">
                <a16:creationId xmlns:a16="http://schemas.microsoft.com/office/drawing/2014/main" id="{CBF640AD-49F9-8A26-7637-A0779AFDD68F}"/>
              </a:ext>
            </a:extLst>
          </p:cNvPr>
          <p:cNvSpPr txBox="1"/>
          <p:nvPr/>
        </p:nvSpPr>
        <p:spPr>
          <a:xfrm>
            <a:off x="6986470" y="4723400"/>
            <a:ext cx="247348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Epidermis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040EB790-1C7C-BCD9-352D-0A94B8048905}"/>
              </a:ext>
            </a:extLst>
          </p:cNvPr>
          <p:cNvGrpSpPr/>
          <p:nvPr/>
        </p:nvGrpSpPr>
        <p:grpSpPr>
          <a:xfrm>
            <a:off x="9708667" y="6306813"/>
            <a:ext cx="1477683" cy="3051448"/>
            <a:chOff x="0" y="0"/>
            <a:chExt cx="1477681" cy="3051446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92FF7FAB-DE69-F5E5-A9B0-015586E92942}"/>
                </a:ext>
              </a:extLst>
            </p:cNvPr>
            <p:cNvSpPr/>
            <p:nvPr/>
          </p:nvSpPr>
          <p:spPr>
            <a:xfrm>
              <a:off x="1289071" y="0"/>
              <a:ext cx="188611" cy="305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967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269343F9-1649-409B-5CCA-5DAF8253729B}"/>
                </a:ext>
              </a:extLst>
            </p:cNvPr>
            <p:cNvSpPr/>
            <p:nvPr/>
          </p:nvSpPr>
          <p:spPr>
            <a:xfrm>
              <a:off x="0" y="1448258"/>
              <a:ext cx="128907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9" name="Line">
            <a:extLst>
              <a:ext uri="{FF2B5EF4-FFF2-40B4-BE49-F238E27FC236}">
                <a16:creationId xmlns:a16="http://schemas.microsoft.com/office/drawing/2014/main" id="{EEC3943A-EFBA-F7A4-2770-79F6647DD282}"/>
              </a:ext>
            </a:extLst>
          </p:cNvPr>
          <p:cNvSpPr/>
          <p:nvPr/>
        </p:nvSpPr>
        <p:spPr>
          <a:xfrm>
            <a:off x="9722427" y="5217207"/>
            <a:ext cx="2063595" cy="52464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3386B77A-98CE-B30B-A420-7B0136208014}"/>
              </a:ext>
            </a:extLst>
          </p:cNvPr>
          <p:cNvSpPr/>
          <p:nvPr/>
        </p:nvSpPr>
        <p:spPr>
          <a:xfrm>
            <a:off x="10480388" y="3856499"/>
            <a:ext cx="1802863" cy="11351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Skin surface">
            <a:extLst>
              <a:ext uri="{FF2B5EF4-FFF2-40B4-BE49-F238E27FC236}">
                <a16:creationId xmlns:a16="http://schemas.microsoft.com/office/drawing/2014/main" id="{9B34E90D-B85E-0D74-6C32-0008B69647E1}"/>
              </a:ext>
            </a:extLst>
          </p:cNvPr>
          <p:cNvSpPr txBox="1"/>
          <p:nvPr/>
        </p:nvSpPr>
        <p:spPr>
          <a:xfrm>
            <a:off x="7072418" y="3277989"/>
            <a:ext cx="2964865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Skin surface</a:t>
            </a:r>
          </a:p>
        </p:txBody>
      </p:sp>
    </p:spTree>
    <p:extLst>
      <p:ext uri="{BB962C8B-B14F-4D97-AF65-F5344CB8AC3E}">
        <p14:creationId xmlns:p14="http://schemas.microsoft.com/office/powerpoint/2010/main" val="35180771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F0C3-E935-6058-A7A3-91D8C4BAF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2E036693-42BF-7D92-7DD7-4D47521EA301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13387CA0-45C6-064F-BEB1-279D1E98FD75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58385D9-8188-0BD7-2E89-83C9ED68279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7924FB9D-05E6-F931-43F6-FA1D5589DC29}"/>
              </a:ext>
            </a:extLst>
          </p:cNvPr>
          <p:cNvSpPr txBox="1"/>
          <p:nvPr/>
        </p:nvSpPr>
        <p:spPr>
          <a:xfrm>
            <a:off x="11336956" y="4548324"/>
            <a:ext cx="11983623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Define anatomical position.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and describe the three anatomical planes.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the five regions of the human body.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2B4BCF8-375E-B27D-5900-916D2E45E5F4}"/>
              </a:ext>
            </a:extLst>
          </p:cNvPr>
          <p:cNvGrpSpPr/>
          <p:nvPr/>
        </p:nvGrpSpPr>
        <p:grpSpPr>
          <a:xfrm>
            <a:off x="9844663" y="422167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1F1C5A8C-B7B2-63F7-B1F0-4CDDB073D30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80DAEB1-FBDC-4451-54F5-3566E9DAF5F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A7ADD1EE-DF55-B74D-1136-2820DCE2BD9B}"/>
              </a:ext>
            </a:extLst>
          </p:cNvPr>
          <p:cNvGrpSpPr/>
          <p:nvPr/>
        </p:nvGrpSpPr>
        <p:grpSpPr>
          <a:xfrm>
            <a:off x="9844663" y="61304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7F1BA8-EB41-A364-EDAC-0B3B2C8DECD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6FE2AE9-EC13-5E27-A0CB-27D880566D5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3CEEF39-C543-5310-D390-C024E4B5FCDF}"/>
              </a:ext>
            </a:extLst>
          </p:cNvPr>
          <p:cNvGrpSpPr/>
          <p:nvPr/>
        </p:nvGrpSpPr>
        <p:grpSpPr>
          <a:xfrm>
            <a:off x="9844662" y="850188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D0A0B916-62EA-D119-5F2F-7BB4618B7F4C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2C93B4E2-11F1-70FD-00E2-284F293E08E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67741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E3967-35EF-2F74-04D7-CBEB0C27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DC80FA4B-AC6A-10CF-51CF-2C1A55EE3228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B8402A85-3857-FCFE-C3F3-EA601EAEABF2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B454A09-989C-8959-817F-7D84651E083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8D35E1D7-64C7-F5D4-BF48-FB8F96DD0B6A}"/>
              </a:ext>
            </a:extLst>
          </p:cNvPr>
          <p:cNvSpPr txBox="1"/>
          <p:nvPr/>
        </p:nvSpPr>
        <p:spPr>
          <a:xfrm>
            <a:off x="11581140" y="4122589"/>
            <a:ext cx="12224968" cy="400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the five body cavities and the organs they contain.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Describe the location of a wound on       a patient using anatomical references.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2E4257D0-9E46-2263-BF07-674D274DDC1B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0DBA36F2-55AF-BB5F-BEE3-95303F583A1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EF230023-B427-56F0-638B-2EC144C8C81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F54E7F2A-07E9-3C0A-9507-023BABC68CF4}"/>
              </a:ext>
            </a:extLst>
          </p:cNvPr>
          <p:cNvGrpSpPr/>
          <p:nvPr/>
        </p:nvGrpSpPr>
        <p:grpSpPr>
          <a:xfrm>
            <a:off x="9844663" y="6542841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9714EAFF-22DA-2F73-568C-FB7F354663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46EE51D5-3FD7-528D-D1EB-EAD0A483B58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705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1542-E79C-3829-3831-7A10AA36E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7BBDDE4D-BF26-1D32-0443-3FD163410E81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</a:t>
            </a: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you are able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0D369944-4748-774B-F067-68859CCBE1C2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836A06C-FA7F-F734-1DE3-847C23EFF34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91BE508F-BCC3-AD15-2C12-990638254877}"/>
              </a:ext>
            </a:extLst>
          </p:cNvPr>
          <p:cNvSpPr txBox="1"/>
          <p:nvPr/>
        </p:nvSpPr>
        <p:spPr>
          <a:xfrm>
            <a:off x="11581140" y="4122589"/>
            <a:ext cx="12224968" cy="477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Name the four abdominal quadrants.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Identify and label the main internal organs located in each abdominal quadrant.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067EFD94-418C-8355-861A-6D0CB2E187CB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586008BE-F4DD-01FC-9C2D-15C9FFFB5BB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4C418F4F-BBCF-0E31-28F4-0484780C5B0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kumimoji="0" sz="72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C39B8815-B6AA-F1AF-51CC-6018D6F69FAA}"/>
              </a:ext>
            </a:extLst>
          </p:cNvPr>
          <p:cNvGrpSpPr/>
          <p:nvPr/>
        </p:nvGrpSpPr>
        <p:grpSpPr>
          <a:xfrm>
            <a:off x="9831403" y="6855172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3AA5AEE0-27C1-E320-65B3-F0E4F3AE65F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87E7D46A-8CAF-72B9-F6D3-2DE956C98A0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kumimoji="0" sz="72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2800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3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7" y="6460431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1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2227DBE3-C6B3-1EC1-6690-5AB372B51153}"/>
              </a:ext>
            </a:extLst>
          </p:cNvPr>
          <p:cNvSpPr txBox="1"/>
          <p:nvPr/>
        </p:nvSpPr>
        <p:spPr>
          <a:xfrm>
            <a:off x="11581140" y="4122589"/>
            <a:ext cx="12224968" cy="4005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the five body cavities and the organs they contain.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Describe the location of a wound on       a patient using anatomical references.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A9526BB1-3B04-67F5-11EA-82DBD8174863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8E638A4-33B0-2E55-B0D9-CFADADDC5F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A778A5E-0E4A-BA7A-8718-B535B9210BE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5FA2C6D7-5A35-E9F4-4486-DAEFED2A1363}"/>
              </a:ext>
            </a:extLst>
          </p:cNvPr>
          <p:cNvGrpSpPr/>
          <p:nvPr/>
        </p:nvGrpSpPr>
        <p:grpSpPr>
          <a:xfrm>
            <a:off x="9844663" y="6542841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861B1E23-878E-DADD-AE3F-2A07CAF5B3A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34ECE582-AF4B-0F85-F69C-C7B5993EB4D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CA0D-9D99-134B-815B-953A12AE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95318EFD-47DB-1ACF-49B1-DB9367555818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915DCCA5-ECB9-7B62-FEC6-83C3E7734635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C63E9048-E0A9-9A5A-BC13-D8EA404FB03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5BCA8472-395F-2808-1F1C-80C6C6D6CBF4}"/>
              </a:ext>
            </a:extLst>
          </p:cNvPr>
          <p:cNvSpPr txBox="1"/>
          <p:nvPr/>
        </p:nvSpPr>
        <p:spPr>
          <a:xfrm>
            <a:off x="11581140" y="4122589"/>
            <a:ext cx="12224968" cy="477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Name the four abdominal quadrants.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and label the main internal organs located in each abdominal quadrant.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F102F6DA-3EF9-3CC0-3AE4-D4CEA81CE9E1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A7466FC-9D6D-DC2D-C857-34055C9B277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4CAFC6AC-7061-690C-2950-28D11CD5009C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723DFFA6-9F25-5D7C-4E18-B070589B72EE}"/>
              </a:ext>
            </a:extLst>
          </p:cNvPr>
          <p:cNvGrpSpPr/>
          <p:nvPr/>
        </p:nvGrpSpPr>
        <p:grpSpPr>
          <a:xfrm>
            <a:off x="9831403" y="6855172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7DA57C6C-5F89-E85F-669B-5471EFE478F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CDAF33A6-CDA5-0B19-12CA-C60257FEFA3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7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907699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Anatomical Position</a:t>
            </a:r>
          </a:p>
        </p:txBody>
      </p:sp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FA74E50C-2CB7-6D43-3F03-1878F2FA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630" y="586425"/>
            <a:ext cx="5467132" cy="125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8D53038-3241-B9CE-F501-303C5A86BF8A}"/>
              </a:ext>
            </a:extLst>
          </p:cNvPr>
          <p:cNvSpPr txBox="1">
            <a:spLocks noChangeArrowheads="1"/>
          </p:cNvSpPr>
          <p:nvPr/>
        </p:nvSpPr>
        <p:spPr>
          <a:xfrm>
            <a:off x="633428" y="5715000"/>
            <a:ext cx="11558572" cy="53050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just" hangingPunct="1"/>
            <a:r>
              <a:rPr lang="en-US" alt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Definition: Patient Standing erect with arms down at the sides, palms facing forward. “Right” and Left” refers to the patient’s right and left.</a:t>
            </a:r>
          </a:p>
        </p:txBody>
      </p:sp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ACD4B-EB94-BDAE-679B-A3D4878B9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B649C59D-FAE0-62E6-A849-6E3BC38966A8}"/>
              </a:ext>
            </a:extLst>
          </p:cNvPr>
          <p:cNvSpPr txBox="1"/>
          <p:nvPr/>
        </p:nvSpPr>
        <p:spPr>
          <a:xfrm>
            <a:off x="731520" y="2696000"/>
            <a:ext cx="7611420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Conventional References</a:t>
            </a:r>
          </a:p>
        </p:txBody>
      </p:sp>
      <p:sp>
        <p:nvSpPr>
          <p:cNvPr id="4" name="MEDIAL PLANE">
            <a:extLst>
              <a:ext uri="{FF2B5EF4-FFF2-40B4-BE49-F238E27FC236}">
                <a16:creationId xmlns:a16="http://schemas.microsoft.com/office/drawing/2014/main" id="{ED8A1789-07AF-8B39-21B0-42BECD5C1A92}"/>
              </a:ext>
            </a:extLst>
          </p:cNvPr>
          <p:cNvSpPr txBox="1"/>
          <p:nvPr/>
        </p:nvSpPr>
        <p:spPr>
          <a:xfrm>
            <a:off x="16249737" y="12253227"/>
            <a:ext cx="5802606" cy="114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MEDIAL PLANE</a:t>
            </a:r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81588A31-3ECB-2381-8671-9F04F8D2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423" y="1875761"/>
            <a:ext cx="3869388" cy="1022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ECBEFEA2-914B-CFE2-9062-E9F9FAAB747D}"/>
              </a:ext>
            </a:extLst>
          </p:cNvPr>
          <p:cNvSpPr/>
          <p:nvPr/>
        </p:nvSpPr>
        <p:spPr>
          <a:xfrm>
            <a:off x="19154463" y="1340432"/>
            <a:ext cx="75136" cy="1092569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95FBB36D-601D-1FBB-8500-A65D27CD3477}"/>
              </a:ext>
            </a:extLst>
          </p:cNvPr>
          <p:cNvGrpSpPr/>
          <p:nvPr/>
        </p:nvGrpSpPr>
        <p:grpSpPr>
          <a:xfrm>
            <a:off x="20807405" y="2996506"/>
            <a:ext cx="2980307" cy="4595953"/>
            <a:chOff x="0" y="0"/>
            <a:chExt cx="2980305" cy="4595951"/>
          </a:xfrm>
        </p:grpSpPr>
        <p:sp>
          <p:nvSpPr>
            <p:cNvPr id="8" name="Proximal">
              <a:extLst>
                <a:ext uri="{FF2B5EF4-FFF2-40B4-BE49-F238E27FC236}">
                  <a16:creationId xmlns:a16="http://schemas.microsoft.com/office/drawing/2014/main" id="{C131DD4D-DB59-B6D5-AEC6-BBA2BBBDA26F}"/>
                </a:ext>
              </a:extLst>
            </p:cNvPr>
            <p:cNvSpPr txBox="1"/>
            <p:nvPr/>
          </p:nvSpPr>
          <p:spPr>
            <a:xfrm>
              <a:off x="1" y="1451231"/>
              <a:ext cx="2980305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9" name="Distal">
              <a:extLst>
                <a:ext uri="{FF2B5EF4-FFF2-40B4-BE49-F238E27FC236}">
                  <a16:creationId xmlns:a16="http://schemas.microsoft.com/office/drawing/2014/main" id="{CB13FB26-352B-5414-2ECA-CA2F44CA2172}"/>
                </a:ext>
              </a:extLst>
            </p:cNvPr>
            <p:cNvSpPr txBox="1"/>
            <p:nvPr/>
          </p:nvSpPr>
          <p:spPr>
            <a:xfrm>
              <a:off x="260782" y="2166338"/>
              <a:ext cx="1833581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E724FB49-7664-4479-A685-A71A5A6F5813}"/>
                </a:ext>
              </a:extLst>
            </p:cNvPr>
            <p:cNvSpPr/>
            <p:nvPr/>
          </p:nvSpPr>
          <p:spPr>
            <a:xfrm flipH="1" flipV="1">
              <a:off x="0" y="0"/>
              <a:ext cx="334972" cy="1202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E44DEE7D-53ED-D874-243A-69A0ACA316D6}"/>
                </a:ext>
              </a:extLst>
            </p:cNvPr>
            <p:cNvSpPr/>
            <p:nvPr/>
          </p:nvSpPr>
          <p:spPr>
            <a:xfrm>
              <a:off x="706603" y="3133618"/>
              <a:ext cx="328000" cy="14623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2" name="Right">
            <a:extLst>
              <a:ext uri="{FF2B5EF4-FFF2-40B4-BE49-F238E27FC236}">
                <a16:creationId xmlns:a16="http://schemas.microsoft.com/office/drawing/2014/main" id="{B66B018B-3E15-1383-5E5C-F7EBF5AA64DA}"/>
              </a:ext>
            </a:extLst>
          </p:cNvPr>
          <p:cNvSpPr txBox="1"/>
          <p:nvPr/>
        </p:nvSpPr>
        <p:spPr>
          <a:xfrm>
            <a:off x="17335952" y="652003"/>
            <a:ext cx="1725479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Right</a:t>
            </a:r>
          </a:p>
        </p:txBody>
      </p:sp>
      <p:sp>
        <p:nvSpPr>
          <p:cNvPr id="13" name="Left">
            <a:extLst>
              <a:ext uri="{FF2B5EF4-FFF2-40B4-BE49-F238E27FC236}">
                <a16:creationId xmlns:a16="http://schemas.microsoft.com/office/drawing/2014/main" id="{FB53F41B-38E7-6FCE-399D-4A236829DEC4}"/>
              </a:ext>
            </a:extLst>
          </p:cNvPr>
          <p:cNvSpPr txBox="1"/>
          <p:nvPr/>
        </p:nvSpPr>
        <p:spPr>
          <a:xfrm>
            <a:off x="19834112" y="652003"/>
            <a:ext cx="1291480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Left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839A3EA4-9D3D-27FB-8696-929BEC436099}"/>
              </a:ext>
            </a:extLst>
          </p:cNvPr>
          <p:cNvGrpSpPr/>
          <p:nvPr/>
        </p:nvGrpSpPr>
        <p:grpSpPr>
          <a:xfrm>
            <a:off x="14849928" y="7246485"/>
            <a:ext cx="2980305" cy="4355963"/>
            <a:chOff x="0" y="0"/>
            <a:chExt cx="2980304" cy="4355961"/>
          </a:xfrm>
        </p:grpSpPr>
        <p:sp>
          <p:nvSpPr>
            <p:cNvPr id="15" name="Proximal">
              <a:extLst>
                <a:ext uri="{FF2B5EF4-FFF2-40B4-BE49-F238E27FC236}">
                  <a16:creationId xmlns:a16="http://schemas.microsoft.com/office/drawing/2014/main" id="{A60C8BF1-4D4D-724C-5777-36D9EEA08ABD}"/>
                </a:ext>
              </a:extLst>
            </p:cNvPr>
            <p:cNvSpPr txBox="1"/>
            <p:nvPr/>
          </p:nvSpPr>
          <p:spPr>
            <a:xfrm>
              <a:off x="0" y="1260990"/>
              <a:ext cx="2980305" cy="93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16" name="Distal">
              <a:extLst>
                <a:ext uri="{FF2B5EF4-FFF2-40B4-BE49-F238E27FC236}">
                  <a16:creationId xmlns:a16="http://schemas.microsoft.com/office/drawing/2014/main" id="{2BBD9AB2-4F46-68EE-ECD5-16EED7C45829}"/>
                </a:ext>
              </a:extLst>
            </p:cNvPr>
            <p:cNvSpPr txBox="1"/>
            <p:nvPr/>
          </p:nvSpPr>
          <p:spPr>
            <a:xfrm>
              <a:off x="826470" y="2000418"/>
              <a:ext cx="1833582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DFEA3B1C-A211-EB86-E7A5-E7E1C7341C95}"/>
                </a:ext>
              </a:extLst>
            </p:cNvPr>
            <p:cNvSpPr/>
            <p:nvPr/>
          </p:nvSpPr>
          <p:spPr>
            <a:xfrm flipH="1" flipV="1">
              <a:off x="1324230" y="0"/>
              <a:ext cx="165921" cy="11583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6F348938-FF25-5D3F-8105-BF2195501E8A}"/>
                </a:ext>
              </a:extLst>
            </p:cNvPr>
            <p:cNvSpPr/>
            <p:nvPr/>
          </p:nvSpPr>
          <p:spPr>
            <a:xfrm>
              <a:off x="1821991" y="3031729"/>
              <a:ext cx="165921" cy="13242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21E631EB-3812-EF2A-E801-1611CF567F50}"/>
              </a:ext>
            </a:extLst>
          </p:cNvPr>
          <p:cNvGrpSpPr/>
          <p:nvPr/>
        </p:nvGrpSpPr>
        <p:grpSpPr>
          <a:xfrm>
            <a:off x="9778501" y="1347630"/>
            <a:ext cx="11811001" cy="10724062"/>
            <a:chOff x="0" y="0"/>
            <a:chExt cx="11811000" cy="10724061"/>
          </a:xfrm>
        </p:grpSpPr>
        <p:pic>
          <p:nvPicPr>
            <p:cNvPr id="20" name="image.png" descr="image.png">
              <a:extLst>
                <a:ext uri="{FF2B5EF4-FFF2-40B4-BE49-F238E27FC236}">
                  <a16:creationId xmlns:a16="http://schemas.microsoft.com/office/drawing/2014/main" id="{03F32F1C-3142-0A4A-9E75-A6F0F441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804" y="581315"/>
              <a:ext cx="2076993" cy="10139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Line">
              <a:extLst>
                <a:ext uri="{FF2B5EF4-FFF2-40B4-BE49-F238E27FC236}">
                  <a16:creationId xmlns:a16="http://schemas.microsoft.com/office/drawing/2014/main" id="{18D366E9-CEDD-DCED-F8B2-3BD8F8F70383}"/>
                </a:ext>
              </a:extLst>
            </p:cNvPr>
            <p:cNvSpPr/>
            <p:nvPr/>
          </p:nvSpPr>
          <p:spPr>
            <a:xfrm>
              <a:off x="1922581" y="-1"/>
              <a:ext cx="112023" cy="107240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4A424A14-7DD9-2E49-3EE2-711CAFF22FBA}"/>
                </a:ext>
              </a:extLst>
            </p:cNvPr>
            <p:cNvSpPr/>
            <p:nvPr/>
          </p:nvSpPr>
          <p:spPr>
            <a:xfrm>
              <a:off x="0" y="4801908"/>
              <a:ext cx="11811001" cy="181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23" name="Inferior">
            <a:extLst>
              <a:ext uri="{FF2B5EF4-FFF2-40B4-BE49-F238E27FC236}">
                <a16:creationId xmlns:a16="http://schemas.microsoft.com/office/drawing/2014/main" id="{F1BAD4EC-73E9-6221-04E2-CC0062D48A31}"/>
              </a:ext>
            </a:extLst>
          </p:cNvPr>
          <p:cNvSpPr txBox="1"/>
          <p:nvPr/>
        </p:nvSpPr>
        <p:spPr>
          <a:xfrm>
            <a:off x="13058566" y="6445382"/>
            <a:ext cx="2372456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Inferior</a:t>
            </a:r>
          </a:p>
        </p:txBody>
      </p:sp>
      <p:sp>
        <p:nvSpPr>
          <p:cNvPr id="24" name="Posterior">
            <a:extLst>
              <a:ext uri="{FF2B5EF4-FFF2-40B4-BE49-F238E27FC236}">
                <a16:creationId xmlns:a16="http://schemas.microsoft.com/office/drawing/2014/main" id="{23AA60EC-F0E1-5C31-AECB-9FBB91D0810B}"/>
              </a:ext>
            </a:extLst>
          </p:cNvPr>
          <p:cNvSpPr txBox="1"/>
          <p:nvPr/>
        </p:nvSpPr>
        <p:spPr>
          <a:xfrm>
            <a:off x="12540739" y="652003"/>
            <a:ext cx="2987883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Posterior</a:t>
            </a:r>
          </a:p>
        </p:txBody>
      </p:sp>
      <p:sp>
        <p:nvSpPr>
          <p:cNvPr id="25" name="Anterior">
            <a:extLst>
              <a:ext uri="{FF2B5EF4-FFF2-40B4-BE49-F238E27FC236}">
                <a16:creationId xmlns:a16="http://schemas.microsoft.com/office/drawing/2014/main" id="{C8D5E154-32A2-8DEC-3C52-71B3F80774A3}"/>
              </a:ext>
            </a:extLst>
          </p:cNvPr>
          <p:cNvSpPr txBox="1"/>
          <p:nvPr/>
        </p:nvSpPr>
        <p:spPr>
          <a:xfrm>
            <a:off x="9411655" y="652003"/>
            <a:ext cx="2641811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Anterior</a:t>
            </a:r>
          </a:p>
        </p:txBody>
      </p:sp>
      <p:sp>
        <p:nvSpPr>
          <p:cNvPr id="26" name="TRANSVERSE…">
            <a:extLst>
              <a:ext uri="{FF2B5EF4-FFF2-40B4-BE49-F238E27FC236}">
                <a16:creationId xmlns:a16="http://schemas.microsoft.com/office/drawing/2014/main" id="{F4FDFC27-30AA-1B45-2A86-9865E03FBB68}"/>
              </a:ext>
            </a:extLst>
          </p:cNvPr>
          <p:cNvSpPr txBox="1"/>
          <p:nvPr/>
        </p:nvSpPr>
        <p:spPr>
          <a:xfrm>
            <a:off x="3957154" y="5227475"/>
            <a:ext cx="5450635" cy="184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TRANSVERSE </a:t>
            </a:r>
          </a:p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PLANE</a:t>
            </a:r>
          </a:p>
        </p:txBody>
      </p:sp>
      <p:sp>
        <p:nvSpPr>
          <p:cNvPr id="27" name="Superior">
            <a:extLst>
              <a:ext uri="{FF2B5EF4-FFF2-40B4-BE49-F238E27FC236}">
                <a16:creationId xmlns:a16="http://schemas.microsoft.com/office/drawing/2014/main" id="{728AC1BE-C89A-1A17-1ABD-188899B9A1DA}"/>
              </a:ext>
            </a:extLst>
          </p:cNvPr>
          <p:cNvSpPr txBox="1"/>
          <p:nvPr/>
        </p:nvSpPr>
        <p:spPr>
          <a:xfrm>
            <a:off x="13058566" y="5197783"/>
            <a:ext cx="2206230" cy="85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Superior</a:t>
            </a:r>
          </a:p>
        </p:txBody>
      </p:sp>
      <p:sp>
        <p:nvSpPr>
          <p:cNvPr id="28" name="FRONTAL PLANE">
            <a:extLst>
              <a:ext uri="{FF2B5EF4-FFF2-40B4-BE49-F238E27FC236}">
                <a16:creationId xmlns:a16="http://schemas.microsoft.com/office/drawing/2014/main" id="{99D7F9EB-3DF1-BA07-23E3-78C64E6C44C6}"/>
              </a:ext>
            </a:extLst>
          </p:cNvPr>
          <p:cNvSpPr txBox="1"/>
          <p:nvPr/>
        </p:nvSpPr>
        <p:spPr>
          <a:xfrm>
            <a:off x="8866433" y="12270404"/>
            <a:ext cx="6223245" cy="110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FRONTAL PLANE</a:t>
            </a:r>
          </a:p>
        </p:txBody>
      </p:sp>
    </p:spTree>
    <p:extLst>
      <p:ext uri="{BB962C8B-B14F-4D97-AF65-F5344CB8AC3E}">
        <p14:creationId xmlns:p14="http://schemas.microsoft.com/office/powerpoint/2010/main" val="36876897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DA224-F9DA-A1E4-0DB9-857DA8F11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DD5300DC-3005-9AA2-D2C2-538C157C5FD9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Positional Terms</a:t>
            </a:r>
          </a:p>
        </p:txBody>
      </p:sp>
      <p:sp>
        <p:nvSpPr>
          <p:cNvPr id="4" name="Prone:…">
            <a:extLst>
              <a:ext uri="{FF2B5EF4-FFF2-40B4-BE49-F238E27FC236}">
                <a16:creationId xmlns:a16="http://schemas.microsoft.com/office/drawing/2014/main" id="{0E024A6B-6DB8-C360-881C-7EC0F0A18328}"/>
              </a:ext>
            </a:extLst>
          </p:cNvPr>
          <p:cNvSpPr txBox="1">
            <a:spLocks/>
          </p:cNvSpPr>
          <p:nvPr/>
        </p:nvSpPr>
        <p:spPr>
          <a:xfrm>
            <a:off x="623659" y="4643687"/>
            <a:ext cx="7122769" cy="4662489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14400" hangingPunct="1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i="0" dirty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Prone: </a:t>
            </a:r>
          </a:p>
          <a:p>
            <a:pPr defTabSz="914400" hangingPunct="1">
              <a:spcBef>
                <a:spcPts val="0"/>
              </a:spcBef>
              <a:defRPr sz="6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Lying face down, on the stomach</a:t>
            </a:r>
          </a:p>
        </p:txBody>
      </p:sp>
      <p:sp>
        <p:nvSpPr>
          <p:cNvPr id="5" name="Supine:…">
            <a:extLst>
              <a:ext uri="{FF2B5EF4-FFF2-40B4-BE49-F238E27FC236}">
                <a16:creationId xmlns:a16="http://schemas.microsoft.com/office/drawing/2014/main" id="{62857DF9-2620-B06E-CFEB-2EF12A090E0B}"/>
              </a:ext>
            </a:extLst>
          </p:cNvPr>
          <p:cNvSpPr txBox="1"/>
          <p:nvPr/>
        </p:nvSpPr>
        <p:spPr>
          <a:xfrm>
            <a:off x="17677000" y="4643687"/>
            <a:ext cx="6083340" cy="34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914400"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Supine:  </a:t>
            </a:r>
          </a:p>
          <a:p>
            <a:pPr defTabSz="914400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Lying face up, on the back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718FD421-8F90-9CF4-EA4A-C5EA1755C1E3}"/>
              </a:ext>
            </a:extLst>
          </p:cNvPr>
          <p:cNvSpPr/>
          <p:nvPr/>
        </p:nvSpPr>
        <p:spPr>
          <a:xfrm flipV="1">
            <a:off x="12192000" y="5122366"/>
            <a:ext cx="1" cy="3471268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56B26-C38F-A6A7-D115-36DC3E51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03" y="4513848"/>
            <a:ext cx="9144793" cy="6322100"/>
          </a:xfrm>
          <a:prstGeom prst="rect">
            <a:avLst/>
          </a:prstGeom>
        </p:spPr>
      </p:pic>
      <p:sp>
        <p:nvSpPr>
          <p:cNvPr id="8" name="Prone:…">
            <a:extLst>
              <a:ext uri="{FF2B5EF4-FFF2-40B4-BE49-F238E27FC236}">
                <a16:creationId xmlns:a16="http://schemas.microsoft.com/office/drawing/2014/main" id="{3D21D5CB-2532-E4DD-385F-E759C5B822F2}"/>
              </a:ext>
            </a:extLst>
          </p:cNvPr>
          <p:cNvSpPr txBox="1">
            <a:spLocks/>
          </p:cNvSpPr>
          <p:nvPr/>
        </p:nvSpPr>
        <p:spPr>
          <a:xfrm>
            <a:off x="8755289" y="10819274"/>
            <a:ext cx="11557454" cy="4662489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14400" hangingPunct="1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Semibold"/>
              </a:rPr>
              <a:t>Rt./Lt. lateral recumbent </a:t>
            </a:r>
          </a:p>
          <a:p>
            <a:pPr defTabSz="914400" hangingPunct="1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Semibold"/>
              </a:rPr>
              <a:t>position</a:t>
            </a:r>
          </a:p>
          <a:p>
            <a:pPr defTabSz="914400" hangingPunct="1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Semibold"/>
              </a:rPr>
              <a:t>(Recovery position)</a:t>
            </a:r>
          </a:p>
        </p:txBody>
      </p:sp>
    </p:spTree>
    <p:extLst>
      <p:ext uri="{BB962C8B-B14F-4D97-AF65-F5344CB8AC3E}">
        <p14:creationId xmlns:p14="http://schemas.microsoft.com/office/powerpoint/2010/main" val="30248202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0F0DC-0AEC-2912-3247-5835AC8E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C1955DC7-CAE5-36E5-04A7-7E9570F8B9C3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Body</a:t>
            </a:r>
          </a:p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Regions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E9189CF9-70D4-1B52-A45A-6C41C45E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590" y="1429609"/>
            <a:ext cx="5168881" cy="1147308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eck">
            <a:extLst>
              <a:ext uri="{FF2B5EF4-FFF2-40B4-BE49-F238E27FC236}">
                <a16:creationId xmlns:a16="http://schemas.microsoft.com/office/drawing/2014/main" id="{B34F2403-FDCF-ABBC-2864-E7557FF4FBAD}"/>
              </a:ext>
            </a:extLst>
          </p:cNvPr>
          <p:cNvSpPr txBox="1"/>
          <p:nvPr/>
        </p:nvSpPr>
        <p:spPr>
          <a:xfrm>
            <a:off x="17615741" y="2352673"/>
            <a:ext cx="219724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6" name="Upper…">
            <a:extLst>
              <a:ext uri="{FF2B5EF4-FFF2-40B4-BE49-F238E27FC236}">
                <a16:creationId xmlns:a16="http://schemas.microsoft.com/office/drawing/2014/main" id="{CF8EF100-913E-2871-F52E-BCD2D4A669C3}"/>
              </a:ext>
            </a:extLst>
          </p:cNvPr>
          <p:cNvSpPr txBox="1"/>
          <p:nvPr/>
        </p:nvSpPr>
        <p:spPr>
          <a:xfrm>
            <a:off x="18952902" y="4597537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Upper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7" name="Trunk">
            <a:extLst>
              <a:ext uri="{FF2B5EF4-FFF2-40B4-BE49-F238E27FC236}">
                <a16:creationId xmlns:a16="http://schemas.microsoft.com/office/drawing/2014/main" id="{A4FE2DD9-DEED-EA35-6111-DABD2DB194C3}"/>
              </a:ext>
            </a:extLst>
          </p:cNvPr>
          <p:cNvSpPr txBox="1"/>
          <p:nvPr/>
        </p:nvSpPr>
        <p:spPr>
          <a:xfrm>
            <a:off x="8458908" y="5065801"/>
            <a:ext cx="247368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Trunk</a:t>
            </a:r>
          </a:p>
        </p:txBody>
      </p:sp>
      <p:sp>
        <p:nvSpPr>
          <p:cNvPr id="8" name="Head">
            <a:extLst>
              <a:ext uri="{FF2B5EF4-FFF2-40B4-BE49-F238E27FC236}">
                <a16:creationId xmlns:a16="http://schemas.microsoft.com/office/drawing/2014/main" id="{7D4CBA9D-7C70-5DA7-CABA-98CA3118089C}"/>
              </a:ext>
            </a:extLst>
          </p:cNvPr>
          <p:cNvSpPr txBox="1"/>
          <p:nvPr/>
        </p:nvSpPr>
        <p:spPr>
          <a:xfrm>
            <a:off x="8689816" y="1398072"/>
            <a:ext cx="2242780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Head</a:t>
            </a:r>
          </a:p>
        </p:txBody>
      </p:sp>
      <p:sp>
        <p:nvSpPr>
          <p:cNvPr id="9" name="Lower…">
            <a:extLst>
              <a:ext uri="{FF2B5EF4-FFF2-40B4-BE49-F238E27FC236}">
                <a16:creationId xmlns:a16="http://schemas.microsoft.com/office/drawing/2014/main" id="{2BF312F9-C79F-2046-5CBD-E7968794A66D}"/>
              </a:ext>
            </a:extLst>
          </p:cNvPr>
          <p:cNvSpPr txBox="1"/>
          <p:nvPr/>
        </p:nvSpPr>
        <p:spPr>
          <a:xfrm>
            <a:off x="6044519" y="9656109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Lower </a:t>
            </a:r>
          </a:p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24591D1-187E-3E30-6C8A-4B6EF7C3C7C5}"/>
              </a:ext>
            </a:extLst>
          </p:cNvPr>
          <p:cNvSpPr/>
          <p:nvPr/>
        </p:nvSpPr>
        <p:spPr>
          <a:xfrm flipH="1">
            <a:off x="15130644" y="2873994"/>
            <a:ext cx="2226499" cy="37845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4F33E9B6-A32F-7D8D-6877-3643426B1574}"/>
              </a:ext>
            </a:extLst>
          </p:cNvPr>
          <p:cNvSpPr/>
          <p:nvPr/>
        </p:nvSpPr>
        <p:spPr>
          <a:xfrm flipH="1">
            <a:off x="16452034" y="5400091"/>
            <a:ext cx="222965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5AD8F7A6-1121-3908-7476-B42BAF76D81C}"/>
              </a:ext>
            </a:extLst>
          </p:cNvPr>
          <p:cNvSpPr/>
          <p:nvPr/>
        </p:nvSpPr>
        <p:spPr>
          <a:xfrm>
            <a:off x="10948865" y="10568971"/>
            <a:ext cx="23337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9123536-567A-5658-D699-D0B420169F74}"/>
              </a:ext>
            </a:extLst>
          </p:cNvPr>
          <p:cNvSpPr/>
          <p:nvPr/>
        </p:nvSpPr>
        <p:spPr>
          <a:xfrm>
            <a:off x="11317846" y="1968888"/>
            <a:ext cx="252925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3251D71-C1E9-79D7-AFF2-C1CE4754C3A0}"/>
              </a:ext>
            </a:extLst>
          </p:cNvPr>
          <p:cNvSpPr/>
          <p:nvPr/>
        </p:nvSpPr>
        <p:spPr>
          <a:xfrm>
            <a:off x="11242157" y="5633463"/>
            <a:ext cx="3059070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757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42B53-D651-A4E9-4F2F-8F18C4574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BBBCE467-E6D9-13E3-19D5-FAF3E4498A6A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Head and Neck</a:t>
            </a: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EE8CEF5A-DF44-CD98-C1B2-0346B80F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835" y="1956457"/>
            <a:ext cx="8652271" cy="106107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FD1F7701-6CA3-EE7B-0745-984576E60BF3}"/>
              </a:ext>
            </a:extLst>
          </p:cNvPr>
          <p:cNvSpPr/>
          <p:nvPr/>
        </p:nvSpPr>
        <p:spPr>
          <a:xfrm>
            <a:off x="9709333" y="3563114"/>
            <a:ext cx="2503004" cy="26721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7B7041AE-89E9-5B13-F118-0BEFAD27C22A}"/>
              </a:ext>
            </a:extLst>
          </p:cNvPr>
          <p:cNvSpPr/>
          <p:nvPr/>
        </p:nvSpPr>
        <p:spPr>
          <a:xfrm flipH="1">
            <a:off x="19007649" y="6072204"/>
            <a:ext cx="214446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7" name="Face">
            <a:extLst>
              <a:ext uri="{FF2B5EF4-FFF2-40B4-BE49-F238E27FC236}">
                <a16:creationId xmlns:a16="http://schemas.microsoft.com/office/drawing/2014/main" id="{D63C53D0-DC30-2F27-DF15-79D73D65A9E1}"/>
              </a:ext>
            </a:extLst>
          </p:cNvPr>
          <p:cNvSpPr txBox="1"/>
          <p:nvPr/>
        </p:nvSpPr>
        <p:spPr>
          <a:xfrm>
            <a:off x="21331381" y="5531692"/>
            <a:ext cx="2505033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Face</a:t>
            </a:r>
          </a:p>
        </p:txBody>
      </p:sp>
      <p:sp>
        <p:nvSpPr>
          <p:cNvPr id="8" name="Neck">
            <a:extLst>
              <a:ext uri="{FF2B5EF4-FFF2-40B4-BE49-F238E27FC236}">
                <a16:creationId xmlns:a16="http://schemas.microsoft.com/office/drawing/2014/main" id="{EA2FF2B4-2498-5BFD-3AA6-2DA9BE768E73}"/>
              </a:ext>
            </a:extLst>
          </p:cNvPr>
          <p:cNvSpPr txBox="1"/>
          <p:nvPr/>
        </p:nvSpPr>
        <p:spPr>
          <a:xfrm>
            <a:off x="19542073" y="11254772"/>
            <a:ext cx="2728591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9" name="Skull">
            <a:extLst>
              <a:ext uri="{FF2B5EF4-FFF2-40B4-BE49-F238E27FC236}">
                <a16:creationId xmlns:a16="http://schemas.microsoft.com/office/drawing/2014/main" id="{9D8218CC-6694-F658-3ABB-050381FAE25F}"/>
              </a:ext>
            </a:extLst>
          </p:cNvPr>
          <p:cNvSpPr txBox="1"/>
          <p:nvPr/>
        </p:nvSpPr>
        <p:spPr>
          <a:xfrm>
            <a:off x="8260262" y="3028689"/>
            <a:ext cx="2595936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Skull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78725FFC-4E53-8EFD-2765-6742AAE5D5F4}"/>
              </a:ext>
            </a:extLst>
          </p:cNvPr>
          <p:cNvSpPr/>
          <p:nvPr/>
        </p:nvSpPr>
        <p:spPr>
          <a:xfrm flipH="1" flipV="1">
            <a:off x="17270610" y="11294342"/>
            <a:ext cx="1968579" cy="35515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8277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488</Words>
  <Application>Microsoft Office PowerPoint</Application>
  <PresentationFormat>Custom</PresentationFormat>
  <Paragraphs>191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49</cp:revision>
  <dcterms:modified xsi:type="dcterms:W3CDTF">2026-01-07T08:11:03Z</dcterms:modified>
</cp:coreProperties>
</file>