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32"/>
  </p:notesMasterIdLst>
  <p:sldIdLst>
    <p:sldId id="256" r:id="rId3"/>
    <p:sldId id="257" r:id="rId4"/>
    <p:sldId id="275" r:id="rId5"/>
    <p:sldId id="6195" r:id="rId6"/>
    <p:sldId id="6226" r:id="rId7"/>
    <p:sldId id="6183" r:id="rId8"/>
    <p:sldId id="6277" r:id="rId9"/>
    <p:sldId id="6278" r:id="rId10"/>
    <p:sldId id="6245" r:id="rId11"/>
    <p:sldId id="6279" r:id="rId12"/>
    <p:sldId id="6280" r:id="rId13"/>
    <p:sldId id="6281" r:id="rId14"/>
    <p:sldId id="6282" r:id="rId15"/>
    <p:sldId id="6283" r:id="rId16"/>
    <p:sldId id="6284" r:id="rId17"/>
    <p:sldId id="6285" r:id="rId18"/>
    <p:sldId id="6286" r:id="rId19"/>
    <p:sldId id="6287" r:id="rId20"/>
    <p:sldId id="6288" r:id="rId21"/>
    <p:sldId id="6289" r:id="rId22"/>
    <p:sldId id="6290" r:id="rId23"/>
    <p:sldId id="6276" r:id="rId24"/>
    <p:sldId id="6292" r:id="rId25"/>
    <p:sldId id="6293" r:id="rId26"/>
    <p:sldId id="6294" r:id="rId27"/>
    <p:sldId id="6295" r:id="rId28"/>
    <p:sldId id="6291" r:id="rId29"/>
    <p:sldId id="6246" r:id="rId30"/>
    <p:sldId id="1188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7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87805" autoAdjust="0"/>
  </p:normalViewPr>
  <p:slideViewPr>
    <p:cSldViewPr snapToGrid="0">
      <p:cViewPr varScale="1">
        <p:scale>
          <a:sx n="36" d="100"/>
          <a:sy n="36" d="100"/>
        </p:scale>
        <p:origin x="1134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013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EFEBC-C57E-CD63-20FE-530BD1925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6739A1-DB9F-2B11-FCE2-11ACD5E27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EDE9B4-671E-A0C7-F96F-CEAA6B4F9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9264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4B2DB-B4D2-C313-F710-406F5D192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52C5D6-B4ED-BCEE-C4C0-235878A2D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160C8-2E85-8CEE-8669-4F880C92C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0430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7FF76-626B-9302-63A3-93BCAAF45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7AC2F8-A22A-2910-FA00-DAE285F8E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0799BD-3833-7D28-1503-4C3B68474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446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2E5F0-8562-DD74-488A-08873C9CB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C05CA-EEC5-A63C-DE11-8FE5091C0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631E0-4688-6232-9501-3B78DA5A5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4573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9318-E64E-A300-5C74-688B4B77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B719D-3CEE-C574-7151-2CB597A53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6F450C-A17B-EC4B-5FA0-4C67C5780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20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49461-ECA5-C58C-135E-050177CB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561EC4-4BFE-BC27-1BAF-82AD02FA4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B726AF-EE21-8840-DA20-AD1D6401F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7148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2925D-BBA0-370D-44E9-8D0F456F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0A4939-CB5A-66D5-19DA-A03B32442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32564E-9927-E864-9EC0-C3EB693B3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7006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DF0C6-A173-FF32-F5F0-E67B3B803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1C4A0-F82A-46DF-0F3F-0B4BBB73D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584FC4-5983-DC74-9BA8-78BA8B318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1904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FEA84-7CC0-4431-3615-5F45AC6C8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730D3-438C-219D-081A-600A28CA9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5D8C7B-97AF-4F73-A6BD-B7A206F6E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751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9ABE6-CD9B-DD78-B2FE-590562AA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62E4BC-F3B9-6005-7262-F2C84C60C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0A128E-106C-46AE-A626-A2CF1ABA8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773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4D6B7-0D95-7114-B3D4-AF1A517CF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C0FA2-8AEE-A106-7280-81E588C72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8EAAC-20BD-05C2-B9CF-771EE8010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455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9EDE2-103A-4F83-8DCA-1B9AB3C60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920B81-CF79-F995-6762-26826E5F7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464D-F7D3-BB60-F0D8-659B0F80F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8487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95AAD-9E9A-48DF-B024-CF929FA58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46B7C-D3CB-3AA8-982A-577CD5D57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0E7792-26D7-CFAA-A745-D9D40A6DB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2912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48AA2-5E0E-6BAC-7F2D-8D7CB40FA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36DC9-CA90-CC85-B515-3972CDE0C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F6C94-6C53-7D63-2E32-5AEBD81B0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2279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52FD8-F78C-3733-33A0-773451D34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116F76-1D34-8E74-BFA0-68F7EC0CE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F9D84-44F2-B3EE-D3C8-7DFCCBC16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0776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66016-1E63-3010-0D8B-87AD3B835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9BA7ED-B6DA-30DE-80EE-9D43368DA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C108B-C5BD-5EAF-7DAE-3C838E84B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1001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75177-4913-108A-20BD-08B3BB2AF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34D01-F34F-19E4-ADBA-00DE202D4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10A453-47C2-BE6A-016C-EB8F8A84B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5434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C7011-D6ED-90D3-1867-4F26A5B6E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83FAE-4317-E310-B1A5-1291DAA4F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CAB2E-69F1-CA11-C266-797F76B70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854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D4DF0-CE68-6335-987B-32D863AAB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A2CA4-3AA4-0CAC-D105-8704BAF96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C3350-9B97-55DC-996C-1C9933637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932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460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EB1D2-D7D6-BA93-F2DE-97ED00ADF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D19730-FA59-D02D-2B1D-57D8B84FD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16DAA-81D9-67A4-2043-6D9A98E35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514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C137B-43A5-64C3-13A3-680A2693D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075545-CCFE-7796-71E4-ABBCE6220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3893A-5D68-069F-FE1B-424631F46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0998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5B33A-DAFA-E001-72BE-D66FB6B88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A0096-E264-2510-9272-A453D26A0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9E3FBC-45D7-25A3-7F99-7AFC6A785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4187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168E2-EE39-F3ED-08C6-0055C360D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F17B95-25D8-7A20-763A-B317662C4F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26D14-341C-5013-2ED0-88876580A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7025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83D31-250E-4AD1-784D-D722B22A0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E1823-98A8-E232-973F-E629186BB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0972D1-1E81-577B-48C3-1EBBA39D8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161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005145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614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92641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700369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E6F64D-072B-5C16-8390-E9539D78A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A9A9A-ECAC-42DE-BB3D-CC5D81945209}" type="datetime1">
              <a:rPr lang="en-US" altLang="en-US"/>
              <a:pPr>
                <a:defRPr/>
              </a:pPr>
              <a:t>12/31/2025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E4A77F-DF84-72F4-E826-10026F69A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2nd BN NDRF KOLKATA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7E816F-A6EA-DFDC-C7EF-3427C3478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A310C-725F-4662-A184-21EB55881ADE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40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DBM-CM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AFFBE-1A2B-E1F8-A28F-73DC8AC026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EC3A5-9A61-1D5F-19D1-F4378BF8E6EB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E46C0A"/>
                </a:solidFill>
              </a:rPr>
              <a:t>NDRF | DBM-CM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4" y="12813338"/>
            <a:ext cx="1406834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5AFFBE-1A2B-E1F8-A28F-73DC8AC026E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EC3A5-9A61-1D5F-19D1-F4378BF8E6EB}"/>
              </a:ext>
            </a:extLst>
          </p:cNvPr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6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" b="985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0" y="-46404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841430" y="4741911"/>
            <a:ext cx="10382141" cy="3205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600" dirty="0"/>
              <a:t>LESSON 04</a:t>
            </a:r>
          </a:p>
          <a:p>
            <a:pPr defTabSz="243840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600" dirty="0"/>
              <a:t>HANDLING OF DEAD BODIES 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-30200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PPT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4 - 1</a:t>
              </a:r>
              <a:endParaRPr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28071" y="209487"/>
            <a:ext cx="16234425" cy="180940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Arial Black" panose="020B0A04020102020204" pitchFamily="34" charset="0"/>
              </a:rPr>
              <a:t>Dead Body Management and Caracas Management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3EC7D4A0-11F1-2F27-2523-56E1BA3CB2CB}"/>
              </a:ext>
            </a:extLst>
          </p:cNvPr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NDRF | DBM-CM | INDIA</a:t>
            </a: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83943" y="8078547"/>
            <a:ext cx="5486400" cy="34551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2A9AEF-AB38-7144-38E6-1F20536B3EA5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Duties of…">
            <a:extLst>
              <a:ext uri="{FF2B5EF4-FFF2-40B4-BE49-F238E27FC236}">
                <a16:creationId xmlns:a16="http://schemas.microsoft.com/office/drawing/2014/main" id="{90075466-3C45-C444-C639-651ADCBA7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026" y="8138303"/>
            <a:ext cx="9781258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altLang="en-US" b="1" dirty="0">
                <a:latin typeface="Open Sans" panose="020B0606030504020204" pitchFamily="34" charset="0"/>
              </a:rPr>
              <a:t>Presented By:- Kamlesh Dhoundiyal,2IC</a:t>
            </a:r>
            <a:endParaRPr lang="en-US" altLang="en-US" dirty="0">
              <a:latin typeface="Open Sans" panose="020B0606030504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F766F-0837-711D-0086-112F519A2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80207D8-0589-28D1-0BF9-31B34279BED4}"/>
              </a:ext>
            </a:extLst>
          </p:cNvPr>
          <p:cNvSpPr txBox="1"/>
          <p:nvPr/>
        </p:nvSpPr>
        <p:spPr>
          <a:xfrm>
            <a:off x="8784771" y="5351787"/>
            <a:ext cx="15382807" cy="7520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 IRS and Activate district plan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Coordinate with police for forensic needs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Body collection points &amp; documentation desks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relatives/media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 collection &amp; information center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NDMA/WHO templates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psychosocial support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2CA1CF4-FA48-3E01-974F-C1A716B8E9E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AEBB368-E11E-C280-E6B3-402F69F7FE5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5AFA3F4E-A300-0FDF-32D2-85645BD6F0B5}"/>
              </a:ext>
            </a:extLst>
          </p:cNvPr>
          <p:cNvSpPr txBox="1"/>
          <p:nvPr/>
        </p:nvSpPr>
        <p:spPr>
          <a:xfrm>
            <a:off x="742863" y="2812493"/>
            <a:ext cx="8695052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Scene Assessment &amp; Coordination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D7D8A0-FB6C-F212-E006-7A4A92BB789A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1611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7C7EC-248C-4C00-7E98-33D2B6455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A1BD81E0-2010-0D43-C597-F22A2EEB536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308EE0D-D841-F5B2-19AA-7AEB44C6911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A8ADE9CF-30C3-DAD5-B9F4-619A274CF503}"/>
              </a:ext>
            </a:extLst>
          </p:cNvPr>
          <p:cNvSpPr txBox="1"/>
          <p:nvPr/>
        </p:nvSpPr>
        <p:spPr>
          <a:xfrm>
            <a:off x="742863" y="2812493"/>
            <a:ext cx="8695052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Dead Body Management Protocol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5FD40AF-422C-B93B-B777-D2A1A3149663}"/>
              </a:ext>
            </a:extLst>
          </p:cNvPr>
          <p:cNvGrpSpPr/>
          <p:nvPr/>
        </p:nvGrpSpPr>
        <p:grpSpPr>
          <a:xfrm>
            <a:off x="5584371" y="3292272"/>
            <a:ext cx="18893725" cy="8518149"/>
            <a:chOff x="198917" y="1176522"/>
            <a:chExt cx="12054628" cy="503015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187C7DD-4934-5A93-56D2-1C3ED2DDCC8A}"/>
                </a:ext>
              </a:extLst>
            </p:cNvPr>
            <p:cNvSpPr/>
            <p:nvPr/>
          </p:nvSpPr>
          <p:spPr>
            <a:xfrm>
              <a:off x="3513061" y="5453582"/>
              <a:ext cx="5299678" cy="24509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lumMod val="65000"/>
                    <a:lumOff val="35000"/>
                  </a:srgbClr>
                </a:gs>
                <a:gs pos="68000">
                  <a:srgbClr val="000000">
                    <a:lumMod val="75000"/>
                    <a:lumOff val="25000"/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24D0236-F31F-DC97-221D-D14A84F28E58}"/>
                </a:ext>
              </a:extLst>
            </p:cNvPr>
            <p:cNvSpPr/>
            <p:nvPr/>
          </p:nvSpPr>
          <p:spPr>
            <a:xfrm>
              <a:off x="8097748" y="1296281"/>
              <a:ext cx="3062104" cy="4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6047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Recovery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1A1ABBD-D7DE-619F-ECE3-6281FB722431}"/>
                </a:ext>
              </a:extLst>
            </p:cNvPr>
            <p:cNvSpPr/>
            <p:nvPr/>
          </p:nvSpPr>
          <p:spPr>
            <a:xfrm>
              <a:off x="8812739" y="5350284"/>
              <a:ext cx="3440806" cy="4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FF005B">
                      <a:lumMod val="50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Identification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1F73F43-D80A-DC8F-69AC-4EC4F5D3C367}"/>
                </a:ext>
              </a:extLst>
            </p:cNvPr>
            <p:cNvSpPr/>
            <p:nvPr/>
          </p:nvSpPr>
          <p:spPr>
            <a:xfrm>
              <a:off x="787856" y="5777247"/>
              <a:ext cx="4022346" cy="4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001E16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Transportation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F3238BC-BD58-2355-4CEE-52DEDBF166E7}"/>
                </a:ext>
              </a:extLst>
            </p:cNvPr>
            <p:cNvSpPr/>
            <p:nvPr/>
          </p:nvSpPr>
          <p:spPr>
            <a:xfrm>
              <a:off x="198917" y="3541662"/>
              <a:ext cx="3402915" cy="802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005D6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Storage and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005D6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Preservation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5C3BAB6-9F0B-A658-E1DC-F20CA08BC8C5}"/>
                </a:ext>
              </a:extLst>
            </p:cNvPr>
            <p:cNvSpPr/>
            <p:nvPr/>
          </p:nvSpPr>
          <p:spPr>
            <a:xfrm>
              <a:off x="1520143" y="1176522"/>
              <a:ext cx="2697481" cy="4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0F1B57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Disposal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966982A-C059-7060-6E6C-FEC76F8C649F}"/>
                </a:ext>
              </a:extLst>
            </p:cNvPr>
            <p:cNvGrpSpPr/>
            <p:nvPr/>
          </p:nvGrpSpPr>
          <p:grpSpPr>
            <a:xfrm>
              <a:off x="4679232" y="1452990"/>
              <a:ext cx="1502095" cy="1238752"/>
              <a:chOff x="4679232" y="1452990"/>
              <a:chExt cx="1502095" cy="1238752"/>
            </a:xfrm>
            <a:solidFill>
              <a:srgbClr val="0F1B57"/>
            </a:solidFill>
          </p:grpSpPr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id="{31ED0A35-C4D9-EB7E-D174-438C5E1C5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232" y="1572157"/>
                <a:ext cx="1502095" cy="1119585"/>
              </a:xfrm>
              <a:custGeom>
                <a:avLst/>
                <a:gdLst>
                  <a:gd name="T0" fmla="*/ 0 w 778"/>
                  <a:gd name="T1" fmla="*/ 353 h 581"/>
                  <a:gd name="T2" fmla="*/ 288 w 778"/>
                  <a:gd name="T3" fmla="*/ 581 h 581"/>
                  <a:gd name="T4" fmla="*/ 778 w 778"/>
                  <a:gd name="T5" fmla="*/ 367 h 581"/>
                  <a:gd name="T6" fmla="*/ 778 w 778"/>
                  <a:gd name="T7" fmla="*/ 0 h 581"/>
                  <a:gd name="T8" fmla="*/ 0 w 778"/>
                  <a:gd name="T9" fmla="*/ 353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8" h="581">
                    <a:moveTo>
                      <a:pt x="0" y="353"/>
                    </a:moveTo>
                    <a:cubicBezTo>
                      <a:pt x="288" y="581"/>
                      <a:pt x="288" y="581"/>
                      <a:pt x="288" y="581"/>
                    </a:cubicBezTo>
                    <a:cubicBezTo>
                      <a:pt x="410" y="449"/>
                      <a:pt x="584" y="367"/>
                      <a:pt x="778" y="367"/>
                    </a:cubicBezTo>
                    <a:cubicBezTo>
                      <a:pt x="778" y="0"/>
                      <a:pt x="778" y="0"/>
                      <a:pt x="778" y="0"/>
                    </a:cubicBezTo>
                    <a:cubicBezTo>
                      <a:pt x="468" y="0"/>
                      <a:pt x="189" y="136"/>
                      <a:pt x="0" y="353"/>
                    </a:cubicBezTo>
                    <a:close/>
                  </a:path>
                </a:pathLst>
              </a:custGeom>
              <a:solidFill>
                <a:srgbClr val="0F1B57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Oval 7">
                <a:extLst>
                  <a:ext uri="{FF2B5EF4-FFF2-40B4-BE49-F238E27FC236}">
                    <a16:creationId xmlns:a16="http://schemas.microsoft.com/office/drawing/2014/main" id="{B4EDBF21-BD9B-F132-7A37-24A43E7FB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828" y="1452990"/>
                <a:ext cx="856238" cy="856240"/>
              </a:xfrm>
              <a:prstGeom prst="ellipse">
                <a:avLst/>
              </a:prstGeom>
              <a:solidFill>
                <a:srgbClr val="0F1B57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E04B4BE-36CC-1128-73B0-0FC5FBD545A8}"/>
                </a:ext>
              </a:extLst>
            </p:cNvPr>
            <p:cNvGrpSpPr/>
            <p:nvPr/>
          </p:nvGrpSpPr>
          <p:grpSpPr>
            <a:xfrm>
              <a:off x="6400535" y="1586869"/>
              <a:ext cx="1647744" cy="1493270"/>
              <a:chOff x="6400535" y="1586869"/>
              <a:chExt cx="1647744" cy="1493270"/>
            </a:xfrm>
          </p:grpSpPr>
          <p:sp>
            <p:nvSpPr>
              <p:cNvPr id="73" name="Freeform 11">
                <a:extLst>
                  <a:ext uri="{FF2B5EF4-FFF2-40B4-BE49-F238E27FC236}">
                    <a16:creationId xmlns:a16="http://schemas.microsoft.com/office/drawing/2014/main" id="{9912D205-C0A7-48BB-A7E2-BD58FF1D8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0535" y="1586869"/>
                <a:ext cx="1647744" cy="1493270"/>
              </a:xfrm>
              <a:custGeom>
                <a:avLst/>
                <a:gdLst>
                  <a:gd name="T0" fmla="*/ 18 w 854"/>
                  <a:gd name="T1" fmla="*/ 0 h 774"/>
                  <a:gd name="T2" fmla="*/ 0 w 854"/>
                  <a:gd name="T3" fmla="*/ 368 h 774"/>
                  <a:gd name="T4" fmla="*/ 505 w 854"/>
                  <a:gd name="T5" fmla="*/ 774 h 774"/>
                  <a:gd name="T6" fmla="*/ 854 w 854"/>
                  <a:gd name="T7" fmla="*/ 660 h 774"/>
                  <a:gd name="T8" fmla="*/ 18 w 854"/>
                  <a:gd name="T9" fmla="*/ 0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4" h="774">
                    <a:moveTo>
                      <a:pt x="18" y="0"/>
                    </a:moveTo>
                    <a:cubicBezTo>
                      <a:pt x="0" y="368"/>
                      <a:pt x="0" y="368"/>
                      <a:pt x="0" y="368"/>
                    </a:cubicBezTo>
                    <a:cubicBezTo>
                      <a:pt x="229" y="408"/>
                      <a:pt x="419" y="564"/>
                      <a:pt x="505" y="774"/>
                    </a:cubicBezTo>
                    <a:cubicBezTo>
                      <a:pt x="854" y="660"/>
                      <a:pt x="854" y="660"/>
                      <a:pt x="854" y="660"/>
                    </a:cubicBezTo>
                    <a:cubicBezTo>
                      <a:pt x="721" y="309"/>
                      <a:pt x="403" y="49"/>
                      <a:pt x="18" y="0"/>
                    </a:cubicBezTo>
                    <a:close/>
                  </a:path>
                </a:pathLst>
              </a:custGeom>
              <a:solidFill>
                <a:srgbClr val="FFBD00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Oval 12">
                <a:extLst>
                  <a:ext uri="{FF2B5EF4-FFF2-40B4-BE49-F238E27FC236}">
                    <a16:creationId xmlns:a16="http://schemas.microsoft.com/office/drawing/2014/main" id="{5D1E01C0-0DC1-553F-1917-9BD7BA2D5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8974" y="1658958"/>
                <a:ext cx="856238" cy="856240"/>
              </a:xfrm>
              <a:prstGeom prst="ellipse">
                <a:avLst/>
              </a:prstGeom>
              <a:solidFill>
                <a:srgbClr val="6047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76C355D-AEC0-C430-0CFB-CD9212807B9C}"/>
                </a:ext>
              </a:extLst>
            </p:cNvPr>
            <p:cNvGrpSpPr/>
            <p:nvPr/>
          </p:nvGrpSpPr>
          <p:grpSpPr>
            <a:xfrm>
              <a:off x="4867545" y="4570467"/>
              <a:ext cx="1909617" cy="1228454"/>
              <a:chOff x="4867545" y="4570467"/>
              <a:chExt cx="1909617" cy="1228454"/>
            </a:xfrm>
          </p:grpSpPr>
          <p:sp>
            <p:nvSpPr>
              <p:cNvPr id="71" name="Freeform 14">
                <a:extLst>
                  <a:ext uri="{FF2B5EF4-FFF2-40B4-BE49-F238E27FC236}">
                    <a16:creationId xmlns:a16="http://schemas.microsoft.com/office/drawing/2014/main" id="{A81B9A6E-3EAD-8861-E8C0-BC20B50B2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7545" y="4570467"/>
                <a:ext cx="1909617" cy="994533"/>
              </a:xfrm>
              <a:custGeom>
                <a:avLst/>
                <a:gdLst>
                  <a:gd name="T0" fmla="*/ 680 w 989"/>
                  <a:gd name="T1" fmla="*/ 516 h 516"/>
                  <a:gd name="T2" fmla="*/ 989 w 989"/>
                  <a:gd name="T3" fmla="*/ 469 h 516"/>
                  <a:gd name="T4" fmla="*/ 877 w 989"/>
                  <a:gd name="T5" fmla="*/ 119 h 516"/>
                  <a:gd name="T6" fmla="*/ 680 w 989"/>
                  <a:gd name="T7" fmla="*/ 149 h 516"/>
                  <a:gd name="T8" fmla="*/ 260 w 989"/>
                  <a:gd name="T9" fmla="*/ 0 h 516"/>
                  <a:gd name="T10" fmla="*/ 0 w 989"/>
                  <a:gd name="T11" fmla="*/ 261 h 516"/>
                  <a:gd name="T12" fmla="*/ 680 w 989"/>
                  <a:gd name="T13" fmla="*/ 51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516">
                    <a:moveTo>
                      <a:pt x="680" y="516"/>
                    </a:moveTo>
                    <a:cubicBezTo>
                      <a:pt x="788" y="516"/>
                      <a:pt x="892" y="499"/>
                      <a:pt x="989" y="469"/>
                    </a:cubicBezTo>
                    <a:cubicBezTo>
                      <a:pt x="877" y="119"/>
                      <a:pt x="877" y="119"/>
                      <a:pt x="877" y="119"/>
                    </a:cubicBezTo>
                    <a:cubicBezTo>
                      <a:pt x="815" y="139"/>
                      <a:pt x="749" y="149"/>
                      <a:pt x="680" y="149"/>
                    </a:cubicBezTo>
                    <a:cubicBezTo>
                      <a:pt x="521" y="149"/>
                      <a:pt x="374" y="93"/>
                      <a:pt x="260" y="0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182" y="420"/>
                      <a:pt x="420" y="516"/>
                      <a:pt x="680" y="516"/>
                    </a:cubicBez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Oval 15">
                <a:extLst>
                  <a:ext uri="{FF2B5EF4-FFF2-40B4-BE49-F238E27FC236}">
                    <a16:creationId xmlns:a16="http://schemas.microsoft.com/office/drawing/2014/main" id="{A4339330-A02D-29D6-7649-760620954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8926" y="4942681"/>
                <a:ext cx="857709" cy="856240"/>
              </a:xfrm>
              <a:prstGeom prst="ellipse">
                <a:avLst/>
              </a:prstGeom>
              <a:solidFill>
                <a:srgbClr val="001E1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CF00E66-8118-E12D-C30D-106FB04B5F35}"/>
                </a:ext>
              </a:extLst>
            </p:cNvPr>
            <p:cNvGrpSpPr/>
            <p:nvPr/>
          </p:nvGrpSpPr>
          <p:grpSpPr>
            <a:xfrm>
              <a:off x="6765393" y="3088967"/>
              <a:ext cx="1534461" cy="2293604"/>
              <a:chOff x="6765393" y="3088967"/>
              <a:chExt cx="1534461" cy="2293604"/>
            </a:xfrm>
          </p:grpSpPr>
          <p:sp>
            <p:nvSpPr>
              <p:cNvPr id="69" name="Freeform 17">
                <a:extLst>
                  <a:ext uri="{FF2B5EF4-FFF2-40B4-BE49-F238E27FC236}">
                    <a16:creationId xmlns:a16="http://schemas.microsoft.com/office/drawing/2014/main" id="{C1775B73-2AC9-4221-5AF5-936A6A70A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393" y="3088967"/>
                <a:ext cx="1415294" cy="2293604"/>
              </a:xfrm>
              <a:custGeom>
                <a:avLst/>
                <a:gdLst>
                  <a:gd name="T0" fmla="*/ 733 w 733"/>
                  <a:gd name="T1" fmla="*/ 248 h 1189"/>
                  <a:gd name="T2" fmla="*/ 703 w 733"/>
                  <a:gd name="T3" fmla="*/ 0 h 1189"/>
                  <a:gd name="T4" fmla="*/ 350 w 733"/>
                  <a:gd name="T5" fmla="*/ 105 h 1189"/>
                  <a:gd name="T6" fmla="*/ 366 w 733"/>
                  <a:gd name="T7" fmla="*/ 248 h 1189"/>
                  <a:gd name="T8" fmla="*/ 0 w 733"/>
                  <a:gd name="T9" fmla="*/ 844 h 1189"/>
                  <a:gd name="T10" fmla="*/ 130 w 733"/>
                  <a:gd name="T11" fmla="*/ 1189 h 1189"/>
                  <a:gd name="T12" fmla="*/ 733 w 733"/>
                  <a:gd name="T13" fmla="*/ 248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3" h="1189">
                    <a:moveTo>
                      <a:pt x="733" y="248"/>
                    </a:moveTo>
                    <a:cubicBezTo>
                      <a:pt x="733" y="163"/>
                      <a:pt x="722" y="80"/>
                      <a:pt x="703" y="0"/>
                    </a:cubicBezTo>
                    <a:cubicBezTo>
                      <a:pt x="350" y="105"/>
                      <a:pt x="350" y="105"/>
                      <a:pt x="350" y="105"/>
                    </a:cubicBezTo>
                    <a:cubicBezTo>
                      <a:pt x="360" y="151"/>
                      <a:pt x="366" y="199"/>
                      <a:pt x="366" y="248"/>
                    </a:cubicBezTo>
                    <a:cubicBezTo>
                      <a:pt x="366" y="508"/>
                      <a:pt x="217" y="734"/>
                      <a:pt x="0" y="844"/>
                    </a:cubicBezTo>
                    <a:cubicBezTo>
                      <a:pt x="130" y="1189"/>
                      <a:pt x="130" y="1189"/>
                      <a:pt x="130" y="1189"/>
                    </a:cubicBezTo>
                    <a:cubicBezTo>
                      <a:pt x="486" y="1025"/>
                      <a:pt x="733" y="666"/>
                      <a:pt x="733" y="248"/>
                    </a:cubicBezTo>
                    <a:close/>
                  </a:path>
                </a:pathLst>
              </a:custGeom>
              <a:solidFill>
                <a:srgbClr val="FF005B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18">
                <a:extLst>
                  <a:ext uri="{FF2B5EF4-FFF2-40B4-BE49-F238E27FC236}">
                    <a16:creationId xmlns:a16="http://schemas.microsoft.com/office/drawing/2014/main" id="{8DC5AC42-A9ED-B429-F047-A590E3251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0673" y="3926081"/>
                <a:ext cx="859181" cy="856240"/>
              </a:xfrm>
              <a:prstGeom prst="ellipse">
                <a:avLst/>
              </a:prstGeom>
              <a:solidFill>
                <a:srgbClr val="FF005B">
                  <a:lumMod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4E035A6-DE10-6EB0-2B2B-AD045C21331D}"/>
                </a:ext>
              </a:extLst>
            </p:cNvPr>
            <p:cNvGrpSpPr/>
            <p:nvPr/>
          </p:nvGrpSpPr>
          <p:grpSpPr>
            <a:xfrm>
              <a:off x="3892140" y="2460763"/>
              <a:ext cx="1319667" cy="2431897"/>
              <a:chOff x="3892140" y="2460763"/>
              <a:chExt cx="1319667" cy="2431897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EB80A83C-BD6E-A26B-C501-6B241DC4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438" y="2460763"/>
                <a:ext cx="1028369" cy="2431897"/>
              </a:xfrm>
              <a:custGeom>
                <a:avLst/>
                <a:gdLst>
                  <a:gd name="T0" fmla="*/ 0 w 533"/>
                  <a:gd name="T1" fmla="*/ 574 h 1261"/>
                  <a:gd name="T2" fmla="*/ 260 w 533"/>
                  <a:gd name="T3" fmla="*/ 1261 h 1261"/>
                  <a:gd name="T4" fmla="*/ 533 w 533"/>
                  <a:gd name="T5" fmla="*/ 1015 h 1261"/>
                  <a:gd name="T6" fmla="*/ 366 w 533"/>
                  <a:gd name="T7" fmla="*/ 574 h 1261"/>
                  <a:gd name="T8" fmla="*/ 474 w 533"/>
                  <a:gd name="T9" fmla="*/ 210 h 1261"/>
                  <a:gd name="T10" fmla="*/ 174 w 533"/>
                  <a:gd name="T11" fmla="*/ 0 h 1261"/>
                  <a:gd name="T12" fmla="*/ 0 w 533"/>
                  <a:gd name="T13" fmla="*/ 574 h 1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3" h="1261">
                    <a:moveTo>
                      <a:pt x="0" y="574"/>
                    </a:moveTo>
                    <a:cubicBezTo>
                      <a:pt x="0" y="838"/>
                      <a:pt x="98" y="1079"/>
                      <a:pt x="260" y="1261"/>
                    </a:cubicBezTo>
                    <a:cubicBezTo>
                      <a:pt x="533" y="1015"/>
                      <a:pt x="533" y="1015"/>
                      <a:pt x="533" y="1015"/>
                    </a:cubicBezTo>
                    <a:cubicBezTo>
                      <a:pt x="429" y="898"/>
                      <a:pt x="366" y="743"/>
                      <a:pt x="366" y="574"/>
                    </a:cubicBezTo>
                    <a:cubicBezTo>
                      <a:pt x="366" y="440"/>
                      <a:pt x="406" y="315"/>
                      <a:pt x="474" y="21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64" y="164"/>
                      <a:pt x="0" y="362"/>
                      <a:pt x="0" y="574"/>
                    </a:cubicBezTo>
                    <a:close/>
                  </a:path>
                </a:pathLst>
              </a:custGeom>
              <a:solidFill>
                <a:srgbClr val="00C5D6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Oval 21">
                <a:extLst>
                  <a:ext uri="{FF2B5EF4-FFF2-40B4-BE49-F238E27FC236}">
                    <a16:creationId xmlns:a16="http://schemas.microsoft.com/office/drawing/2014/main" id="{C4ACDC35-126C-C3C0-2F69-31C48763B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2140" y="3221375"/>
                <a:ext cx="856238" cy="857711"/>
              </a:xfrm>
              <a:prstGeom prst="ellipse">
                <a:avLst/>
              </a:prstGeom>
              <a:solidFill>
                <a:srgbClr val="005D6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4E6DC99-A092-BC81-9650-B0B319F7407D}"/>
                </a:ext>
              </a:extLst>
            </p:cNvPr>
            <p:cNvGrpSpPr/>
            <p:nvPr/>
          </p:nvGrpSpPr>
          <p:grpSpPr>
            <a:xfrm rot="7361578" flipV="1">
              <a:off x="4148035" y="1118812"/>
              <a:ext cx="301286" cy="1053324"/>
              <a:chOff x="-1143000" y="-560388"/>
              <a:chExt cx="406401" cy="1420813"/>
            </a:xfrm>
            <a:solidFill>
              <a:srgbClr val="0F1B57"/>
            </a:solidFill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54F7B4CE-075A-C79D-A9CC-F0A643DA9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93787" y="-496888"/>
                <a:ext cx="357188" cy="1357313"/>
              </a:xfrm>
              <a:custGeom>
                <a:avLst/>
                <a:gdLst>
                  <a:gd name="T0" fmla="*/ 66 w 166"/>
                  <a:gd name="T1" fmla="*/ 0 h 633"/>
                  <a:gd name="T2" fmla="*/ 40 w 166"/>
                  <a:gd name="T3" fmla="*/ 41 h 633"/>
                  <a:gd name="T4" fmla="*/ 22 w 166"/>
                  <a:gd name="T5" fmla="*/ 91 h 633"/>
                  <a:gd name="T6" fmla="*/ 13 w 166"/>
                  <a:gd name="T7" fmla="*/ 133 h 633"/>
                  <a:gd name="T8" fmla="*/ 0 w 166"/>
                  <a:gd name="T9" fmla="*/ 255 h 633"/>
                  <a:gd name="T10" fmla="*/ 5 w 166"/>
                  <a:gd name="T11" fmla="*/ 334 h 633"/>
                  <a:gd name="T12" fmla="*/ 5 w 166"/>
                  <a:gd name="T13" fmla="*/ 339 h 633"/>
                  <a:gd name="T14" fmla="*/ 7 w 166"/>
                  <a:gd name="T15" fmla="*/ 353 h 633"/>
                  <a:gd name="T16" fmla="*/ 11 w 166"/>
                  <a:gd name="T17" fmla="*/ 375 h 633"/>
                  <a:gd name="T18" fmla="*/ 16 w 166"/>
                  <a:gd name="T19" fmla="*/ 401 h 633"/>
                  <a:gd name="T20" fmla="*/ 24 w 166"/>
                  <a:gd name="T21" fmla="*/ 430 h 633"/>
                  <a:gd name="T22" fmla="*/ 34 w 166"/>
                  <a:gd name="T23" fmla="*/ 459 h 633"/>
                  <a:gd name="T24" fmla="*/ 46 w 166"/>
                  <a:gd name="T25" fmla="*/ 487 h 633"/>
                  <a:gd name="T26" fmla="*/ 58 w 166"/>
                  <a:gd name="T27" fmla="*/ 511 h 633"/>
                  <a:gd name="T28" fmla="*/ 90 w 166"/>
                  <a:gd name="T29" fmla="*/ 565 h 633"/>
                  <a:gd name="T30" fmla="*/ 108 w 166"/>
                  <a:gd name="T31" fmla="*/ 588 h 633"/>
                  <a:gd name="T32" fmla="*/ 126 w 166"/>
                  <a:gd name="T33" fmla="*/ 605 h 633"/>
                  <a:gd name="T34" fmla="*/ 135 w 166"/>
                  <a:gd name="T35" fmla="*/ 612 h 633"/>
                  <a:gd name="T36" fmla="*/ 145 w 166"/>
                  <a:gd name="T37" fmla="*/ 619 h 633"/>
                  <a:gd name="T38" fmla="*/ 166 w 166"/>
                  <a:gd name="T39" fmla="*/ 633 h 633"/>
                  <a:gd name="T40" fmla="*/ 153 w 166"/>
                  <a:gd name="T41" fmla="*/ 611 h 633"/>
                  <a:gd name="T42" fmla="*/ 147 w 166"/>
                  <a:gd name="T43" fmla="*/ 602 h 633"/>
                  <a:gd name="T44" fmla="*/ 141 w 166"/>
                  <a:gd name="T45" fmla="*/ 592 h 633"/>
                  <a:gd name="T46" fmla="*/ 128 w 166"/>
                  <a:gd name="T47" fmla="*/ 572 h 633"/>
                  <a:gd name="T48" fmla="*/ 112 w 166"/>
                  <a:gd name="T49" fmla="*/ 550 h 633"/>
                  <a:gd name="T50" fmla="*/ 82 w 166"/>
                  <a:gd name="T51" fmla="*/ 499 h 633"/>
                  <a:gd name="T52" fmla="*/ 43 w 166"/>
                  <a:gd name="T53" fmla="*/ 394 h 633"/>
                  <a:gd name="T54" fmla="*/ 37 w 166"/>
                  <a:gd name="T55" fmla="*/ 370 h 633"/>
                  <a:gd name="T56" fmla="*/ 34 w 166"/>
                  <a:gd name="T57" fmla="*/ 349 h 633"/>
                  <a:gd name="T58" fmla="*/ 32 w 166"/>
                  <a:gd name="T59" fmla="*/ 336 h 633"/>
                  <a:gd name="T60" fmla="*/ 31 w 166"/>
                  <a:gd name="T61" fmla="*/ 331 h 633"/>
                  <a:gd name="T62" fmla="*/ 27 w 166"/>
                  <a:gd name="T63" fmla="*/ 256 h 633"/>
                  <a:gd name="T64" fmla="*/ 40 w 166"/>
                  <a:gd name="T65" fmla="*/ 138 h 633"/>
                  <a:gd name="T66" fmla="*/ 48 w 166"/>
                  <a:gd name="T67" fmla="*/ 97 h 633"/>
                  <a:gd name="T68" fmla="*/ 59 w 166"/>
                  <a:gd name="T69" fmla="*/ 47 h 633"/>
                  <a:gd name="T70" fmla="*/ 66 w 166"/>
                  <a:gd name="T71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6" h="633">
                    <a:moveTo>
                      <a:pt x="66" y="0"/>
                    </a:moveTo>
                    <a:cubicBezTo>
                      <a:pt x="55" y="14"/>
                      <a:pt x="47" y="27"/>
                      <a:pt x="40" y="41"/>
                    </a:cubicBezTo>
                    <a:cubicBezTo>
                      <a:pt x="33" y="55"/>
                      <a:pt x="27" y="71"/>
                      <a:pt x="22" y="91"/>
                    </a:cubicBezTo>
                    <a:cubicBezTo>
                      <a:pt x="21" y="98"/>
                      <a:pt x="18" y="109"/>
                      <a:pt x="13" y="133"/>
                    </a:cubicBezTo>
                    <a:cubicBezTo>
                      <a:pt x="7" y="162"/>
                      <a:pt x="1" y="212"/>
                      <a:pt x="0" y="255"/>
                    </a:cubicBezTo>
                    <a:cubicBezTo>
                      <a:pt x="0" y="299"/>
                      <a:pt x="5" y="334"/>
                      <a:pt x="5" y="334"/>
                    </a:cubicBezTo>
                    <a:cubicBezTo>
                      <a:pt x="5" y="334"/>
                      <a:pt x="5" y="336"/>
                      <a:pt x="5" y="339"/>
                    </a:cubicBezTo>
                    <a:cubicBezTo>
                      <a:pt x="6" y="343"/>
                      <a:pt x="6" y="347"/>
                      <a:pt x="7" y="353"/>
                    </a:cubicBezTo>
                    <a:cubicBezTo>
                      <a:pt x="8" y="360"/>
                      <a:pt x="9" y="367"/>
                      <a:pt x="11" y="375"/>
                    </a:cubicBezTo>
                    <a:cubicBezTo>
                      <a:pt x="12" y="383"/>
                      <a:pt x="14" y="392"/>
                      <a:pt x="16" y="401"/>
                    </a:cubicBezTo>
                    <a:cubicBezTo>
                      <a:pt x="19" y="410"/>
                      <a:pt x="22" y="420"/>
                      <a:pt x="24" y="430"/>
                    </a:cubicBezTo>
                    <a:cubicBezTo>
                      <a:pt x="28" y="439"/>
                      <a:pt x="31" y="449"/>
                      <a:pt x="34" y="459"/>
                    </a:cubicBezTo>
                    <a:cubicBezTo>
                      <a:pt x="38" y="469"/>
                      <a:pt x="42" y="478"/>
                      <a:pt x="46" y="487"/>
                    </a:cubicBezTo>
                    <a:cubicBezTo>
                      <a:pt x="50" y="496"/>
                      <a:pt x="54" y="504"/>
                      <a:pt x="58" y="511"/>
                    </a:cubicBezTo>
                    <a:cubicBezTo>
                      <a:pt x="73" y="540"/>
                      <a:pt x="85" y="556"/>
                      <a:pt x="90" y="565"/>
                    </a:cubicBezTo>
                    <a:cubicBezTo>
                      <a:pt x="97" y="574"/>
                      <a:pt x="103" y="581"/>
                      <a:pt x="108" y="588"/>
                    </a:cubicBezTo>
                    <a:cubicBezTo>
                      <a:pt x="114" y="594"/>
                      <a:pt x="120" y="600"/>
                      <a:pt x="126" y="605"/>
                    </a:cubicBezTo>
                    <a:cubicBezTo>
                      <a:pt x="129" y="607"/>
                      <a:pt x="132" y="610"/>
                      <a:pt x="135" y="612"/>
                    </a:cubicBezTo>
                    <a:cubicBezTo>
                      <a:pt x="138" y="615"/>
                      <a:pt x="142" y="617"/>
                      <a:pt x="145" y="619"/>
                    </a:cubicBezTo>
                    <a:cubicBezTo>
                      <a:pt x="151" y="624"/>
                      <a:pt x="158" y="628"/>
                      <a:pt x="166" y="633"/>
                    </a:cubicBezTo>
                    <a:cubicBezTo>
                      <a:pt x="161" y="625"/>
                      <a:pt x="157" y="618"/>
                      <a:pt x="153" y="611"/>
                    </a:cubicBezTo>
                    <a:cubicBezTo>
                      <a:pt x="151" y="608"/>
                      <a:pt x="149" y="605"/>
                      <a:pt x="147" y="602"/>
                    </a:cubicBezTo>
                    <a:cubicBezTo>
                      <a:pt x="145" y="598"/>
                      <a:pt x="143" y="595"/>
                      <a:pt x="141" y="592"/>
                    </a:cubicBezTo>
                    <a:cubicBezTo>
                      <a:pt x="137" y="585"/>
                      <a:pt x="132" y="579"/>
                      <a:pt x="128" y="572"/>
                    </a:cubicBezTo>
                    <a:cubicBezTo>
                      <a:pt x="123" y="565"/>
                      <a:pt x="118" y="558"/>
                      <a:pt x="112" y="550"/>
                    </a:cubicBezTo>
                    <a:cubicBezTo>
                      <a:pt x="107" y="541"/>
                      <a:pt x="96" y="526"/>
                      <a:pt x="82" y="499"/>
                    </a:cubicBezTo>
                    <a:cubicBezTo>
                      <a:pt x="67" y="471"/>
                      <a:pt x="51" y="430"/>
                      <a:pt x="43" y="394"/>
                    </a:cubicBezTo>
                    <a:cubicBezTo>
                      <a:pt x="41" y="386"/>
                      <a:pt x="39" y="377"/>
                      <a:pt x="37" y="370"/>
                    </a:cubicBezTo>
                    <a:cubicBezTo>
                      <a:pt x="36" y="362"/>
                      <a:pt x="35" y="355"/>
                      <a:pt x="34" y="349"/>
                    </a:cubicBezTo>
                    <a:cubicBezTo>
                      <a:pt x="33" y="344"/>
                      <a:pt x="32" y="339"/>
                      <a:pt x="32" y="336"/>
                    </a:cubicBezTo>
                    <a:cubicBezTo>
                      <a:pt x="31" y="333"/>
                      <a:pt x="31" y="331"/>
                      <a:pt x="31" y="331"/>
                    </a:cubicBezTo>
                    <a:cubicBezTo>
                      <a:pt x="31" y="331"/>
                      <a:pt x="27" y="297"/>
                      <a:pt x="27" y="256"/>
                    </a:cubicBezTo>
                    <a:cubicBezTo>
                      <a:pt x="28" y="214"/>
                      <a:pt x="34" y="166"/>
                      <a:pt x="40" y="138"/>
                    </a:cubicBezTo>
                    <a:cubicBezTo>
                      <a:pt x="44" y="115"/>
                      <a:pt x="47" y="104"/>
                      <a:pt x="48" y="97"/>
                    </a:cubicBezTo>
                    <a:cubicBezTo>
                      <a:pt x="53" y="78"/>
                      <a:pt x="56" y="62"/>
                      <a:pt x="59" y="47"/>
                    </a:cubicBezTo>
                    <a:cubicBezTo>
                      <a:pt x="61" y="32"/>
                      <a:pt x="63" y="18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2322A93A-BC42-8785-2E38-06C170F11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43000" y="-560388"/>
                <a:ext cx="285750" cy="277813"/>
              </a:xfrm>
              <a:custGeom>
                <a:avLst/>
                <a:gdLst>
                  <a:gd name="T0" fmla="*/ 0 w 133"/>
                  <a:gd name="T1" fmla="*/ 103 h 129"/>
                  <a:gd name="T2" fmla="*/ 32 w 133"/>
                  <a:gd name="T3" fmla="*/ 86 h 129"/>
                  <a:gd name="T4" fmla="*/ 67 w 133"/>
                  <a:gd name="T5" fmla="*/ 49 h 129"/>
                  <a:gd name="T6" fmla="*/ 87 w 133"/>
                  <a:gd name="T7" fmla="*/ 32 h 129"/>
                  <a:gd name="T8" fmla="*/ 88 w 133"/>
                  <a:gd name="T9" fmla="*/ 31 h 129"/>
                  <a:gd name="T10" fmla="*/ 88 w 133"/>
                  <a:gd name="T11" fmla="*/ 31 h 129"/>
                  <a:gd name="T12" fmla="*/ 88 w 133"/>
                  <a:gd name="T13" fmla="*/ 31 h 129"/>
                  <a:gd name="T14" fmla="*/ 88 w 133"/>
                  <a:gd name="T15" fmla="*/ 31 h 129"/>
                  <a:gd name="T16" fmla="*/ 93 w 133"/>
                  <a:gd name="T17" fmla="*/ 49 h 129"/>
                  <a:gd name="T18" fmla="*/ 104 w 133"/>
                  <a:gd name="T19" fmla="*/ 98 h 129"/>
                  <a:gd name="T20" fmla="*/ 123 w 133"/>
                  <a:gd name="T21" fmla="*/ 129 h 129"/>
                  <a:gd name="T22" fmla="*/ 130 w 133"/>
                  <a:gd name="T23" fmla="*/ 93 h 129"/>
                  <a:gd name="T24" fmla="*/ 119 w 133"/>
                  <a:gd name="T25" fmla="*/ 42 h 129"/>
                  <a:gd name="T26" fmla="*/ 115 w 133"/>
                  <a:gd name="T27" fmla="*/ 27 h 129"/>
                  <a:gd name="T28" fmla="*/ 114 w 133"/>
                  <a:gd name="T29" fmla="*/ 23 h 129"/>
                  <a:gd name="T30" fmla="*/ 112 w 133"/>
                  <a:gd name="T31" fmla="*/ 18 h 129"/>
                  <a:gd name="T32" fmla="*/ 110 w 133"/>
                  <a:gd name="T33" fmla="*/ 13 h 129"/>
                  <a:gd name="T34" fmla="*/ 107 w 133"/>
                  <a:gd name="T35" fmla="*/ 8 h 129"/>
                  <a:gd name="T36" fmla="*/ 101 w 133"/>
                  <a:gd name="T37" fmla="*/ 2 h 129"/>
                  <a:gd name="T38" fmla="*/ 100 w 133"/>
                  <a:gd name="T39" fmla="*/ 2 h 129"/>
                  <a:gd name="T40" fmla="*/ 100 w 133"/>
                  <a:gd name="T41" fmla="*/ 1 h 129"/>
                  <a:gd name="T42" fmla="*/ 99 w 133"/>
                  <a:gd name="T43" fmla="*/ 1 h 129"/>
                  <a:gd name="T44" fmla="*/ 99 w 133"/>
                  <a:gd name="T45" fmla="*/ 1 h 129"/>
                  <a:gd name="T46" fmla="*/ 99 w 133"/>
                  <a:gd name="T47" fmla="*/ 2 h 129"/>
                  <a:gd name="T48" fmla="*/ 99 w 133"/>
                  <a:gd name="T49" fmla="*/ 2 h 129"/>
                  <a:gd name="T50" fmla="*/ 99 w 133"/>
                  <a:gd name="T51" fmla="*/ 2 h 129"/>
                  <a:gd name="T52" fmla="*/ 97 w 133"/>
                  <a:gd name="T53" fmla="*/ 1 h 129"/>
                  <a:gd name="T54" fmla="*/ 95 w 133"/>
                  <a:gd name="T55" fmla="*/ 0 h 129"/>
                  <a:gd name="T56" fmla="*/ 89 w 133"/>
                  <a:gd name="T57" fmla="*/ 0 h 129"/>
                  <a:gd name="T58" fmla="*/ 88 w 133"/>
                  <a:gd name="T59" fmla="*/ 1 h 129"/>
                  <a:gd name="T60" fmla="*/ 83 w 133"/>
                  <a:gd name="T61" fmla="*/ 2 h 129"/>
                  <a:gd name="T62" fmla="*/ 77 w 133"/>
                  <a:gd name="T63" fmla="*/ 6 h 129"/>
                  <a:gd name="T64" fmla="*/ 70 w 133"/>
                  <a:gd name="T65" fmla="*/ 10 h 129"/>
                  <a:gd name="T66" fmla="*/ 48 w 133"/>
                  <a:gd name="T67" fmla="*/ 30 h 129"/>
                  <a:gd name="T68" fmla="*/ 12 w 133"/>
                  <a:gd name="T69" fmla="*/ 68 h 129"/>
                  <a:gd name="T70" fmla="*/ 0 w 133"/>
                  <a:gd name="T71" fmla="*/ 10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3" h="129">
                    <a:moveTo>
                      <a:pt x="0" y="103"/>
                    </a:moveTo>
                    <a:cubicBezTo>
                      <a:pt x="14" y="99"/>
                      <a:pt x="23" y="96"/>
                      <a:pt x="32" y="86"/>
                    </a:cubicBezTo>
                    <a:cubicBezTo>
                      <a:pt x="37" y="81"/>
                      <a:pt x="53" y="64"/>
                      <a:pt x="67" y="49"/>
                    </a:cubicBezTo>
                    <a:cubicBezTo>
                      <a:pt x="74" y="42"/>
                      <a:pt x="82" y="36"/>
                      <a:pt x="87" y="32"/>
                    </a:cubicBezTo>
                    <a:cubicBezTo>
                      <a:pt x="88" y="30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7" y="27"/>
                      <a:pt x="91" y="39"/>
                      <a:pt x="93" y="49"/>
                    </a:cubicBezTo>
                    <a:cubicBezTo>
                      <a:pt x="98" y="68"/>
                      <a:pt x="102" y="91"/>
                      <a:pt x="104" y="98"/>
                    </a:cubicBezTo>
                    <a:cubicBezTo>
                      <a:pt x="107" y="112"/>
                      <a:pt x="112" y="119"/>
                      <a:pt x="123" y="129"/>
                    </a:cubicBezTo>
                    <a:cubicBezTo>
                      <a:pt x="129" y="116"/>
                      <a:pt x="133" y="107"/>
                      <a:pt x="130" y="93"/>
                    </a:cubicBezTo>
                    <a:cubicBezTo>
                      <a:pt x="129" y="86"/>
                      <a:pt x="125" y="63"/>
                      <a:pt x="119" y="42"/>
                    </a:cubicBezTo>
                    <a:cubicBezTo>
                      <a:pt x="118" y="37"/>
                      <a:pt x="117" y="32"/>
                      <a:pt x="115" y="27"/>
                    </a:cubicBezTo>
                    <a:cubicBezTo>
                      <a:pt x="115" y="26"/>
                      <a:pt x="114" y="24"/>
                      <a:pt x="114" y="23"/>
                    </a:cubicBezTo>
                    <a:cubicBezTo>
                      <a:pt x="113" y="21"/>
                      <a:pt x="113" y="20"/>
                      <a:pt x="112" y="18"/>
                    </a:cubicBezTo>
                    <a:cubicBezTo>
                      <a:pt x="111" y="16"/>
                      <a:pt x="110" y="14"/>
                      <a:pt x="110" y="13"/>
                    </a:cubicBezTo>
                    <a:cubicBezTo>
                      <a:pt x="109" y="11"/>
                      <a:pt x="108" y="9"/>
                      <a:pt x="107" y="8"/>
                    </a:cubicBezTo>
                    <a:cubicBezTo>
                      <a:pt x="105" y="5"/>
                      <a:pt x="103" y="3"/>
                      <a:pt x="101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8" y="1"/>
                      <a:pt x="98" y="1"/>
                      <a:pt x="97" y="1"/>
                    </a:cubicBezTo>
                    <a:cubicBezTo>
                      <a:pt x="96" y="0"/>
                      <a:pt x="95" y="0"/>
                      <a:pt x="95" y="0"/>
                    </a:cubicBezTo>
                    <a:cubicBezTo>
                      <a:pt x="91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8" y="1"/>
                    </a:cubicBezTo>
                    <a:cubicBezTo>
                      <a:pt x="87" y="1"/>
                      <a:pt x="85" y="1"/>
                      <a:pt x="83" y="2"/>
                    </a:cubicBezTo>
                    <a:cubicBezTo>
                      <a:pt x="82" y="3"/>
                      <a:pt x="79" y="4"/>
                      <a:pt x="77" y="6"/>
                    </a:cubicBezTo>
                    <a:cubicBezTo>
                      <a:pt x="74" y="7"/>
                      <a:pt x="71" y="10"/>
                      <a:pt x="70" y="10"/>
                    </a:cubicBezTo>
                    <a:cubicBezTo>
                      <a:pt x="64" y="15"/>
                      <a:pt x="56" y="23"/>
                      <a:pt x="48" y="30"/>
                    </a:cubicBezTo>
                    <a:cubicBezTo>
                      <a:pt x="33" y="45"/>
                      <a:pt x="17" y="62"/>
                      <a:pt x="12" y="68"/>
                    </a:cubicBezTo>
                    <a:cubicBezTo>
                      <a:pt x="3" y="79"/>
                      <a:pt x="1" y="88"/>
                      <a:pt x="0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2509367-1557-68D3-9F16-70A16DBD9052}"/>
                </a:ext>
              </a:extLst>
            </p:cNvPr>
            <p:cNvGrpSpPr/>
            <p:nvPr/>
          </p:nvGrpSpPr>
          <p:grpSpPr>
            <a:xfrm rot="14238422" flipH="1" flipV="1">
              <a:off x="8081535" y="1279339"/>
              <a:ext cx="301286" cy="1053324"/>
              <a:chOff x="-1143000" y="-560388"/>
              <a:chExt cx="406401" cy="1420813"/>
            </a:xfrm>
            <a:solidFill>
              <a:srgbClr val="FFBD00"/>
            </a:solidFill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99D5F88A-5FC3-3DA7-E7A2-459976A1E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93787" y="-496888"/>
                <a:ext cx="357188" cy="1357313"/>
              </a:xfrm>
              <a:custGeom>
                <a:avLst/>
                <a:gdLst>
                  <a:gd name="T0" fmla="*/ 66 w 166"/>
                  <a:gd name="T1" fmla="*/ 0 h 633"/>
                  <a:gd name="T2" fmla="*/ 40 w 166"/>
                  <a:gd name="T3" fmla="*/ 41 h 633"/>
                  <a:gd name="T4" fmla="*/ 22 w 166"/>
                  <a:gd name="T5" fmla="*/ 91 h 633"/>
                  <a:gd name="T6" fmla="*/ 13 w 166"/>
                  <a:gd name="T7" fmla="*/ 133 h 633"/>
                  <a:gd name="T8" fmla="*/ 0 w 166"/>
                  <a:gd name="T9" fmla="*/ 255 h 633"/>
                  <a:gd name="T10" fmla="*/ 5 w 166"/>
                  <a:gd name="T11" fmla="*/ 334 h 633"/>
                  <a:gd name="T12" fmla="*/ 5 w 166"/>
                  <a:gd name="T13" fmla="*/ 339 h 633"/>
                  <a:gd name="T14" fmla="*/ 7 w 166"/>
                  <a:gd name="T15" fmla="*/ 353 h 633"/>
                  <a:gd name="T16" fmla="*/ 11 w 166"/>
                  <a:gd name="T17" fmla="*/ 375 h 633"/>
                  <a:gd name="T18" fmla="*/ 16 w 166"/>
                  <a:gd name="T19" fmla="*/ 401 h 633"/>
                  <a:gd name="T20" fmla="*/ 24 w 166"/>
                  <a:gd name="T21" fmla="*/ 430 h 633"/>
                  <a:gd name="T22" fmla="*/ 34 w 166"/>
                  <a:gd name="T23" fmla="*/ 459 h 633"/>
                  <a:gd name="T24" fmla="*/ 46 w 166"/>
                  <a:gd name="T25" fmla="*/ 487 h 633"/>
                  <a:gd name="T26" fmla="*/ 58 w 166"/>
                  <a:gd name="T27" fmla="*/ 511 h 633"/>
                  <a:gd name="T28" fmla="*/ 90 w 166"/>
                  <a:gd name="T29" fmla="*/ 565 h 633"/>
                  <a:gd name="T30" fmla="*/ 108 w 166"/>
                  <a:gd name="T31" fmla="*/ 588 h 633"/>
                  <a:gd name="T32" fmla="*/ 126 w 166"/>
                  <a:gd name="T33" fmla="*/ 605 h 633"/>
                  <a:gd name="T34" fmla="*/ 135 w 166"/>
                  <a:gd name="T35" fmla="*/ 612 h 633"/>
                  <a:gd name="T36" fmla="*/ 145 w 166"/>
                  <a:gd name="T37" fmla="*/ 619 h 633"/>
                  <a:gd name="T38" fmla="*/ 166 w 166"/>
                  <a:gd name="T39" fmla="*/ 633 h 633"/>
                  <a:gd name="T40" fmla="*/ 153 w 166"/>
                  <a:gd name="T41" fmla="*/ 611 h 633"/>
                  <a:gd name="T42" fmla="*/ 147 w 166"/>
                  <a:gd name="T43" fmla="*/ 602 h 633"/>
                  <a:gd name="T44" fmla="*/ 141 w 166"/>
                  <a:gd name="T45" fmla="*/ 592 h 633"/>
                  <a:gd name="T46" fmla="*/ 128 w 166"/>
                  <a:gd name="T47" fmla="*/ 572 h 633"/>
                  <a:gd name="T48" fmla="*/ 112 w 166"/>
                  <a:gd name="T49" fmla="*/ 550 h 633"/>
                  <a:gd name="T50" fmla="*/ 82 w 166"/>
                  <a:gd name="T51" fmla="*/ 499 h 633"/>
                  <a:gd name="T52" fmla="*/ 43 w 166"/>
                  <a:gd name="T53" fmla="*/ 394 h 633"/>
                  <a:gd name="T54" fmla="*/ 37 w 166"/>
                  <a:gd name="T55" fmla="*/ 370 h 633"/>
                  <a:gd name="T56" fmla="*/ 34 w 166"/>
                  <a:gd name="T57" fmla="*/ 349 h 633"/>
                  <a:gd name="T58" fmla="*/ 32 w 166"/>
                  <a:gd name="T59" fmla="*/ 336 h 633"/>
                  <a:gd name="T60" fmla="*/ 31 w 166"/>
                  <a:gd name="T61" fmla="*/ 331 h 633"/>
                  <a:gd name="T62" fmla="*/ 27 w 166"/>
                  <a:gd name="T63" fmla="*/ 256 h 633"/>
                  <a:gd name="T64" fmla="*/ 40 w 166"/>
                  <a:gd name="T65" fmla="*/ 138 h 633"/>
                  <a:gd name="T66" fmla="*/ 48 w 166"/>
                  <a:gd name="T67" fmla="*/ 97 h 633"/>
                  <a:gd name="T68" fmla="*/ 59 w 166"/>
                  <a:gd name="T69" fmla="*/ 47 h 633"/>
                  <a:gd name="T70" fmla="*/ 66 w 166"/>
                  <a:gd name="T71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6" h="633">
                    <a:moveTo>
                      <a:pt x="66" y="0"/>
                    </a:moveTo>
                    <a:cubicBezTo>
                      <a:pt x="55" y="14"/>
                      <a:pt x="47" y="27"/>
                      <a:pt x="40" y="41"/>
                    </a:cubicBezTo>
                    <a:cubicBezTo>
                      <a:pt x="33" y="55"/>
                      <a:pt x="27" y="71"/>
                      <a:pt x="22" y="91"/>
                    </a:cubicBezTo>
                    <a:cubicBezTo>
                      <a:pt x="21" y="98"/>
                      <a:pt x="18" y="109"/>
                      <a:pt x="13" y="133"/>
                    </a:cubicBezTo>
                    <a:cubicBezTo>
                      <a:pt x="7" y="162"/>
                      <a:pt x="1" y="212"/>
                      <a:pt x="0" y="255"/>
                    </a:cubicBezTo>
                    <a:cubicBezTo>
                      <a:pt x="0" y="299"/>
                      <a:pt x="5" y="334"/>
                      <a:pt x="5" y="334"/>
                    </a:cubicBezTo>
                    <a:cubicBezTo>
                      <a:pt x="5" y="334"/>
                      <a:pt x="5" y="336"/>
                      <a:pt x="5" y="339"/>
                    </a:cubicBezTo>
                    <a:cubicBezTo>
                      <a:pt x="6" y="343"/>
                      <a:pt x="6" y="347"/>
                      <a:pt x="7" y="353"/>
                    </a:cubicBezTo>
                    <a:cubicBezTo>
                      <a:pt x="8" y="360"/>
                      <a:pt x="9" y="367"/>
                      <a:pt x="11" y="375"/>
                    </a:cubicBezTo>
                    <a:cubicBezTo>
                      <a:pt x="12" y="383"/>
                      <a:pt x="14" y="392"/>
                      <a:pt x="16" y="401"/>
                    </a:cubicBezTo>
                    <a:cubicBezTo>
                      <a:pt x="19" y="410"/>
                      <a:pt x="22" y="420"/>
                      <a:pt x="24" y="430"/>
                    </a:cubicBezTo>
                    <a:cubicBezTo>
                      <a:pt x="28" y="439"/>
                      <a:pt x="31" y="449"/>
                      <a:pt x="34" y="459"/>
                    </a:cubicBezTo>
                    <a:cubicBezTo>
                      <a:pt x="38" y="469"/>
                      <a:pt x="42" y="478"/>
                      <a:pt x="46" y="487"/>
                    </a:cubicBezTo>
                    <a:cubicBezTo>
                      <a:pt x="50" y="496"/>
                      <a:pt x="54" y="504"/>
                      <a:pt x="58" y="511"/>
                    </a:cubicBezTo>
                    <a:cubicBezTo>
                      <a:pt x="73" y="540"/>
                      <a:pt x="85" y="556"/>
                      <a:pt x="90" y="565"/>
                    </a:cubicBezTo>
                    <a:cubicBezTo>
                      <a:pt x="97" y="574"/>
                      <a:pt x="103" y="581"/>
                      <a:pt x="108" y="588"/>
                    </a:cubicBezTo>
                    <a:cubicBezTo>
                      <a:pt x="114" y="594"/>
                      <a:pt x="120" y="600"/>
                      <a:pt x="126" y="605"/>
                    </a:cubicBezTo>
                    <a:cubicBezTo>
                      <a:pt x="129" y="607"/>
                      <a:pt x="132" y="610"/>
                      <a:pt x="135" y="612"/>
                    </a:cubicBezTo>
                    <a:cubicBezTo>
                      <a:pt x="138" y="615"/>
                      <a:pt x="142" y="617"/>
                      <a:pt x="145" y="619"/>
                    </a:cubicBezTo>
                    <a:cubicBezTo>
                      <a:pt x="151" y="624"/>
                      <a:pt x="158" y="628"/>
                      <a:pt x="166" y="633"/>
                    </a:cubicBezTo>
                    <a:cubicBezTo>
                      <a:pt x="161" y="625"/>
                      <a:pt x="157" y="618"/>
                      <a:pt x="153" y="611"/>
                    </a:cubicBezTo>
                    <a:cubicBezTo>
                      <a:pt x="151" y="608"/>
                      <a:pt x="149" y="605"/>
                      <a:pt x="147" y="602"/>
                    </a:cubicBezTo>
                    <a:cubicBezTo>
                      <a:pt x="145" y="598"/>
                      <a:pt x="143" y="595"/>
                      <a:pt x="141" y="592"/>
                    </a:cubicBezTo>
                    <a:cubicBezTo>
                      <a:pt x="137" y="585"/>
                      <a:pt x="132" y="579"/>
                      <a:pt x="128" y="572"/>
                    </a:cubicBezTo>
                    <a:cubicBezTo>
                      <a:pt x="123" y="565"/>
                      <a:pt x="118" y="558"/>
                      <a:pt x="112" y="550"/>
                    </a:cubicBezTo>
                    <a:cubicBezTo>
                      <a:pt x="107" y="541"/>
                      <a:pt x="96" y="526"/>
                      <a:pt x="82" y="499"/>
                    </a:cubicBezTo>
                    <a:cubicBezTo>
                      <a:pt x="67" y="471"/>
                      <a:pt x="51" y="430"/>
                      <a:pt x="43" y="394"/>
                    </a:cubicBezTo>
                    <a:cubicBezTo>
                      <a:pt x="41" y="386"/>
                      <a:pt x="39" y="377"/>
                      <a:pt x="37" y="370"/>
                    </a:cubicBezTo>
                    <a:cubicBezTo>
                      <a:pt x="36" y="362"/>
                      <a:pt x="35" y="355"/>
                      <a:pt x="34" y="349"/>
                    </a:cubicBezTo>
                    <a:cubicBezTo>
                      <a:pt x="33" y="344"/>
                      <a:pt x="32" y="339"/>
                      <a:pt x="32" y="336"/>
                    </a:cubicBezTo>
                    <a:cubicBezTo>
                      <a:pt x="31" y="333"/>
                      <a:pt x="31" y="331"/>
                      <a:pt x="31" y="331"/>
                    </a:cubicBezTo>
                    <a:cubicBezTo>
                      <a:pt x="31" y="331"/>
                      <a:pt x="27" y="297"/>
                      <a:pt x="27" y="256"/>
                    </a:cubicBezTo>
                    <a:cubicBezTo>
                      <a:pt x="28" y="214"/>
                      <a:pt x="34" y="166"/>
                      <a:pt x="40" y="138"/>
                    </a:cubicBezTo>
                    <a:cubicBezTo>
                      <a:pt x="44" y="115"/>
                      <a:pt x="47" y="104"/>
                      <a:pt x="48" y="97"/>
                    </a:cubicBezTo>
                    <a:cubicBezTo>
                      <a:pt x="53" y="78"/>
                      <a:pt x="56" y="62"/>
                      <a:pt x="59" y="47"/>
                    </a:cubicBezTo>
                    <a:cubicBezTo>
                      <a:pt x="61" y="32"/>
                      <a:pt x="63" y="18"/>
                      <a:pt x="66" y="0"/>
                    </a:cubicBezTo>
                    <a:close/>
                  </a:path>
                </a:pathLst>
              </a:custGeom>
              <a:solidFill>
                <a:srgbClr val="604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21">
                <a:extLst>
                  <a:ext uri="{FF2B5EF4-FFF2-40B4-BE49-F238E27FC236}">
                    <a16:creationId xmlns:a16="http://schemas.microsoft.com/office/drawing/2014/main" id="{9020928B-FE63-52D0-3D74-50FDE407F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43000" y="-560388"/>
                <a:ext cx="285750" cy="277813"/>
              </a:xfrm>
              <a:custGeom>
                <a:avLst/>
                <a:gdLst>
                  <a:gd name="T0" fmla="*/ 0 w 133"/>
                  <a:gd name="T1" fmla="*/ 103 h 129"/>
                  <a:gd name="T2" fmla="*/ 32 w 133"/>
                  <a:gd name="T3" fmla="*/ 86 h 129"/>
                  <a:gd name="T4" fmla="*/ 67 w 133"/>
                  <a:gd name="T5" fmla="*/ 49 h 129"/>
                  <a:gd name="T6" fmla="*/ 87 w 133"/>
                  <a:gd name="T7" fmla="*/ 32 h 129"/>
                  <a:gd name="T8" fmla="*/ 88 w 133"/>
                  <a:gd name="T9" fmla="*/ 31 h 129"/>
                  <a:gd name="T10" fmla="*/ 88 w 133"/>
                  <a:gd name="T11" fmla="*/ 31 h 129"/>
                  <a:gd name="T12" fmla="*/ 88 w 133"/>
                  <a:gd name="T13" fmla="*/ 31 h 129"/>
                  <a:gd name="T14" fmla="*/ 88 w 133"/>
                  <a:gd name="T15" fmla="*/ 31 h 129"/>
                  <a:gd name="T16" fmla="*/ 93 w 133"/>
                  <a:gd name="T17" fmla="*/ 49 h 129"/>
                  <a:gd name="T18" fmla="*/ 104 w 133"/>
                  <a:gd name="T19" fmla="*/ 98 h 129"/>
                  <a:gd name="T20" fmla="*/ 123 w 133"/>
                  <a:gd name="T21" fmla="*/ 129 h 129"/>
                  <a:gd name="T22" fmla="*/ 130 w 133"/>
                  <a:gd name="T23" fmla="*/ 93 h 129"/>
                  <a:gd name="T24" fmla="*/ 119 w 133"/>
                  <a:gd name="T25" fmla="*/ 42 h 129"/>
                  <a:gd name="T26" fmla="*/ 115 w 133"/>
                  <a:gd name="T27" fmla="*/ 27 h 129"/>
                  <a:gd name="T28" fmla="*/ 114 w 133"/>
                  <a:gd name="T29" fmla="*/ 23 h 129"/>
                  <a:gd name="T30" fmla="*/ 112 w 133"/>
                  <a:gd name="T31" fmla="*/ 18 h 129"/>
                  <a:gd name="T32" fmla="*/ 110 w 133"/>
                  <a:gd name="T33" fmla="*/ 13 h 129"/>
                  <a:gd name="T34" fmla="*/ 107 w 133"/>
                  <a:gd name="T35" fmla="*/ 8 h 129"/>
                  <a:gd name="T36" fmla="*/ 101 w 133"/>
                  <a:gd name="T37" fmla="*/ 2 h 129"/>
                  <a:gd name="T38" fmla="*/ 100 w 133"/>
                  <a:gd name="T39" fmla="*/ 2 h 129"/>
                  <a:gd name="T40" fmla="*/ 100 w 133"/>
                  <a:gd name="T41" fmla="*/ 1 h 129"/>
                  <a:gd name="T42" fmla="*/ 99 w 133"/>
                  <a:gd name="T43" fmla="*/ 1 h 129"/>
                  <a:gd name="T44" fmla="*/ 99 w 133"/>
                  <a:gd name="T45" fmla="*/ 1 h 129"/>
                  <a:gd name="T46" fmla="*/ 99 w 133"/>
                  <a:gd name="T47" fmla="*/ 2 h 129"/>
                  <a:gd name="T48" fmla="*/ 99 w 133"/>
                  <a:gd name="T49" fmla="*/ 2 h 129"/>
                  <a:gd name="T50" fmla="*/ 99 w 133"/>
                  <a:gd name="T51" fmla="*/ 2 h 129"/>
                  <a:gd name="T52" fmla="*/ 97 w 133"/>
                  <a:gd name="T53" fmla="*/ 1 h 129"/>
                  <a:gd name="T54" fmla="*/ 95 w 133"/>
                  <a:gd name="T55" fmla="*/ 0 h 129"/>
                  <a:gd name="T56" fmla="*/ 89 w 133"/>
                  <a:gd name="T57" fmla="*/ 0 h 129"/>
                  <a:gd name="T58" fmla="*/ 88 w 133"/>
                  <a:gd name="T59" fmla="*/ 1 h 129"/>
                  <a:gd name="T60" fmla="*/ 83 w 133"/>
                  <a:gd name="T61" fmla="*/ 2 h 129"/>
                  <a:gd name="T62" fmla="*/ 77 w 133"/>
                  <a:gd name="T63" fmla="*/ 6 h 129"/>
                  <a:gd name="T64" fmla="*/ 70 w 133"/>
                  <a:gd name="T65" fmla="*/ 10 h 129"/>
                  <a:gd name="T66" fmla="*/ 48 w 133"/>
                  <a:gd name="T67" fmla="*/ 30 h 129"/>
                  <a:gd name="T68" fmla="*/ 12 w 133"/>
                  <a:gd name="T69" fmla="*/ 68 h 129"/>
                  <a:gd name="T70" fmla="*/ 0 w 133"/>
                  <a:gd name="T71" fmla="*/ 10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3" h="129">
                    <a:moveTo>
                      <a:pt x="0" y="103"/>
                    </a:moveTo>
                    <a:cubicBezTo>
                      <a:pt x="14" y="99"/>
                      <a:pt x="23" y="96"/>
                      <a:pt x="32" y="86"/>
                    </a:cubicBezTo>
                    <a:cubicBezTo>
                      <a:pt x="37" y="81"/>
                      <a:pt x="53" y="64"/>
                      <a:pt x="67" y="49"/>
                    </a:cubicBezTo>
                    <a:cubicBezTo>
                      <a:pt x="74" y="42"/>
                      <a:pt x="82" y="36"/>
                      <a:pt x="87" y="32"/>
                    </a:cubicBezTo>
                    <a:cubicBezTo>
                      <a:pt x="88" y="30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7" y="27"/>
                      <a:pt x="91" y="39"/>
                      <a:pt x="93" y="49"/>
                    </a:cubicBezTo>
                    <a:cubicBezTo>
                      <a:pt x="98" y="68"/>
                      <a:pt x="102" y="91"/>
                      <a:pt x="104" y="98"/>
                    </a:cubicBezTo>
                    <a:cubicBezTo>
                      <a:pt x="107" y="112"/>
                      <a:pt x="112" y="119"/>
                      <a:pt x="123" y="129"/>
                    </a:cubicBezTo>
                    <a:cubicBezTo>
                      <a:pt x="129" y="116"/>
                      <a:pt x="133" y="107"/>
                      <a:pt x="130" y="93"/>
                    </a:cubicBezTo>
                    <a:cubicBezTo>
                      <a:pt x="129" y="86"/>
                      <a:pt x="125" y="63"/>
                      <a:pt x="119" y="42"/>
                    </a:cubicBezTo>
                    <a:cubicBezTo>
                      <a:pt x="118" y="37"/>
                      <a:pt x="117" y="32"/>
                      <a:pt x="115" y="27"/>
                    </a:cubicBezTo>
                    <a:cubicBezTo>
                      <a:pt x="115" y="26"/>
                      <a:pt x="114" y="24"/>
                      <a:pt x="114" y="23"/>
                    </a:cubicBezTo>
                    <a:cubicBezTo>
                      <a:pt x="113" y="21"/>
                      <a:pt x="113" y="20"/>
                      <a:pt x="112" y="18"/>
                    </a:cubicBezTo>
                    <a:cubicBezTo>
                      <a:pt x="111" y="16"/>
                      <a:pt x="110" y="14"/>
                      <a:pt x="110" y="13"/>
                    </a:cubicBezTo>
                    <a:cubicBezTo>
                      <a:pt x="109" y="11"/>
                      <a:pt x="108" y="9"/>
                      <a:pt x="107" y="8"/>
                    </a:cubicBezTo>
                    <a:cubicBezTo>
                      <a:pt x="105" y="5"/>
                      <a:pt x="103" y="3"/>
                      <a:pt x="101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8" y="1"/>
                      <a:pt x="98" y="1"/>
                      <a:pt x="97" y="1"/>
                    </a:cubicBezTo>
                    <a:cubicBezTo>
                      <a:pt x="96" y="0"/>
                      <a:pt x="95" y="0"/>
                      <a:pt x="95" y="0"/>
                    </a:cubicBezTo>
                    <a:cubicBezTo>
                      <a:pt x="91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8" y="1"/>
                    </a:cubicBezTo>
                    <a:cubicBezTo>
                      <a:pt x="87" y="1"/>
                      <a:pt x="85" y="1"/>
                      <a:pt x="83" y="2"/>
                    </a:cubicBezTo>
                    <a:cubicBezTo>
                      <a:pt x="82" y="3"/>
                      <a:pt x="79" y="4"/>
                      <a:pt x="77" y="6"/>
                    </a:cubicBezTo>
                    <a:cubicBezTo>
                      <a:pt x="74" y="7"/>
                      <a:pt x="71" y="10"/>
                      <a:pt x="70" y="10"/>
                    </a:cubicBezTo>
                    <a:cubicBezTo>
                      <a:pt x="64" y="15"/>
                      <a:pt x="56" y="23"/>
                      <a:pt x="48" y="30"/>
                    </a:cubicBezTo>
                    <a:cubicBezTo>
                      <a:pt x="33" y="45"/>
                      <a:pt x="17" y="62"/>
                      <a:pt x="12" y="68"/>
                    </a:cubicBezTo>
                    <a:cubicBezTo>
                      <a:pt x="3" y="79"/>
                      <a:pt x="1" y="88"/>
                      <a:pt x="0" y="103"/>
                    </a:cubicBezTo>
                    <a:close/>
                  </a:path>
                </a:pathLst>
              </a:custGeom>
              <a:solidFill>
                <a:srgbClr val="604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F33D091-2F21-9FC1-41B0-4EFA93974954}"/>
                </a:ext>
              </a:extLst>
            </p:cNvPr>
            <p:cNvGrpSpPr/>
            <p:nvPr/>
          </p:nvGrpSpPr>
          <p:grpSpPr>
            <a:xfrm rot="7361578" flipH="1">
              <a:off x="8161235" y="4773073"/>
              <a:ext cx="301286" cy="1053324"/>
              <a:chOff x="-1143000" y="-560388"/>
              <a:chExt cx="406401" cy="1420813"/>
            </a:xfrm>
            <a:solidFill>
              <a:srgbClr val="FF005B">
                <a:lumMod val="50000"/>
              </a:srgbClr>
            </a:solidFill>
          </p:grpSpPr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AE7CC8FC-16EF-C8D4-7570-B300AB8AB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93787" y="-496888"/>
                <a:ext cx="357188" cy="1357313"/>
              </a:xfrm>
              <a:custGeom>
                <a:avLst/>
                <a:gdLst>
                  <a:gd name="T0" fmla="*/ 66 w 166"/>
                  <a:gd name="T1" fmla="*/ 0 h 633"/>
                  <a:gd name="T2" fmla="*/ 40 w 166"/>
                  <a:gd name="T3" fmla="*/ 41 h 633"/>
                  <a:gd name="T4" fmla="*/ 22 w 166"/>
                  <a:gd name="T5" fmla="*/ 91 h 633"/>
                  <a:gd name="T6" fmla="*/ 13 w 166"/>
                  <a:gd name="T7" fmla="*/ 133 h 633"/>
                  <a:gd name="T8" fmla="*/ 0 w 166"/>
                  <a:gd name="T9" fmla="*/ 255 h 633"/>
                  <a:gd name="T10" fmla="*/ 5 w 166"/>
                  <a:gd name="T11" fmla="*/ 334 h 633"/>
                  <a:gd name="T12" fmla="*/ 5 w 166"/>
                  <a:gd name="T13" fmla="*/ 339 h 633"/>
                  <a:gd name="T14" fmla="*/ 7 w 166"/>
                  <a:gd name="T15" fmla="*/ 353 h 633"/>
                  <a:gd name="T16" fmla="*/ 11 w 166"/>
                  <a:gd name="T17" fmla="*/ 375 h 633"/>
                  <a:gd name="T18" fmla="*/ 16 w 166"/>
                  <a:gd name="T19" fmla="*/ 401 h 633"/>
                  <a:gd name="T20" fmla="*/ 24 w 166"/>
                  <a:gd name="T21" fmla="*/ 430 h 633"/>
                  <a:gd name="T22" fmla="*/ 34 w 166"/>
                  <a:gd name="T23" fmla="*/ 459 h 633"/>
                  <a:gd name="T24" fmla="*/ 46 w 166"/>
                  <a:gd name="T25" fmla="*/ 487 h 633"/>
                  <a:gd name="T26" fmla="*/ 58 w 166"/>
                  <a:gd name="T27" fmla="*/ 511 h 633"/>
                  <a:gd name="T28" fmla="*/ 90 w 166"/>
                  <a:gd name="T29" fmla="*/ 565 h 633"/>
                  <a:gd name="T30" fmla="*/ 108 w 166"/>
                  <a:gd name="T31" fmla="*/ 588 h 633"/>
                  <a:gd name="T32" fmla="*/ 126 w 166"/>
                  <a:gd name="T33" fmla="*/ 605 h 633"/>
                  <a:gd name="T34" fmla="*/ 135 w 166"/>
                  <a:gd name="T35" fmla="*/ 612 h 633"/>
                  <a:gd name="T36" fmla="*/ 145 w 166"/>
                  <a:gd name="T37" fmla="*/ 619 h 633"/>
                  <a:gd name="T38" fmla="*/ 166 w 166"/>
                  <a:gd name="T39" fmla="*/ 633 h 633"/>
                  <a:gd name="T40" fmla="*/ 153 w 166"/>
                  <a:gd name="T41" fmla="*/ 611 h 633"/>
                  <a:gd name="T42" fmla="*/ 147 w 166"/>
                  <a:gd name="T43" fmla="*/ 602 h 633"/>
                  <a:gd name="T44" fmla="*/ 141 w 166"/>
                  <a:gd name="T45" fmla="*/ 592 h 633"/>
                  <a:gd name="T46" fmla="*/ 128 w 166"/>
                  <a:gd name="T47" fmla="*/ 572 h 633"/>
                  <a:gd name="T48" fmla="*/ 112 w 166"/>
                  <a:gd name="T49" fmla="*/ 550 h 633"/>
                  <a:gd name="T50" fmla="*/ 82 w 166"/>
                  <a:gd name="T51" fmla="*/ 499 h 633"/>
                  <a:gd name="T52" fmla="*/ 43 w 166"/>
                  <a:gd name="T53" fmla="*/ 394 h 633"/>
                  <a:gd name="T54" fmla="*/ 37 w 166"/>
                  <a:gd name="T55" fmla="*/ 370 h 633"/>
                  <a:gd name="T56" fmla="*/ 34 w 166"/>
                  <a:gd name="T57" fmla="*/ 349 h 633"/>
                  <a:gd name="T58" fmla="*/ 32 w 166"/>
                  <a:gd name="T59" fmla="*/ 336 h 633"/>
                  <a:gd name="T60" fmla="*/ 31 w 166"/>
                  <a:gd name="T61" fmla="*/ 331 h 633"/>
                  <a:gd name="T62" fmla="*/ 27 w 166"/>
                  <a:gd name="T63" fmla="*/ 256 h 633"/>
                  <a:gd name="T64" fmla="*/ 40 w 166"/>
                  <a:gd name="T65" fmla="*/ 138 h 633"/>
                  <a:gd name="T66" fmla="*/ 48 w 166"/>
                  <a:gd name="T67" fmla="*/ 97 h 633"/>
                  <a:gd name="T68" fmla="*/ 59 w 166"/>
                  <a:gd name="T69" fmla="*/ 47 h 633"/>
                  <a:gd name="T70" fmla="*/ 66 w 166"/>
                  <a:gd name="T71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6" h="633">
                    <a:moveTo>
                      <a:pt x="66" y="0"/>
                    </a:moveTo>
                    <a:cubicBezTo>
                      <a:pt x="55" y="14"/>
                      <a:pt x="47" y="27"/>
                      <a:pt x="40" y="41"/>
                    </a:cubicBezTo>
                    <a:cubicBezTo>
                      <a:pt x="33" y="55"/>
                      <a:pt x="27" y="71"/>
                      <a:pt x="22" y="91"/>
                    </a:cubicBezTo>
                    <a:cubicBezTo>
                      <a:pt x="21" y="98"/>
                      <a:pt x="18" y="109"/>
                      <a:pt x="13" y="133"/>
                    </a:cubicBezTo>
                    <a:cubicBezTo>
                      <a:pt x="7" y="162"/>
                      <a:pt x="1" y="212"/>
                      <a:pt x="0" y="255"/>
                    </a:cubicBezTo>
                    <a:cubicBezTo>
                      <a:pt x="0" y="299"/>
                      <a:pt x="5" y="334"/>
                      <a:pt x="5" y="334"/>
                    </a:cubicBezTo>
                    <a:cubicBezTo>
                      <a:pt x="5" y="334"/>
                      <a:pt x="5" y="336"/>
                      <a:pt x="5" y="339"/>
                    </a:cubicBezTo>
                    <a:cubicBezTo>
                      <a:pt x="6" y="343"/>
                      <a:pt x="6" y="347"/>
                      <a:pt x="7" y="353"/>
                    </a:cubicBezTo>
                    <a:cubicBezTo>
                      <a:pt x="8" y="360"/>
                      <a:pt x="9" y="367"/>
                      <a:pt x="11" y="375"/>
                    </a:cubicBezTo>
                    <a:cubicBezTo>
                      <a:pt x="12" y="383"/>
                      <a:pt x="14" y="392"/>
                      <a:pt x="16" y="401"/>
                    </a:cubicBezTo>
                    <a:cubicBezTo>
                      <a:pt x="19" y="410"/>
                      <a:pt x="22" y="420"/>
                      <a:pt x="24" y="430"/>
                    </a:cubicBezTo>
                    <a:cubicBezTo>
                      <a:pt x="28" y="439"/>
                      <a:pt x="31" y="449"/>
                      <a:pt x="34" y="459"/>
                    </a:cubicBezTo>
                    <a:cubicBezTo>
                      <a:pt x="38" y="469"/>
                      <a:pt x="42" y="478"/>
                      <a:pt x="46" y="487"/>
                    </a:cubicBezTo>
                    <a:cubicBezTo>
                      <a:pt x="50" y="496"/>
                      <a:pt x="54" y="504"/>
                      <a:pt x="58" y="511"/>
                    </a:cubicBezTo>
                    <a:cubicBezTo>
                      <a:pt x="73" y="540"/>
                      <a:pt x="85" y="556"/>
                      <a:pt x="90" y="565"/>
                    </a:cubicBezTo>
                    <a:cubicBezTo>
                      <a:pt x="97" y="574"/>
                      <a:pt x="103" y="581"/>
                      <a:pt x="108" y="588"/>
                    </a:cubicBezTo>
                    <a:cubicBezTo>
                      <a:pt x="114" y="594"/>
                      <a:pt x="120" y="600"/>
                      <a:pt x="126" y="605"/>
                    </a:cubicBezTo>
                    <a:cubicBezTo>
                      <a:pt x="129" y="607"/>
                      <a:pt x="132" y="610"/>
                      <a:pt x="135" y="612"/>
                    </a:cubicBezTo>
                    <a:cubicBezTo>
                      <a:pt x="138" y="615"/>
                      <a:pt x="142" y="617"/>
                      <a:pt x="145" y="619"/>
                    </a:cubicBezTo>
                    <a:cubicBezTo>
                      <a:pt x="151" y="624"/>
                      <a:pt x="158" y="628"/>
                      <a:pt x="166" y="633"/>
                    </a:cubicBezTo>
                    <a:cubicBezTo>
                      <a:pt x="161" y="625"/>
                      <a:pt x="157" y="618"/>
                      <a:pt x="153" y="611"/>
                    </a:cubicBezTo>
                    <a:cubicBezTo>
                      <a:pt x="151" y="608"/>
                      <a:pt x="149" y="605"/>
                      <a:pt x="147" y="602"/>
                    </a:cubicBezTo>
                    <a:cubicBezTo>
                      <a:pt x="145" y="598"/>
                      <a:pt x="143" y="595"/>
                      <a:pt x="141" y="592"/>
                    </a:cubicBezTo>
                    <a:cubicBezTo>
                      <a:pt x="137" y="585"/>
                      <a:pt x="132" y="579"/>
                      <a:pt x="128" y="572"/>
                    </a:cubicBezTo>
                    <a:cubicBezTo>
                      <a:pt x="123" y="565"/>
                      <a:pt x="118" y="558"/>
                      <a:pt x="112" y="550"/>
                    </a:cubicBezTo>
                    <a:cubicBezTo>
                      <a:pt x="107" y="541"/>
                      <a:pt x="96" y="526"/>
                      <a:pt x="82" y="499"/>
                    </a:cubicBezTo>
                    <a:cubicBezTo>
                      <a:pt x="67" y="471"/>
                      <a:pt x="51" y="430"/>
                      <a:pt x="43" y="394"/>
                    </a:cubicBezTo>
                    <a:cubicBezTo>
                      <a:pt x="41" y="386"/>
                      <a:pt x="39" y="377"/>
                      <a:pt x="37" y="370"/>
                    </a:cubicBezTo>
                    <a:cubicBezTo>
                      <a:pt x="36" y="362"/>
                      <a:pt x="35" y="355"/>
                      <a:pt x="34" y="349"/>
                    </a:cubicBezTo>
                    <a:cubicBezTo>
                      <a:pt x="33" y="344"/>
                      <a:pt x="32" y="339"/>
                      <a:pt x="32" y="336"/>
                    </a:cubicBezTo>
                    <a:cubicBezTo>
                      <a:pt x="31" y="333"/>
                      <a:pt x="31" y="331"/>
                      <a:pt x="31" y="331"/>
                    </a:cubicBezTo>
                    <a:cubicBezTo>
                      <a:pt x="31" y="331"/>
                      <a:pt x="27" y="297"/>
                      <a:pt x="27" y="256"/>
                    </a:cubicBezTo>
                    <a:cubicBezTo>
                      <a:pt x="28" y="214"/>
                      <a:pt x="34" y="166"/>
                      <a:pt x="40" y="138"/>
                    </a:cubicBezTo>
                    <a:cubicBezTo>
                      <a:pt x="44" y="115"/>
                      <a:pt x="47" y="104"/>
                      <a:pt x="48" y="97"/>
                    </a:cubicBezTo>
                    <a:cubicBezTo>
                      <a:pt x="53" y="78"/>
                      <a:pt x="56" y="62"/>
                      <a:pt x="59" y="47"/>
                    </a:cubicBezTo>
                    <a:cubicBezTo>
                      <a:pt x="61" y="32"/>
                      <a:pt x="63" y="18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D4E410A8-2053-87BE-6574-7B933031A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43000" y="-560388"/>
                <a:ext cx="285750" cy="277813"/>
              </a:xfrm>
              <a:custGeom>
                <a:avLst/>
                <a:gdLst>
                  <a:gd name="T0" fmla="*/ 0 w 133"/>
                  <a:gd name="T1" fmla="*/ 103 h 129"/>
                  <a:gd name="T2" fmla="*/ 32 w 133"/>
                  <a:gd name="T3" fmla="*/ 86 h 129"/>
                  <a:gd name="T4" fmla="*/ 67 w 133"/>
                  <a:gd name="T5" fmla="*/ 49 h 129"/>
                  <a:gd name="T6" fmla="*/ 87 w 133"/>
                  <a:gd name="T7" fmla="*/ 32 h 129"/>
                  <a:gd name="T8" fmla="*/ 88 w 133"/>
                  <a:gd name="T9" fmla="*/ 31 h 129"/>
                  <a:gd name="T10" fmla="*/ 88 w 133"/>
                  <a:gd name="T11" fmla="*/ 31 h 129"/>
                  <a:gd name="T12" fmla="*/ 88 w 133"/>
                  <a:gd name="T13" fmla="*/ 31 h 129"/>
                  <a:gd name="T14" fmla="*/ 88 w 133"/>
                  <a:gd name="T15" fmla="*/ 31 h 129"/>
                  <a:gd name="T16" fmla="*/ 93 w 133"/>
                  <a:gd name="T17" fmla="*/ 49 h 129"/>
                  <a:gd name="T18" fmla="*/ 104 w 133"/>
                  <a:gd name="T19" fmla="*/ 98 h 129"/>
                  <a:gd name="T20" fmla="*/ 123 w 133"/>
                  <a:gd name="T21" fmla="*/ 129 h 129"/>
                  <a:gd name="T22" fmla="*/ 130 w 133"/>
                  <a:gd name="T23" fmla="*/ 93 h 129"/>
                  <a:gd name="T24" fmla="*/ 119 w 133"/>
                  <a:gd name="T25" fmla="*/ 42 h 129"/>
                  <a:gd name="T26" fmla="*/ 115 w 133"/>
                  <a:gd name="T27" fmla="*/ 27 h 129"/>
                  <a:gd name="T28" fmla="*/ 114 w 133"/>
                  <a:gd name="T29" fmla="*/ 23 h 129"/>
                  <a:gd name="T30" fmla="*/ 112 w 133"/>
                  <a:gd name="T31" fmla="*/ 18 h 129"/>
                  <a:gd name="T32" fmla="*/ 110 w 133"/>
                  <a:gd name="T33" fmla="*/ 13 h 129"/>
                  <a:gd name="T34" fmla="*/ 107 w 133"/>
                  <a:gd name="T35" fmla="*/ 8 h 129"/>
                  <a:gd name="T36" fmla="*/ 101 w 133"/>
                  <a:gd name="T37" fmla="*/ 2 h 129"/>
                  <a:gd name="T38" fmla="*/ 100 w 133"/>
                  <a:gd name="T39" fmla="*/ 2 h 129"/>
                  <a:gd name="T40" fmla="*/ 100 w 133"/>
                  <a:gd name="T41" fmla="*/ 1 h 129"/>
                  <a:gd name="T42" fmla="*/ 99 w 133"/>
                  <a:gd name="T43" fmla="*/ 1 h 129"/>
                  <a:gd name="T44" fmla="*/ 99 w 133"/>
                  <a:gd name="T45" fmla="*/ 1 h 129"/>
                  <a:gd name="T46" fmla="*/ 99 w 133"/>
                  <a:gd name="T47" fmla="*/ 2 h 129"/>
                  <a:gd name="T48" fmla="*/ 99 w 133"/>
                  <a:gd name="T49" fmla="*/ 2 h 129"/>
                  <a:gd name="T50" fmla="*/ 99 w 133"/>
                  <a:gd name="T51" fmla="*/ 2 h 129"/>
                  <a:gd name="T52" fmla="*/ 97 w 133"/>
                  <a:gd name="T53" fmla="*/ 1 h 129"/>
                  <a:gd name="T54" fmla="*/ 95 w 133"/>
                  <a:gd name="T55" fmla="*/ 0 h 129"/>
                  <a:gd name="T56" fmla="*/ 89 w 133"/>
                  <a:gd name="T57" fmla="*/ 0 h 129"/>
                  <a:gd name="T58" fmla="*/ 88 w 133"/>
                  <a:gd name="T59" fmla="*/ 1 h 129"/>
                  <a:gd name="T60" fmla="*/ 83 w 133"/>
                  <a:gd name="T61" fmla="*/ 2 h 129"/>
                  <a:gd name="T62" fmla="*/ 77 w 133"/>
                  <a:gd name="T63" fmla="*/ 6 h 129"/>
                  <a:gd name="T64" fmla="*/ 70 w 133"/>
                  <a:gd name="T65" fmla="*/ 10 h 129"/>
                  <a:gd name="T66" fmla="*/ 48 w 133"/>
                  <a:gd name="T67" fmla="*/ 30 h 129"/>
                  <a:gd name="T68" fmla="*/ 12 w 133"/>
                  <a:gd name="T69" fmla="*/ 68 h 129"/>
                  <a:gd name="T70" fmla="*/ 0 w 133"/>
                  <a:gd name="T71" fmla="*/ 10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3" h="129">
                    <a:moveTo>
                      <a:pt x="0" y="103"/>
                    </a:moveTo>
                    <a:cubicBezTo>
                      <a:pt x="14" y="99"/>
                      <a:pt x="23" y="96"/>
                      <a:pt x="32" y="86"/>
                    </a:cubicBezTo>
                    <a:cubicBezTo>
                      <a:pt x="37" y="81"/>
                      <a:pt x="53" y="64"/>
                      <a:pt x="67" y="49"/>
                    </a:cubicBezTo>
                    <a:cubicBezTo>
                      <a:pt x="74" y="42"/>
                      <a:pt x="82" y="36"/>
                      <a:pt x="87" y="32"/>
                    </a:cubicBezTo>
                    <a:cubicBezTo>
                      <a:pt x="88" y="30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7" y="27"/>
                      <a:pt x="91" y="39"/>
                      <a:pt x="93" y="49"/>
                    </a:cubicBezTo>
                    <a:cubicBezTo>
                      <a:pt x="98" y="68"/>
                      <a:pt x="102" y="91"/>
                      <a:pt x="104" y="98"/>
                    </a:cubicBezTo>
                    <a:cubicBezTo>
                      <a:pt x="107" y="112"/>
                      <a:pt x="112" y="119"/>
                      <a:pt x="123" y="129"/>
                    </a:cubicBezTo>
                    <a:cubicBezTo>
                      <a:pt x="129" y="116"/>
                      <a:pt x="133" y="107"/>
                      <a:pt x="130" y="93"/>
                    </a:cubicBezTo>
                    <a:cubicBezTo>
                      <a:pt x="129" y="86"/>
                      <a:pt x="125" y="63"/>
                      <a:pt x="119" y="42"/>
                    </a:cubicBezTo>
                    <a:cubicBezTo>
                      <a:pt x="118" y="37"/>
                      <a:pt x="117" y="32"/>
                      <a:pt x="115" y="27"/>
                    </a:cubicBezTo>
                    <a:cubicBezTo>
                      <a:pt x="115" y="26"/>
                      <a:pt x="114" y="24"/>
                      <a:pt x="114" y="23"/>
                    </a:cubicBezTo>
                    <a:cubicBezTo>
                      <a:pt x="113" y="21"/>
                      <a:pt x="113" y="20"/>
                      <a:pt x="112" y="18"/>
                    </a:cubicBezTo>
                    <a:cubicBezTo>
                      <a:pt x="111" y="16"/>
                      <a:pt x="110" y="14"/>
                      <a:pt x="110" y="13"/>
                    </a:cubicBezTo>
                    <a:cubicBezTo>
                      <a:pt x="109" y="11"/>
                      <a:pt x="108" y="9"/>
                      <a:pt x="107" y="8"/>
                    </a:cubicBezTo>
                    <a:cubicBezTo>
                      <a:pt x="105" y="5"/>
                      <a:pt x="103" y="3"/>
                      <a:pt x="101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8" y="1"/>
                      <a:pt x="98" y="1"/>
                      <a:pt x="97" y="1"/>
                    </a:cubicBezTo>
                    <a:cubicBezTo>
                      <a:pt x="96" y="0"/>
                      <a:pt x="95" y="0"/>
                      <a:pt x="95" y="0"/>
                    </a:cubicBezTo>
                    <a:cubicBezTo>
                      <a:pt x="91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8" y="1"/>
                    </a:cubicBezTo>
                    <a:cubicBezTo>
                      <a:pt x="87" y="1"/>
                      <a:pt x="85" y="1"/>
                      <a:pt x="83" y="2"/>
                    </a:cubicBezTo>
                    <a:cubicBezTo>
                      <a:pt x="82" y="3"/>
                      <a:pt x="79" y="4"/>
                      <a:pt x="77" y="6"/>
                    </a:cubicBezTo>
                    <a:cubicBezTo>
                      <a:pt x="74" y="7"/>
                      <a:pt x="71" y="10"/>
                      <a:pt x="70" y="10"/>
                    </a:cubicBezTo>
                    <a:cubicBezTo>
                      <a:pt x="64" y="15"/>
                      <a:pt x="56" y="23"/>
                      <a:pt x="48" y="30"/>
                    </a:cubicBezTo>
                    <a:cubicBezTo>
                      <a:pt x="33" y="45"/>
                      <a:pt x="17" y="62"/>
                      <a:pt x="12" y="68"/>
                    </a:cubicBezTo>
                    <a:cubicBezTo>
                      <a:pt x="3" y="79"/>
                      <a:pt x="1" y="88"/>
                      <a:pt x="0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A43C14A-17D1-82D9-5A4B-715A053858F5}"/>
                </a:ext>
              </a:extLst>
            </p:cNvPr>
            <p:cNvGrpSpPr/>
            <p:nvPr/>
          </p:nvGrpSpPr>
          <p:grpSpPr>
            <a:xfrm rot="14238422">
              <a:off x="4536570" y="5200169"/>
              <a:ext cx="301286" cy="1053324"/>
              <a:chOff x="-1143000" y="-560388"/>
              <a:chExt cx="406401" cy="1420813"/>
            </a:xfrm>
            <a:solidFill>
              <a:srgbClr val="001E16"/>
            </a:solidFill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112C4E46-DA12-AE96-79A7-051EB936B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93787" y="-496888"/>
                <a:ext cx="357188" cy="1357313"/>
              </a:xfrm>
              <a:custGeom>
                <a:avLst/>
                <a:gdLst>
                  <a:gd name="T0" fmla="*/ 66 w 166"/>
                  <a:gd name="T1" fmla="*/ 0 h 633"/>
                  <a:gd name="T2" fmla="*/ 40 w 166"/>
                  <a:gd name="T3" fmla="*/ 41 h 633"/>
                  <a:gd name="T4" fmla="*/ 22 w 166"/>
                  <a:gd name="T5" fmla="*/ 91 h 633"/>
                  <a:gd name="T6" fmla="*/ 13 w 166"/>
                  <a:gd name="T7" fmla="*/ 133 h 633"/>
                  <a:gd name="T8" fmla="*/ 0 w 166"/>
                  <a:gd name="T9" fmla="*/ 255 h 633"/>
                  <a:gd name="T10" fmla="*/ 5 w 166"/>
                  <a:gd name="T11" fmla="*/ 334 h 633"/>
                  <a:gd name="T12" fmla="*/ 5 w 166"/>
                  <a:gd name="T13" fmla="*/ 339 h 633"/>
                  <a:gd name="T14" fmla="*/ 7 w 166"/>
                  <a:gd name="T15" fmla="*/ 353 h 633"/>
                  <a:gd name="T16" fmla="*/ 11 w 166"/>
                  <a:gd name="T17" fmla="*/ 375 h 633"/>
                  <a:gd name="T18" fmla="*/ 16 w 166"/>
                  <a:gd name="T19" fmla="*/ 401 h 633"/>
                  <a:gd name="T20" fmla="*/ 24 w 166"/>
                  <a:gd name="T21" fmla="*/ 430 h 633"/>
                  <a:gd name="T22" fmla="*/ 34 w 166"/>
                  <a:gd name="T23" fmla="*/ 459 h 633"/>
                  <a:gd name="T24" fmla="*/ 46 w 166"/>
                  <a:gd name="T25" fmla="*/ 487 h 633"/>
                  <a:gd name="T26" fmla="*/ 58 w 166"/>
                  <a:gd name="T27" fmla="*/ 511 h 633"/>
                  <a:gd name="T28" fmla="*/ 90 w 166"/>
                  <a:gd name="T29" fmla="*/ 565 h 633"/>
                  <a:gd name="T30" fmla="*/ 108 w 166"/>
                  <a:gd name="T31" fmla="*/ 588 h 633"/>
                  <a:gd name="T32" fmla="*/ 126 w 166"/>
                  <a:gd name="T33" fmla="*/ 605 h 633"/>
                  <a:gd name="T34" fmla="*/ 135 w 166"/>
                  <a:gd name="T35" fmla="*/ 612 h 633"/>
                  <a:gd name="T36" fmla="*/ 145 w 166"/>
                  <a:gd name="T37" fmla="*/ 619 h 633"/>
                  <a:gd name="T38" fmla="*/ 166 w 166"/>
                  <a:gd name="T39" fmla="*/ 633 h 633"/>
                  <a:gd name="T40" fmla="*/ 153 w 166"/>
                  <a:gd name="T41" fmla="*/ 611 h 633"/>
                  <a:gd name="T42" fmla="*/ 147 w 166"/>
                  <a:gd name="T43" fmla="*/ 602 h 633"/>
                  <a:gd name="T44" fmla="*/ 141 w 166"/>
                  <a:gd name="T45" fmla="*/ 592 h 633"/>
                  <a:gd name="T46" fmla="*/ 128 w 166"/>
                  <a:gd name="T47" fmla="*/ 572 h 633"/>
                  <a:gd name="T48" fmla="*/ 112 w 166"/>
                  <a:gd name="T49" fmla="*/ 550 h 633"/>
                  <a:gd name="T50" fmla="*/ 82 w 166"/>
                  <a:gd name="T51" fmla="*/ 499 h 633"/>
                  <a:gd name="T52" fmla="*/ 43 w 166"/>
                  <a:gd name="T53" fmla="*/ 394 h 633"/>
                  <a:gd name="T54" fmla="*/ 37 w 166"/>
                  <a:gd name="T55" fmla="*/ 370 h 633"/>
                  <a:gd name="T56" fmla="*/ 34 w 166"/>
                  <a:gd name="T57" fmla="*/ 349 h 633"/>
                  <a:gd name="T58" fmla="*/ 32 w 166"/>
                  <a:gd name="T59" fmla="*/ 336 h 633"/>
                  <a:gd name="T60" fmla="*/ 31 w 166"/>
                  <a:gd name="T61" fmla="*/ 331 h 633"/>
                  <a:gd name="T62" fmla="*/ 27 w 166"/>
                  <a:gd name="T63" fmla="*/ 256 h 633"/>
                  <a:gd name="T64" fmla="*/ 40 w 166"/>
                  <a:gd name="T65" fmla="*/ 138 h 633"/>
                  <a:gd name="T66" fmla="*/ 48 w 166"/>
                  <a:gd name="T67" fmla="*/ 97 h 633"/>
                  <a:gd name="T68" fmla="*/ 59 w 166"/>
                  <a:gd name="T69" fmla="*/ 47 h 633"/>
                  <a:gd name="T70" fmla="*/ 66 w 166"/>
                  <a:gd name="T71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6" h="633">
                    <a:moveTo>
                      <a:pt x="66" y="0"/>
                    </a:moveTo>
                    <a:cubicBezTo>
                      <a:pt x="55" y="14"/>
                      <a:pt x="47" y="27"/>
                      <a:pt x="40" y="41"/>
                    </a:cubicBezTo>
                    <a:cubicBezTo>
                      <a:pt x="33" y="55"/>
                      <a:pt x="27" y="71"/>
                      <a:pt x="22" y="91"/>
                    </a:cubicBezTo>
                    <a:cubicBezTo>
                      <a:pt x="21" y="98"/>
                      <a:pt x="18" y="109"/>
                      <a:pt x="13" y="133"/>
                    </a:cubicBezTo>
                    <a:cubicBezTo>
                      <a:pt x="7" y="162"/>
                      <a:pt x="1" y="212"/>
                      <a:pt x="0" y="255"/>
                    </a:cubicBezTo>
                    <a:cubicBezTo>
                      <a:pt x="0" y="299"/>
                      <a:pt x="5" y="334"/>
                      <a:pt x="5" y="334"/>
                    </a:cubicBezTo>
                    <a:cubicBezTo>
                      <a:pt x="5" y="334"/>
                      <a:pt x="5" y="336"/>
                      <a:pt x="5" y="339"/>
                    </a:cubicBezTo>
                    <a:cubicBezTo>
                      <a:pt x="6" y="343"/>
                      <a:pt x="6" y="347"/>
                      <a:pt x="7" y="353"/>
                    </a:cubicBezTo>
                    <a:cubicBezTo>
                      <a:pt x="8" y="360"/>
                      <a:pt x="9" y="367"/>
                      <a:pt x="11" y="375"/>
                    </a:cubicBezTo>
                    <a:cubicBezTo>
                      <a:pt x="12" y="383"/>
                      <a:pt x="14" y="392"/>
                      <a:pt x="16" y="401"/>
                    </a:cubicBezTo>
                    <a:cubicBezTo>
                      <a:pt x="19" y="410"/>
                      <a:pt x="22" y="420"/>
                      <a:pt x="24" y="430"/>
                    </a:cubicBezTo>
                    <a:cubicBezTo>
                      <a:pt x="28" y="439"/>
                      <a:pt x="31" y="449"/>
                      <a:pt x="34" y="459"/>
                    </a:cubicBezTo>
                    <a:cubicBezTo>
                      <a:pt x="38" y="469"/>
                      <a:pt x="42" y="478"/>
                      <a:pt x="46" y="487"/>
                    </a:cubicBezTo>
                    <a:cubicBezTo>
                      <a:pt x="50" y="496"/>
                      <a:pt x="54" y="504"/>
                      <a:pt x="58" y="511"/>
                    </a:cubicBezTo>
                    <a:cubicBezTo>
                      <a:pt x="73" y="540"/>
                      <a:pt x="85" y="556"/>
                      <a:pt x="90" y="565"/>
                    </a:cubicBezTo>
                    <a:cubicBezTo>
                      <a:pt x="97" y="574"/>
                      <a:pt x="103" y="581"/>
                      <a:pt x="108" y="588"/>
                    </a:cubicBezTo>
                    <a:cubicBezTo>
                      <a:pt x="114" y="594"/>
                      <a:pt x="120" y="600"/>
                      <a:pt x="126" y="605"/>
                    </a:cubicBezTo>
                    <a:cubicBezTo>
                      <a:pt x="129" y="607"/>
                      <a:pt x="132" y="610"/>
                      <a:pt x="135" y="612"/>
                    </a:cubicBezTo>
                    <a:cubicBezTo>
                      <a:pt x="138" y="615"/>
                      <a:pt x="142" y="617"/>
                      <a:pt x="145" y="619"/>
                    </a:cubicBezTo>
                    <a:cubicBezTo>
                      <a:pt x="151" y="624"/>
                      <a:pt x="158" y="628"/>
                      <a:pt x="166" y="633"/>
                    </a:cubicBezTo>
                    <a:cubicBezTo>
                      <a:pt x="161" y="625"/>
                      <a:pt x="157" y="618"/>
                      <a:pt x="153" y="611"/>
                    </a:cubicBezTo>
                    <a:cubicBezTo>
                      <a:pt x="151" y="608"/>
                      <a:pt x="149" y="605"/>
                      <a:pt x="147" y="602"/>
                    </a:cubicBezTo>
                    <a:cubicBezTo>
                      <a:pt x="145" y="598"/>
                      <a:pt x="143" y="595"/>
                      <a:pt x="141" y="592"/>
                    </a:cubicBezTo>
                    <a:cubicBezTo>
                      <a:pt x="137" y="585"/>
                      <a:pt x="132" y="579"/>
                      <a:pt x="128" y="572"/>
                    </a:cubicBezTo>
                    <a:cubicBezTo>
                      <a:pt x="123" y="565"/>
                      <a:pt x="118" y="558"/>
                      <a:pt x="112" y="550"/>
                    </a:cubicBezTo>
                    <a:cubicBezTo>
                      <a:pt x="107" y="541"/>
                      <a:pt x="96" y="526"/>
                      <a:pt x="82" y="499"/>
                    </a:cubicBezTo>
                    <a:cubicBezTo>
                      <a:pt x="67" y="471"/>
                      <a:pt x="51" y="430"/>
                      <a:pt x="43" y="394"/>
                    </a:cubicBezTo>
                    <a:cubicBezTo>
                      <a:pt x="41" y="386"/>
                      <a:pt x="39" y="377"/>
                      <a:pt x="37" y="370"/>
                    </a:cubicBezTo>
                    <a:cubicBezTo>
                      <a:pt x="36" y="362"/>
                      <a:pt x="35" y="355"/>
                      <a:pt x="34" y="349"/>
                    </a:cubicBezTo>
                    <a:cubicBezTo>
                      <a:pt x="33" y="344"/>
                      <a:pt x="32" y="339"/>
                      <a:pt x="32" y="336"/>
                    </a:cubicBezTo>
                    <a:cubicBezTo>
                      <a:pt x="31" y="333"/>
                      <a:pt x="31" y="331"/>
                      <a:pt x="31" y="331"/>
                    </a:cubicBezTo>
                    <a:cubicBezTo>
                      <a:pt x="31" y="331"/>
                      <a:pt x="27" y="297"/>
                      <a:pt x="27" y="256"/>
                    </a:cubicBezTo>
                    <a:cubicBezTo>
                      <a:pt x="28" y="214"/>
                      <a:pt x="34" y="166"/>
                      <a:pt x="40" y="138"/>
                    </a:cubicBezTo>
                    <a:cubicBezTo>
                      <a:pt x="44" y="115"/>
                      <a:pt x="47" y="104"/>
                      <a:pt x="48" y="97"/>
                    </a:cubicBezTo>
                    <a:cubicBezTo>
                      <a:pt x="53" y="78"/>
                      <a:pt x="56" y="62"/>
                      <a:pt x="59" y="47"/>
                    </a:cubicBezTo>
                    <a:cubicBezTo>
                      <a:pt x="61" y="32"/>
                      <a:pt x="63" y="18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21">
                <a:extLst>
                  <a:ext uri="{FF2B5EF4-FFF2-40B4-BE49-F238E27FC236}">
                    <a16:creationId xmlns:a16="http://schemas.microsoft.com/office/drawing/2014/main" id="{A5C37FAC-A139-2387-2838-D4DFAC39F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43000" y="-560388"/>
                <a:ext cx="285750" cy="277813"/>
              </a:xfrm>
              <a:custGeom>
                <a:avLst/>
                <a:gdLst>
                  <a:gd name="T0" fmla="*/ 0 w 133"/>
                  <a:gd name="T1" fmla="*/ 103 h 129"/>
                  <a:gd name="T2" fmla="*/ 32 w 133"/>
                  <a:gd name="T3" fmla="*/ 86 h 129"/>
                  <a:gd name="T4" fmla="*/ 67 w 133"/>
                  <a:gd name="T5" fmla="*/ 49 h 129"/>
                  <a:gd name="T6" fmla="*/ 87 w 133"/>
                  <a:gd name="T7" fmla="*/ 32 h 129"/>
                  <a:gd name="T8" fmla="*/ 88 w 133"/>
                  <a:gd name="T9" fmla="*/ 31 h 129"/>
                  <a:gd name="T10" fmla="*/ 88 w 133"/>
                  <a:gd name="T11" fmla="*/ 31 h 129"/>
                  <a:gd name="T12" fmla="*/ 88 w 133"/>
                  <a:gd name="T13" fmla="*/ 31 h 129"/>
                  <a:gd name="T14" fmla="*/ 88 w 133"/>
                  <a:gd name="T15" fmla="*/ 31 h 129"/>
                  <a:gd name="T16" fmla="*/ 93 w 133"/>
                  <a:gd name="T17" fmla="*/ 49 h 129"/>
                  <a:gd name="T18" fmla="*/ 104 w 133"/>
                  <a:gd name="T19" fmla="*/ 98 h 129"/>
                  <a:gd name="T20" fmla="*/ 123 w 133"/>
                  <a:gd name="T21" fmla="*/ 129 h 129"/>
                  <a:gd name="T22" fmla="*/ 130 w 133"/>
                  <a:gd name="T23" fmla="*/ 93 h 129"/>
                  <a:gd name="T24" fmla="*/ 119 w 133"/>
                  <a:gd name="T25" fmla="*/ 42 h 129"/>
                  <a:gd name="T26" fmla="*/ 115 w 133"/>
                  <a:gd name="T27" fmla="*/ 27 h 129"/>
                  <a:gd name="T28" fmla="*/ 114 w 133"/>
                  <a:gd name="T29" fmla="*/ 23 h 129"/>
                  <a:gd name="T30" fmla="*/ 112 w 133"/>
                  <a:gd name="T31" fmla="*/ 18 h 129"/>
                  <a:gd name="T32" fmla="*/ 110 w 133"/>
                  <a:gd name="T33" fmla="*/ 13 h 129"/>
                  <a:gd name="T34" fmla="*/ 107 w 133"/>
                  <a:gd name="T35" fmla="*/ 8 h 129"/>
                  <a:gd name="T36" fmla="*/ 101 w 133"/>
                  <a:gd name="T37" fmla="*/ 2 h 129"/>
                  <a:gd name="T38" fmla="*/ 100 w 133"/>
                  <a:gd name="T39" fmla="*/ 2 h 129"/>
                  <a:gd name="T40" fmla="*/ 100 w 133"/>
                  <a:gd name="T41" fmla="*/ 1 h 129"/>
                  <a:gd name="T42" fmla="*/ 99 w 133"/>
                  <a:gd name="T43" fmla="*/ 1 h 129"/>
                  <a:gd name="T44" fmla="*/ 99 w 133"/>
                  <a:gd name="T45" fmla="*/ 1 h 129"/>
                  <a:gd name="T46" fmla="*/ 99 w 133"/>
                  <a:gd name="T47" fmla="*/ 2 h 129"/>
                  <a:gd name="T48" fmla="*/ 99 w 133"/>
                  <a:gd name="T49" fmla="*/ 2 h 129"/>
                  <a:gd name="T50" fmla="*/ 99 w 133"/>
                  <a:gd name="T51" fmla="*/ 2 h 129"/>
                  <a:gd name="T52" fmla="*/ 97 w 133"/>
                  <a:gd name="T53" fmla="*/ 1 h 129"/>
                  <a:gd name="T54" fmla="*/ 95 w 133"/>
                  <a:gd name="T55" fmla="*/ 0 h 129"/>
                  <a:gd name="T56" fmla="*/ 89 w 133"/>
                  <a:gd name="T57" fmla="*/ 0 h 129"/>
                  <a:gd name="T58" fmla="*/ 88 w 133"/>
                  <a:gd name="T59" fmla="*/ 1 h 129"/>
                  <a:gd name="T60" fmla="*/ 83 w 133"/>
                  <a:gd name="T61" fmla="*/ 2 h 129"/>
                  <a:gd name="T62" fmla="*/ 77 w 133"/>
                  <a:gd name="T63" fmla="*/ 6 h 129"/>
                  <a:gd name="T64" fmla="*/ 70 w 133"/>
                  <a:gd name="T65" fmla="*/ 10 h 129"/>
                  <a:gd name="T66" fmla="*/ 48 w 133"/>
                  <a:gd name="T67" fmla="*/ 30 h 129"/>
                  <a:gd name="T68" fmla="*/ 12 w 133"/>
                  <a:gd name="T69" fmla="*/ 68 h 129"/>
                  <a:gd name="T70" fmla="*/ 0 w 133"/>
                  <a:gd name="T71" fmla="*/ 10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3" h="129">
                    <a:moveTo>
                      <a:pt x="0" y="103"/>
                    </a:moveTo>
                    <a:cubicBezTo>
                      <a:pt x="14" y="99"/>
                      <a:pt x="23" y="96"/>
                      <a:pt x="32" y="86"/>
                    </a:cubicBezTo>
                    <a:cubicBezTo>
                      <a:pt x="37" y="81"/>
                      <a:pt x="53" y="64"/>
                      <a:pt x="67" y="49"/>
                    </a:cubicBezTo>
                    <a:cubicBezTo>
                      <a:pt x="74" y="42"/>
                      <a:pt x="82" y="36"/>
                      <a:pt x="87" y="32"/>
                    </a:cubicBezTo>
                    <a:cubicBezTo>
                      <a:pt x="88" y="30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7" y="27"/>
                      <a:pt x="91" y="39"/>
                      <a:pt x="93" y="49"/>
                    </a:cubicBezTo>
                    <a:cubicBezTo>
                      <a:pt x="98" y="68"/>
                      <a:pt x="102" y="91"/>
                      <a:pt x="104" y="98"/>
                    </a:cubicBezTo>
                    <a:cubicBezTo>
                      <a:pt x="107" y="112"/>
                      <a:pt x="112" y="119"/>
                      <a:pt x="123" y="129"/>
                    </a:cubicBezTo>
                    <a:cubicBezTo>
                      <a:pt x="129" y="116"/>
                      <a:pt x="133" y="107"/>
                      <a:pt x="130" y="93"/>
                    </a:cubicBezTo>
                    <a:cubicBezTo>
                      <a:pt x="129" y="86"/>
                      <a:pt x="125" y="63"/>
                      <a:pt x="119" y="42"/>
                    </a:cubicBezTo>
                    <a:cubicBezTo>
                      <a:pt x="118" y="37"/>
                      <a:pt x="117" y="32"/>
                      <a:pt x="115" y="27"/>
                    </a:cubicBezTo>
                    <a:cubicBezTo>
                      <a:pt x="115" y="26"/>
                      <a:pt x="114" y="24"/>
                      <a:pt x="114" y="23"/>
                    </a:cubicBezTo>
                    <a:cubicBezTo>
                      <a:pt x="113" y="21"/>
                      <a:pt x="113" y="20"/>
                      <a:pt x="112" y="18"/>
                    </a:cubicBezTo>
                    <a:cubicBezTo>
                      <a:pt x="111" y="16"/>
                      <a:pt x="110" y="14"/>
                      <a:pt x="110" y="13"/>
                    </a:cubicBezTo>
                    <a:cubicBezTo>
                      <a:pt x="109" y="11"/>
                      <a:pt x="108" y="9"/>
                      <a:pt x="107" y="8"/>
                    </a:cubicBezTo>
                    <a:cubicBezTo>
                      <a:pt x="105" y="5"/>
                      <a:pt x="103" y="3"/>
                      <a:pt x="101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8" y="1"/>
                      <a:pt x="98" y="1"/>
                      <a:pt x="97" y="1"/>
                    </a:cubicBezTo>
                    <a:cubicBezTo>
                      <a:pt x="96" y="0"/>
                      <a:pt x="95" y="0"/>
                      <a:pt x="95" y="0"/>
                    </a:cubicBezTo>
                    <a:cubicBezTo>
                      <a:pt x="91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8" y="1"/>
                    </a:cubicBezTo>
                    <a:cubicBezTo>
                      <a:pt x="87" y="1"/>
                      <a:pt x="85" y="1"/>
                      <a:pt x="83" y="2"/>
                    </a:cubicBezTo>
                    <a:cubicBezTo>
                      <a:pt x="82" y="3"/>
                      <a:pt x="79" y="4"/>
                      <a:pt x="77" y="6"/>
                    </a:cubicBezTo>
                    <a:cubicBezTo>
                      <a:pt x="74" y="7"/>
                      <a:pt x="71" y="10"/>
                      <a:pt x="70" y="10"/>
                    </a:cubicBezTo>
                    <a:cubicBezTo>
                      <a:pt x="64" y="15"/>
                      <a:pt x="56" y="23"/>
                      <a:pt x="48" y="30"/>
                    </a:cubicBezTo>
                    <a:cubicBezTo>
                      <a:pt x="33" y="45"/>
                      <a:pt x="17" y="62"/>
                      <a:pt x="12" y="68"/>
                    </a:cubicBezTo>
                    <a:cubicBezTo>
                      <a:pt x="3" y="79"/>
                      <a:pt x="1" y="88"/>
                      <a:pt x="0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Freeform 64">
              <a:extLst>
                <a:ext uri="{FF2B5EF4-FFF2-40B4-BE49-F238E27FC236}">
                  <a16:creationId xmlns:a16="http://schemas.microsoft.com/office/drawing/2014/main" id="{39CA11AF-DAB8-58B6-FC25-B12055389FE1}"/>
                </a:ext>
              </a:extLst>
            </p:cNvPr>
            <p:cNvSpPr>
              <a:spLocks noEditPoints="1"/>
            </p:cNvSpPr>
            <p:nvPr/>
          </p:nvSpPr>
          <p:spPr bwMode="auto">
            <a:xfrm rot="17100000">
              <a:off x="3436896" y="3852459"/>
              <a:ext cx="270666" cy="946274"/>
            </a:xfrm>
            <a:custGeom>
              <a:avLst/>
              <a:gdLst>
                <a:gd name="T0" fmla="*/ 87 w 189"/>
                <a:gd name="T1" fmla="*/ 32 h 662"/>
                <a:gd name="T2" fmla="*/ 63 w 189"/>
                <a:gd name="T3" fmla="*/ 70 h 662"/>
                <a:gd name="T4" fmla="*/ 36 w 189"/>
                <a:gd name="T5" fmla="*/ 162 h 662"/>
                <a:gd name="T6" fmla="*/ 28 w 189"/>
                <a:gd name="T7" fmla="*/ 363 h 662"/>
                <a:gd name="T8" fmla="*/ 30 w 189"/>
                <a:gd name="T9" fmla="*/ 382 h 662"/>
                <a:gd name="T10" fmla="*/ 39 w 189"/>
                <a:gd name="T11" fmla="*/ 430 h 662"/>
                <a:gd name="T12" fmla="*/ 57 w 189"/>
                <a:gd name="T13" fmla="*/ 488 h 662"/>
                <a:gd name="T14" fmla="*/ 81 w 189"/>
                <a:gd name="T15" fmla="*/ 540 h 662"/>
                <a:gd name="T16" fmla="*/ 131 w 189"/>
                <a:gd name="T17" fmla="*/ 617 h 662"/>
                <a:gd name="T18" fmla="*/ 158 w 189"/>
                <a:gd name="T19" fmla="*/ 641 h 662"/>
                <a:gd name="T20" fmla="*/ 189 w 189"/>
                <a:gd name="T21" fmla="*/ 662 h 662"/>
                <a:gd name="T22" fmla="*/ 170 w 189"/>
                <a:gd name="T23" fmla="*/ 631 h 662"/>
                <a:gd name="T24" fmla="*/ 151 w 189"/>
                <a:gd name="T25" fmla="*/ 601 h 662"/>
                <a:gd name="T26" fmla="*/ 105 w 189"/>
                <a:gd name="T27" fmla="*/ 528 h 662"/>
                <a:gd name="T28" fmla="*/ 60 w 189"/>
                <a:gd name="T29" fmla="*/ 399 h 662"/>
                <a:gd name="T30" fmla="*/ 55 w 189"/>
                <a:gd name="T31" fmla="*/ 365 h 662"/>
                <a:gd name="T32" fmla="*/ 50 w 189"/>
                <a:gd name="T33" fmla="*/ 285 h 662"/>
                <a:gd name="T34" fmla="*/ 71 w 189"/>
                <a:gd name="T35" fmla="*/ 126 h 662"/>
                <a:gd name="T36" fmla="*/ 88 w 189"/>
                <a:gd name="T37" fmla="*/ 32 h 662"/>
                <a:gd name="T38" fmla="*/ 104 w 189"/>
                <a:gd name="T39" fmla="*/ 98 h 662"/>
                <a:gd name="T40" fmla="*/ 130 w 189"/>
                <a:gd name="T41" fmla="*/ 93 h 662"/>
                <a:gd name="T42" fmla="*/ 115 w 189"/>
                <a:gd name="T43" fmla="*/ 27 h 662"/>
                <a:gd name="T44" fmla="*/ 112 w 189"/>
                <a:gd name="T45" fmla="*/ 18 h 662"/>
                <a:gd name="T46" fmla="*/ 107 w 189"/>
                <a:gd name="T47" fmla="*/ 8 h 662"/>
                <a:gd name="T48" fmla="*/ 100 w 189"/>
                <a:gd name="T49" fmla="*/ 2 h 662"/>
                <a:gd name="T50" fmla="*/ 99 w 189"/>
                <a:gd name="T51" fmla="*/ 1 h 662"/>
                <a:gd name="T52" fmla="*/ 99 w 189"/>
                <a:gd name="T53" fmla="*/ 2 h 662"/>
                <a:gd name="T54" fmla="*/ 99 w 189"/>
                <a:gd name="T55" fmla="*/ 2 h 662"/>
                <a:gd name="T56" fmla="*/ 95 w 189"/>
                <a:gd name="T57" fmla="*/ 0 h 662"/>
                <a:gd name="T58" fmla="*/ 88 w 189"/>
                <a:gd name="T59" fmla="*/ 1 h 662"/>
                <a:gd name="T60" fmla="*/ 77 w 189"/>
                <a:gd name="T61" fmla="*/ 6 h 662"/>
                <a:gd name="T62" fmla="*/ 48 w 189"/>
                <a:gd name="T63" fmla="*/ 30 h 662"/>
                <a:gd name="T64" fmla="*/ 0 w 189"/>
                <a:gd name="T65" fmla="*/ 103 h 662"/>
                <a:gd name="T66" fmla="*/ 67 w 189"/>
                <a:gd name="T67" fmla="*/ 49 h 662"/>
                <a:gd name="T68" fmla="*/ 88 w 189"/>
                <a:gd name="T69" fmla="*/ 3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9" h="662">
                  <a:moveTo>
                    <a:pt x="67" y="49"/>
                  </a:moveTo>
                  <a:cubicBezTo>
                    <a:pt x="74" y="42"/>
                    <a:pt x="82" y="36"/>
                    <a:pt x="87" y="32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77" y="45"/>
                    <a:pt x="70" y="57"/>
                    <a:pt x="63" y="70"/>
                  </a:cubicBezTo>
                  <a:cubicBezTo>
                    <a:pt x="56" y="84"/>
                    <a:pt x="50" y="100"/>
                    <a:pt x="45" y="120"/>
                  </a:cubicBezTo>
                  <a:cubicBezTo>
                    <a:pt x="44" y="127"/>
                    <a:pt x="41" y="138"/>
                    <a:pt x="36" y="162"/>
                  </a:cubicBezTo>
                  <a:cubicBezTo>
                    <a:pt x="30" y="191"/>
                    <a:pt x="24" y="241"/>
                    <a:pt x="23" y="284"/>
                  </a:cubicBezTo>
                  <a:cubicBezTo>
                    <a:pt x="23" y="328"/>
                    <a:pt x="28" y="363"/>
                    <a:pt x="28" y="363"/>
                  </a:cubicBezTo>
                  <a:cubicBezTo>
                    <a:pt x="28" y="363"/>
                    <a:pt x="28" y="365"/>
                    <a:pt x="28" y="368"/>
                  </a:cubicBezTo>
                  <a:cubicBezTo>
                    <a:pt x="29" y="372"/>
                    <a:pt x="29" y="376"/>
                    <a:pt x="30" y="382"/>
                  </a:cubicBezTo>
                  <a:cubicBezTo>
                    <a:pt x="31" y="389"/>
                    <a:pt x="32" y="396"/>
                    <a:pt x="34" y="404"/>
                  </a:cubicBezTo>
                  <a:cubicBezTo>
                    <a:pt x="35" y="412"/>
                    <a:pt x="37" y="421"/>
                    <a:pt x="39" y="430"/>
                  </a:cubicBezTo>
                  <a:cubicBezTo>
                    <a:pt x="42" y="439"/>
                    <a:pt x="45" y="449"/>
                    <a:pt x="47" y="459"/>
                  </a:cubicBezTo>
                  <a:cubicBezTo>
                    <a:pt x="51" y="468"/>
                    <a:pt x="54" y="478"/>
                    <a:pt x="57" y="488"/>
                  </a:cubicBezTo>
                  <a:cubicBezTo>
                    <a:pt x="61" y="498"/>
                    <a:pt x="65" y="507"/>
                    <a:pt x="69" y="516"/>
                  </a:cubicBezTo>
                  <a:cubicBezTo>
                    <a:pt x="73" y="525"/>
                    <a:pt x="77" y="533"/>
                    <a:pt x="81" y="540"/>
                  </a:cubicBezTo>
                  <a:cubicBezTo>
                    <a:pt x="96" y="569"/>
                    <a:pt x="108" y="585"/>
                    <a:pt x="113" y="594"/>
                  </a:cubicBezTo>
                  <a:cubicBezTo>
                    <a:pt x="120" y="603"/>
                    <a:pt x="126" y="610"/>
                    <a:pt x="131" y="617"/>
                  </a:cubicBezTo>
                  <a:cubicBezTo>
                    <a:pt x="137" y="623"/>
                    <a:pt x="143" y="629"/>
                    <a:pt x="149" y="634"/>
                  </a:cubicBezTo>
                  <a:cubicBezTo>
                    <a:pt x="152" y="636"/>
                    <a:pt x="155" y="639"/>
                    <a:pt x="158" y="641"/>
                  </a:cubicBezTo>
                  <a:cubicBezTo>
                    <a:pt x="161" y="644"/>
                    <a:pt x="165" y="646"/>
                    <a:pt x="168" y="648"/>
                  </a:cubicBezTo>
                  <a:cubicBezTo>
                    <a:pt x="174" y="653"/>
                    <a:pt x="181" y="657"/>
                    <a:pt x="189" y="662"/>
                  </a:cubicBezTo>
                  <a:cubicBezTo>
                    <a:pt x="184" y="654"/>
                    <a:pt x="180" y="647"/>
                    <a:pt x="176" y="640"/>
                  </a:cubicBezTo>
                  <a:cubicBezTo>
                    <a:pt x="174" y="637"/>
                    <a:pt x="172" y="634"/>
                    <a:pt x="170" y="631"/>
                  </a:cubicBezTo>
                  <a:cubicBezTo>
                    <a:pt x="168" y="627"/>
                    <a:pt x="166" y="624"/>
                    <a:pt x="164" y="621"/>
                  </a:cubicBezTo>
                  <a:cubicBezTo>
                    <a:pt x="160" y="614"/>
                    <a:pt x="155" y="608"/>
                    <a:pt x="151" y="601"/>
                  </a:cubicBezTo>
                  <a:cubicBezTo>
                    <a:pt x="146" y="594"/>
                    <a:pt x="141" y="587"/>
                    <a:pt x="135" y="579"/>
                  </a:cubicBezTo>
                  <a:cubicBezTo>
                    <a:pt x="130" y="570"/>
                    <a:pt x="119" y="555"/>
                    <a:pt x="105" y="528"/>
                  </a:cubicBezTo>
                  <a:cubicBezTo>
                    <a:pt x="90" y="500"/>
                    <a:pt x="74" y="459"/>
                    <a:pt x="66" y="423"/>
                  </a:cubicBezTo>
                  <a:cubicBezTo>
                    <a:pt x="64" y="415"/>
                    <a:pt x="62" y="406"/>
                    <a:pt x="60" y="399"/>
                  </a:cubicBezTo>
                  <a:cubicBezTo>
                    <a:pt x="59" y="391"/>
                    <a:pt x="58" y="384"/>
                    <a:pt x="57" y="378"/>
                  </a:cubicBezTo>
                  <a:cubicBezTo>
                    <a:pt x="56" y="373"/>
                    <a:pt x="55" y="368"/>
                    <a:pt x="55" y="365"/>
                  </a:cubicBezTo>
                  <a:cubicBezTo>
                    <a:pt x="54" y="362"/>
                    <a:pt x="54" y="360"/>
                    <a:pt x="54" y="360"/>
                  </a:cubicBezTo>
                  <a:cubicBezTo>
                    <a:pt x="54" y="360"/>
                    <a:pt x="50" y="326"/>
                    <a:pt x="50" y="285"/>
                  </a:cubicBezTo>
                  <a:cubicBezTo>
                    <a:pt x="51" y="243"/>
                    <a:pt x="57" y="195"/>
                    <a:pt x="63" y="167"/>
                  </a:cubicBezTo>
                  <a:cubicBezTo>
                    <a:pt x="67" y="144"/>
                    <a:pt x="70" y="133"/>
                    <a:pt x="71" y="126"/>
                  </a:cubicBezTo>
                  <a:cubicBezTo>
                    <a:pt x="76" y="107"/>
                    <a:pt x="79" y="91"/>
                    <a:pt x="82" y="76"/>
                  </a:cubicBezTo>
                  <a:cubicBezTo>
                    <a:pt x="84" y="62"/>
                    <a:pt x="86" y="48"/>
                    <a:pt x="88" y="32"/>
                  </a:cubicBezTo>
                  <a:cubicBezTo>
                    <a:pt x="89" y="35"/>
                    <a:pt x="92" y="43"/>
                    <a:pt x="93" y="49"/>
                  </a:cubicBezTo>
                  <a:cubicBezTo>
                    <a:pt x="98" y="68"/>
                    <a:pt x="102" y="91"/>
                    <a:pt x="104" y="98"/>
                  </a:cubicBezTo>
                  <a:cubicBezTo>
                    <a:pt x="107" y="112"/>
                    <a:pt x="112" y="119"/>
                    <a:pt x="123" y="129"/>
                  </a:cubicBezTo>
                  <a:cubicBezTo>
                    <a:pt x="129" y="116"/>
                    <a:pt x="133" y="107"/>
                    <a:pt x="130" y="93"/>
                  </a:cubicBezTo>
                  <a:cubicBezTo>
                    <a:pt x="129" y="86"/>
                    <a:pt x="125" y="63"/>
                    <a:pt x="119" y="42"/>
                  </a:cubicBezTo>
                  <a:cubicBezTo>
                    <a:pt x="118" y="37"/>
                    <a:pt x="117" y="32"/>
                    <a:pt x="115" y="27"/>
                  </a:cubicBezTo>
                  <a:cubicBezTo>
                    <a:pt x="115" y="26"/>
                    <a:pt x="114" y="24"/>
                    <a:pt x="114" y="23"/>
                  </a:cubicBezTo>
                  <a:cubicBezTo>
                    <a:pt x="113" y="21"/>
                    <a:pt x="113" y="20"/>
                    <a:pt x="112" y="18"/>
                  </a:cubicBezTo>
                  <a:cubicBezTo>
                    <a:pt x="111" y="16"/>
                    <a:pt x="110" y="14"/>
                    <a:pt x="110" y="13"/>
                  </a:cubicBezTo>
                  <a:cubicBezTo>
                    <a:pt x="109" y="11"/>
                    <a:pt x="108" y="9"/>
                    <a:pt x="107" y="8"/>
                  </a:cubicBezTo>
                  <a:cubicBezTo>
                    <a:pt x="105" y="5"/>
                    <a:pt x="103" y="3"/>
                    <a:pt x="101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8" y="1"/>
                    <a:pt x="98" y="1"/>
                    <a:pt x="97" y="1"/>
                  </a:cubicBezTo>
                  <a:cubicBezTo>
                    <a:pt x="96" y="0"/>
                    <a:pt x="95" y="0"/>
                    <a:pt x="95" y="0"/>
                  </a:cubicBezTo>
                  <a:cubicBezTo>
                    <a:pt x="91" y="0"/>
                    <a:pt x="89" y="0"/>
                    <a:pt x="89" y="0"/>
                  </a:cubicBezTo>
                  <a:cubicBezTo>
                    <a:pt x="89" y="0"/>
                    <a:pt x="89" y="0"/>
                    <a:pt x="88" y="1"/>
                  </a:cubicBezTo>
                  <a:cubicBezTo>
                    <a:pt x="87" y="1"/>
                    <a:pt x="85" y="1"/>
                    <a:pt x="83" y="2"/>
                  </a:cubicBezTo>
                  <a:cubicBezTo>
                    <a:pt x="82" y="3"/>
                    <a:pt x="79" y="4"/>
                    <a:pt x="77" y="6"/>
                  </a:cubicBezTo>
                  <a:cubicBezTo>
                    <a:pt x="74" y="7"/>
                    <a:pt x="71" y="10"/>
                    <a:pt x="70" y="10"/>
                  </a:cubicBezTo>
                  <a:cubicBezTo>
                    <a:pt x="64" y="15"/>
                    <a:pt x="56" y="23"/>
                    <a:pt x="48" y="30"/>
                  </a:cubicBezTo>
                  <a:cubicBezTo>
                    <a:pt x="33" y="45"/>
                    <a:pt x="17" y="62"/>
                    <a:pt x="12" y="68"/>
                  </a:cubicBezTo>
                  <a:cubicBezTo>
                    <a:pt x="3" y="79"/>
                    <a:pt x="1" y="88"/>
                    <a:pt x="0" y="103"/>
                  </a:cubicBezTo>
                  <a:cubicBezTo>
                    <a:pt x="14" y="99"/>
                    <a:pt x="23" y="96"/>
                    <a:pt x="32" y="86"/>
                  </a:cubicBezTo>
                  <a:cubicBezTo>
                    <a:pt x="37" y="81"/>
                    <a:pt x="53" y="64"/>
                    <a:pt x="67" y="49"/>
                  </a:cubicBezTo>
                  <a:close/>
                  <a:moveTo>
                    <a:pt x="88" y="30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lose/>
                </a:path>
              </a:pathLst>
            </a:custGeom>
            <a:solidFill>
              <a:srgbClr val="005D6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93118A1-E6EE-4B19-03CD-1CAF384AC0FA}"/>
                </a:ext>
              </a:extLst>
            </p:cNvPr>
            <p:cNvSpPr/>
            <p:nvPr/>
          </p:nvSpPr>
          <p:spPr>
            <a:xfrm>
              <a:off x="4980828" y="2398795"/>
              <a:ext cx="2340000" cy="2340000"/>
            </a:xfrm>
            <a:prstGeom prst="ellipse">
              <a:avLst/>
            </a:prstGeom>
            <a:solidFill>
              <a:srgbClr val="0F1B5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DBM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8366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72579-10DB-5351-5D44-D08AE8C69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5C981EF-DF25-0DEC-0140-49959117D43A}"/>
              </a:ext>
            </a:extLst>
          </p:cNvPr>
          <p:cNvSpPr txBox="1"/>
          <p:nvPr/>
        </p:nvSpPr>
        <p:spPr>
          <a:xfrm>
            <a:off x="8784771" y="5351787"/>
            <a:ext cx="15382807" cy="6950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PPE/vaccination of search and rescue groups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of thermal sensors/trained dogs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heavy machinery for recovering dead.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Trained personnel at the scene for identification (Identification Form)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5731402-78E8-AF80-B4DB-C43D9670152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B013B05-08F3-20A0-F4AF-484114649FB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F7852ECD-DF84-F274-0B68-6324B98A93E7}"/>
              </a:ext>
            </a:extLst>
          </p:cNvPr>
          <p:cNvSpPr txBox="1"/>
          <p:nvPr/>
        </p:nvSpPr>
        <p:spPr>
          <a:xfrm>
            <a:off x="742863" y="2812493"/>
            <a:ext cx="8695052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Dead Body Management Protocol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3A08D3-8F7E-C27A-5B56-40408D21A06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9DBA547-D02C-DE1D-8182-8F8A97208C4D}"/>
              </a:ext>
            </a:extLst>
          </p:cNvPr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Recovery</a:t>
            </a:r>
            <a:endParaRPr lang="en-IN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307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36EA4-EE30-0F8E-A70C-0DFAE7F02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211B188-507C-1C48-1B8D-5D46A1F7F2F4}"/>
              </a:ext>
            </a:extLst>
          </p:cNvPr>
          <p:cNvSpPr txBox="1"/>
          <p:nvPr/>
        </p:nvSpPr>
        <p:spPr>
          <a:xfrm>
            <a:off x="8784771" y="5351787"/>
            <a:ext cx="15382807" cy="800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body parts to be packed individually and labeled them with distinct numbers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try to match body parts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Photography with level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sure that things Belonging to one body are not assigned to another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of CBRN – Recovery only after ensuring safety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1FFDFA7-C3C3-ADB5-387A-DA9E6BFA066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119CD01-BE7D-5073-073A-90375479C16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99AE91B6-DA1E-6B71-DCB1-547694E3EDA6}"/>
              </a:ext>
            </a:extLst>
          </p:cNvPr>
          <p:cNvSpPr txBox="1"/>
          <p:nvPr/>
        </p:nvSpPr>
        <p:spPr>
          <a:xfrm>
            <a:off x="742863" y="2812493"/>
            <a:ext cx="8695052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Dead Body Management Protocol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F9D347-6E7B-791C-08A8-D43DC9D4D359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B30E255-C2FB-DEF3-BA2B-83E726943F2A}"/>
              </a:ext>
            </a:extLst>
          </p:cNvPr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Recovery</a:t>
            </a:r>
            <a:endParaRPr lang="en-IN" sz="6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44685-FA32-5B52-9E9D-06FFFC039EAB}"/>
              </a:ext>
            </a:extLst>
          </p:cNvPr>
          <p:cNvSpPr txBox="1"/>
          <p:nvPr/>
        </p:nvSpPr>
        <p:spPr>
          <a:xfrm>
            <a:off x="8784771" y="4263249"/>
            <a:ext cx="3037115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5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5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5076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67B5E-41EC-4453-9D33-C79CB2138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BB0B154-D52A-6BA8-E07F-971C5A5D2655}"/>
              </a:ext>
            </a:extLst>
          </p:cNvPr>
          <p:cNvSpPr txBox="1"/>
          <p:nvPr/>
        </p:nvSpPr>
        <p:spPr>
          <a:xfrm>
            <a:off x="8784771" y="5351787"/>
            <a:ext cx="15382807" cy="8356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 is a process of comparing and matching the information of missing person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method of Iden: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Relatives descriptions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Visual signs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Photographs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description/Medical findings/evidence/clothing</a:t>
            </a:r>
          </a:p>
          <a:p>
            <a:pPr marL="2155825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Fingerprints, dental, DNA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F1F7669-86EF-D75F-85AA-2234284E777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FE80B90-AF82-D451-AC11-C3907A0345F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9EB18C94-BFCA-46A1-92C6-627D5C808DDA}"/>
              </a:ext>
            </a:extLst>
          </p:cNvPr>
          <p:cNvSpPr txBox="1"/>
          <p:nvPr/>
        </p:nvSpPr>
        <p:spPr>
          <a:xfrm>
            <a:off x="742863" y="2812493"/>
            <a:ext cx="8695052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Dead Body Management Protocol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1ACABC-649E-9428-75E0-D554A2999455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8A31134-7BAA-4D8A-FA64-33114EAF26B4}"/>
              </a:ext>
            </a:extLst>
          </p:cNvPr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</a:t>
            </a:r>
            <a:endParaRPr lang="en-IN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1823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E460D-164F-C3D7-E447-E91F26C71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A930C53-BB6F-98EC-5608-F96DB0D2A29C}"/>
              </a:ext>
            </a:extLst>
          </p:cNvPr>
          <p:cNvSpPr txBox="1"/>
          <p:nvPr/>
        </p:nvSpPr>
        <p:spPr>
          <a:xfrm>
            <a:off x="8784771" y="5351787"/>
            <a:ext cx="15382807" cy="750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to be marked for collection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Vehicles with wide space and canopy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 privacy and dignity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Body only in body bag or plastic sheets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carry manually, Use stretchers.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DB04F0C-B61C-7591-A16D-29A226100BF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AACEDAB-8986-AA4D-7E56-035FDFF83B0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13B00D4-150E-C21E-D841-B8C5A72CDA9D}"/>
              </a:ext>
            </a:extLst>
          </p:cNvPr>
          <p:cNvSpPr txBox="1"/>
          <p:nvPr/>
        </p:nvSpPr>
        <p:spPr>
          <a:xfrm>
            <a:off x="742863" y="2812493"/>
            <a:ext cx="8695052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Dead Body Management Protocol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09D977-2EF6-AD79-A0B6-D7DC14C2F7A4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297B1FC-1804-7AC8-47EB-922D034437EF}"/>
              </a:ext>
            </a:extLst>
          </p:cNvPr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Transportation</a:t>
            </a:r>
            <a:endParaRPr lang="en-IN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9915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6E632-E198-BA8A-A599-5AE9296D0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C18A272-0998-A491-1C04-51B177FCB9FE}"/>
              </a:ext>
            </a:extLst>
          </p:cNvPr>
          <p:cNvSpPr txBox="1"/>
          <p:nvPr/>
        </p:nvSpPr>
        <p:spPr>
          <a:xfrm>
            <a:off x="8784771" y="5351787"/>
            <a:ext cx="15382807" cy="750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remove the belongings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Bodies not to be put in layers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CBRN Decontamination before transport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Ambulance not to be used for TPT of dead bodies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 decontamination of vehicles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C1FED5D-9681-A4EE-F011-7BAA4E3A35B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5312D09-9C76-944E-F507-C5DBD69D54B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CD18C8F2-0AA0-BEFD-4538-7636FC2CF764}"/>
              </a:ext>
            </a:extLst>
          </p:cNvPr>
          <p:cNvSpPr txBox="1"/>
          <p:nvPr/>
        </p:nvSpPr>
        <p:spPr>
          <a:xfrm>
            <a:off x="742863" y="2812493"/>
            <a:ext cx="8695052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Dead Body Management Protocol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4AE67C-BFDF-7774-1AEA-F8673B550A42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3990014-342E-C2F4-1E37-DC9D7DC65F61}"/>
              </a:ext>
            </a:extLst>
          </p:cNvPr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Transportation</a:t>
            </a:r>
            <a:endParaRPr lang="en-IN" sz="6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BAB1C-93F1-86E5-5001-35D68AA3A67B}"/>
              </a:ext>
            </a:extLst>
          </p:cNvPr>
          <p:cNvSpPr txBox="1"/>
          <p:nvPr/>
        </p:nvSpPr>
        <p:spPr>
          <a:xfrm>
            <a:off x="8784771" y="4263249"/>
            <a:ext cx="3037115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5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5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0324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88BAB-0335-A4A5-4D4E-2CABEB1BB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F062F88-39DD-80E4-CF59-6F6153212EE9}"/>
              </a:ext>
            </a:extLst>
          </p:cNvPr>
          <p:cNvSpPr txBox="1"/>
          <p:nvPr/>
        </p:nvSpPr>
        <p:spPr>
          <a:xfrm>
            <a:off x="8784771" y="5351787"/>
            <a:ext cx="15382807" cy="8181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Requirement of adequate space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Permanent Mortuaries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Temporary Mortuaries: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Viewing area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Examination area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 to be taken against climatic condition, temperature, ventilation, cooling facility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7C6C949-8674-B9C9-0543-D003FA0BFEC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50A5D91-5C0C-8DE5-81B6-E2AF1B226CA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C0FCDB0-9C6A-0640-8077-A3370A0D7119}"/>
              </a:ext>
            </a:extLst>
          </p:cNvPr>
          <p:cNvSpPr txBox="1"/>
          <p:nvPr/>
        </p:nvSpPr>
        <p:spPr>
          <a:xfrm>
            <a:off x="742863" y="2812493"/>
            <a:ext cx="8695052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Dead Body Management Protocol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9753F6-E566-AC9D-3DCD-58B73038E387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9DF8C1D-31CB-B892-23A6-D6CF55A6E985}"/>
              </a:ext>
            </a:extLst>
          </p:cNvPr>
          <p:cNvSpPr txBox="1"/>
          <p:nvPr/>
        </p:nvSpPr>
        <p:spPr>
          <a:xfrm>
            <a:off x="742863" y="6211669"/>
            <a:ext cx="6637651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and Preservation</a:t>
            </a:r>
          </a:p>
        </p:txBody>
      </p:sp>
    </p:spTree>
    <p:extLst>
      <p:ext uri="{BB962C8B-B14F-4D97-AF65-F5344CB8AC3E}">
        <p14:creationId xmlns:p14="http://schemas.microsoft.com/office/powerpoint/2010/main" val="6017434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5CF87-C2B6-81DB-8F6B-DEC0EE572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435D702-55D6-1564-7D7C-21AC00BC3A58}"/>
              </a:ext>
            </a:extLst>
          </p:cNvPr>
          <p:cNvSpPr txBox="1"/>
          <p:nvPr/>
        </p:nvSpPr>
        <p:spPr>
          <a:xfrm>
            <a:off x="8784771" y="5351787"/>
            <a:ext cx="15382807" cy="5827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Modes of preservation – 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Refrigeration – 2°C to 4°C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of Dry Ice – 10 Kg of dry Ice per body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of Ice in emergency with drainage facility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9330493-4B89-4BA5-A513-622DD2CAFAA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71C2699-FDB1-C29D-C69A-38B4CC493DA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84047EF-53EE-DAE3-60FF-EC4791205D22}"/>
              </a:ext>
            </a:extLst>
          </p:cNvPr>
          <p:cNvSpPr txBox="1"/>
          <p:nvPr/>
        </p:nvSpPr>
        <p:spPr>
          <a:xfrm>
            <a:off x="742863" y="2812493"/>
            <a:ext cx="8695052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Dead Body Management Protocol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3DB957-70F9-03C6-6838-D27D20C500ED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9305A95-0240-2834-538A-CA9C6BBA25DB}"/>
              </a:ext>
            </a:extLst>
          </p:cNvPr>
          <p:cNvSpPr txBox="1"/>
          <p:nvPr/>
        </p:nvSpPr>
        <p:spPr>
          <a:xfrm>
            <a:off x="742863" y="6211669"/>
            <a:ext cx="6637651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and Preservation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243344-26B6-3029-3010-657E4A9D896F}"/>
              </a:ext>
            </a:extLst>
          </p:cNvPr>
          <p:cNvSpPr txBox="1"/>
          <p:nvPr/>
        </p:nvSpPr>
        <p:spPr>
          <a:xfrm>
            <a:off x="8784771" y="4263249"/>
            <a:ext cx="3037115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5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5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973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B5321-F82D-C2F8-C548-D175D14E6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C912CFA-9D52-AA68-157F-099E7E3698FA}"/>
              </a:ext>
            </a:extLst>
          </p:cNvPr>
          <p:cNvSpPr txBox="1"/>
          <p:nvPr/>
        </p:nvSpPr>
        <p:spPr>
          <a:xfrm>
            <a:off x="8784771" y="5351787"/>
            <a:ext cx="15382807" cy="8258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6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Temporary Burial – 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250m away from drinking water source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mass burial in single ditch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Distance between two bodies: 0.5m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Bodies to be buried with identification number and waterproof levels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1.5m above ground water level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1m covering of soil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B2F0EFC8-D8C5-F987-996F-D67646BB629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C03034F-03F7-78E4-8C23-7978C74124D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463BFDF3-3E9B-6261-EBE1-4A9F5299D5E4}"/>
              </a:ext>
            </a:extLst>
          </p:cNvPr>
          <p:cNvSpPr txBox="1"/>
          <p:nvPr/>
        </p:nvSpPr>
        <p:spPr>
          <a:xfrm>
            <a:off x="742863" y="2812493"/>
            <a:ext cx="8695052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Dead Body Management Protocol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B9A575-9412-6614-9B84-B0D4C059DB7C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57C591E-CA01-E548-71EF-059221055E85}"/>
              </a:ext>
            </a:extLst>
          </p:cNvPr>
          <p:cNvSpPr txBox="1"/>
          <p:nvPr/>
        </p:nvSpPr>
        <p:spPr>
          <a:xfrm>
            <a:off x="742863" y="6211669"/>
            <a:ext cx="6637651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and Preservation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1A7378-233E-BA21-B167-F4732C202654}"/>
              </a:ext>
            </a:extLst>
          </p:cNvPr>
          <p:cNvSpPr txBox="1"/>
          <p:nvPr/>
        </p:nvSpPr>
        <p:spPr>
          <a:xfrm>
            <a:off x="8784771" y="4263249"/>
            <a:ext cx="3037115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540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</a:t>
            </a:r>
            <a:r>
              <a:rPr kumimoji="0" lang="en-US" sz="5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I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801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451002" y="4793811"/>
            <a:ext cx="11469939" cy="684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Acquaint with Dead Body Management and Related Challenges</a:t>
            </a:r>
            <a:r>
              <a:rPr lang="en-IN" dirty="0"/>
              <a:t>. </a:t>
            </a: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about 07 basic principle of Dead Body Management </a:t>
            </a: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about 05 stages of Dead Body Management Protocol 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2" y="4561546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2" y="7323226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844662" y="9976509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C9D56-52BF-5CA3-9A1F-D7F20DC17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2D3E151-169B-05ED-AF7C-D6D561C4F3B0}"/>
              </a:ext>
            </a:extLst>
          </p:cNvPr>
          <p:cNvSpPr txBox="1"/>
          <p:nvPr/>
        </p:nvSpPr>
        <p:spPr>
          <a:xfrm>
            <a:off x="8784771" y="5351787"/>
            <a:ext cx="15382807" cy="7930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Unidentified bodies to be disposed by the district authority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of body of foreigner MEA shall take necessary action</a:t>
            </a:r>
          </a:p>
          <a:p>
            <a:pPr marL="1143000" indent="-1143000">
              <a:lnSpc>
                <a:spcPct val="100000"/>
              </a:lnSpc>
              <a:buFont typeface="+mj-lt"/>
              <a:buAutoNum type="arabicParenR" startAt="4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Rituals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Cremation – Funeral/ Electric Crematoriums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Burials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 Methods based on faith</a:t>
            </a:r>
          </a:p>
          <a:p>
            <a:pPr marL="2057400" lvl="1" indent="-11430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 circumstances such as CBRN 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6DA551D-8A10-B592-B5A2-D33781C82D1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248AB5C-D1B8-AC38-530C-4DD3CB9F6C4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6E231936-4E79-B05B-31BA-F5D7C0413E09}"/>
              </a:ext>
            </a:extLst>
          </p:cNvPr>
          <p:cNvSpPr txBox="1"/>
          <p:nvPr/>
        </p:nvSpPr>
        <p:spPr>
          <a:xfrm>
            <a:off x="742863" y="2812493"/>
            <a:ext cx="8695052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Dead Body Management Protocol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922CB8-9241-E4C5-1000-B63ECDE50A4C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1ABB27-F827-5EA2-FC03-588F87396D80}"/>
              </a:ext>
            </a:extLst>
          </p:cNvPr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Disposal</a:t>
            </a:r>
          </a:p>
        </p:txBody>
      </p:sp>
    </p:spTree>
    <p:extLst>
      <p:ext uri="{BB962C8B-B14F-4D97-AF65-F5344CB8AC3E}">
        <p14:creationId xmlns:p14="http://schemas.microsoft.com/office/powerpoint/2010/main" val="3087162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BE148-8797-731E-27CC-15896D07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94B7E39-2B8A-A95E-D249-0D44D8734931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E68450E-6837-42CD-9F64-93095FB95E08}"/>
              </a:ext>
            </a:extLst>
          </p:cNvPr>
          <p:cNvSpPr txBox="1"/>
          <p:nvPr/>
        </p:nvSpPr>
        <p:spPr>
          <a:xfrm>
            <a:off x="8564880" y="3888736"/>
            <a:ext cx="15382807" cy="908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Registration of the Deceased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Photograph the Body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 Physical Characteristics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Issuance of Death Certificates</a:t>
            </a:r>
          </a:p>
          <a:p>
            <a:pPr marL="1143000" indent="-11430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of Final Disposition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9A5BB3B-60B8-BE76-3739-909A8F003058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08C7B54-0357-E2E3-4058-40AB88D6278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33FE0F6-FBA2-FAF4-9F13-6DD07DD814D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5AB0D217-06E8-BE29-EEF3-A36991AB95A8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000" dirty="0"/>
              <a:t>DOCUMENTATION</a:t>
            </a:r>
            <a:r>
              <a:rPr lang="en-US" dirty="0"/>
              <a:t> AND FORMS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A73B0-60F2-1104-A50C-0E03FDDFA2B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0643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E47A9-9B2A-F338-C571-C420AA4A8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CF0A96A-39A9-50B0-9D38-0AE3767FFC8D}"/>
              </a:ext>
            </a:extLst>
          </p:cNvPr>
          <p:cNvSpPr txBox="1"/>
          <p:nvPr/>
        </p:nvSpPr>
        <p:spPr>
          <a:xfrm>
            <a:off x="8784771" y="5351787"/>
            <a:ext cx="15382807" cy="7396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Body or Body Part must have a unique reference number. Following is recommended – </a:t>
            </a:r>
          </a:p>
          <a:p>
            <a:pPr marL="1893888" lvl="1" indent="-9144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Tag wrist/ankle &amp; body bag</a:t>
            </a:r>
          </a:p>
          <a:p>
            <a:pPr marL="1893888" lvl="1" indent="-9144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waterproof markers</a:t>
            </a:r>
          </a:p>
          <a:p>
            <a:pPr marL="1893888" lvl="1" indent="-914400">
              <a:buFont typeface="+mj-lt"/>
              <a:buAutoNum type="alphaL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 + Recovery Team+ Serial Number</a:t>
            </a:r>
          </a:p>
          <a:p>
            <a:pPr marL="979488" lvl="1" indent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lang="en-US" sz="5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Mundakkai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4NDRFB6 – 001</a:t>
            </a:r>
          </a:p>
          <a:p>
            <a:pPr marL="979488" lvl="1" indent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 lang="en-US" sz="4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D59227A-9362-3861-DAC7-9573668B923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3E7433B-F809-9B03-8CDF-679EC62B83A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68B2BBF6-806F-E813-5940-1E8698D43730}"/>
              </a:ext>
            </a:extLst>
          </p:cNvPr>
          <p:cNvSpPr txBox="1"/>
          <p:nvPr/>
        </p:nvSpPr>
        <p:spPr>
          <a:xfrm>
            <a:off x="742862" y="2812493"/>
            <a:ext cx="748673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ASSIGNING A UNIQUE </a:t>
            </a:r>
            <a:r>
              <a:rPr lang="en-US" sz="6600" dirty="0"/>
              <a:t>IDENTIFICATION</a:t>
            </a:r>
            <a:r>
              <a:rPr lang="en-US" dirty="0"/>
              <a:t> NUMBER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1299E4-ED6B-06BB-E839-E5564735B9D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74020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60E54-C15D-0CC0-8F45-5A91CABB8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DE1C36A-74ED-7FF3-E95D-D1935B2267D2}"/>
              </a:ext>
            </a:extLst>
          </p:cNvPr>
          <p:cNvSpPr txBox="1"/>
          <p:nvPr/>
        </p:nvSpPr>
        <p:spPr>
          <a:xfrm>
            <a:off x="8784771" y="5351787"/>
            <a:ext cx="15382807" cy="4919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Catalog &amp; seal items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Attach or store with tag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Handover to police/family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pilferage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41AD726-2C54-5D97-36BB-9D778588B5B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1E52E1F-2E62-F31F-8E9F-F843569ED49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D94BAA6D-FC2B-C8DE-4874-3FC54D78EE91}"/>
              </a:ext>
            </a:extLst>
          </p:cNvPr>
          <p:cNvSpPr txBox="1"/>
          <p:nvPr/>
        </p:nvSpPr>
        <p:spPr>
          <a:xfrm>
            <a:off x="742862" y="2812493"/>
            <a:ext cx="748673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Personal Belongings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151C247-F462-8F67-998C-F7F4CE8DCA5F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7206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CACEB-6138-C8FC-A36C-04697DF8B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092D893-9FA3-C484-4B59-26282C7767ED}"/>
              </a:ext>
            </a:extLst>
          </p:cNvPr>
          <p:cNvSpPr txBox="1"/>
          <p:nvPr/>
        </p:nvSpPr>
        <p:spPr>
          <a:xfrm>
            <a:off x="8784771" y="5351787"/>
            <a:ext cx="15382807" cy="4919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Helpdesks &amp; counseling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Updates to relatives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Debrief responders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Honor dead respectfully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2CCEEAA-8626-3E1E-EDAB-5A7A3A149E2E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2E339E6-1B50-3C53-2399-C0B8C483436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0A66F0A-9B16-0C5B-8D92-D6981D5C5412}"/>
              </a:ext>
            </a:extLst>
          </p:cNvPr>
          <p:cNvSpPr txBox="1"/>
          <p:nvPr/>
        </p:nvSpPr>
        <p:spPr>
          <a:xfrm>
            <a:off x="742862" y="2812493"/>
            <a:ext cx="748673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Need for Psychosocial Support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9A03A8-A3CC-D3C6-2A9A-53FE9FAB3F0B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4040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0FD16-1C60-CC56-EE8E-FCE787F4D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B837243-CE46-F6E7-5763-B2161894861A}"/>
              </a:ext>
            </a:extLst>
          </p:cNvPr>
          <p:cNvSpPr txBox="1"/>
          <p:nvPr/>
        </p:nvSpPr>
        <p:spPr>
          <a:xfrm>
            <a:off x="8784771" y="5351787"/>
            <a:ext cx="15382807" cy="4919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Designated spokesperson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unauthorized photos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 verified lists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 family privacy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B6243AB-EA02-F263-70A3-5ABF799D75C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B1AB67D-8443-161C-7C62-C12E4BC0745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40F8184-D4FE-A35C-56CE-64E988027FAD}"/>
              </a:ext>
            </a:extLst>
          </p:cNvPr>
          <p:cNvSpPr txBox="1"/>
          <p:nvPr/>
        </p:nvSpPr>
        <p:spPr>
          <a:xfrm>
            <a:off x="742862" y="2812493"/>
            <a:ext cx="7486738" cy="3297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Media &amp; Public </a:t>
            </a:r>
            <a:r>
              <a:rPr lang="en-US" sz="6000" dirty="0"/>
              <a:t>Communication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1AB821-4C16-76EA-4075-ACE3841D264B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1053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915A0-1C6E-6F2A-DF54-B869B1DD2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351DB97-299C-2A4D-9BE7-8CE5CC6FCC38}"/>
              </a:ext>
            </a:extLst>
          </p:cNvPr>
          <p:cNvSpPr txBox="1"/>
          <p:nvPr/>
        </p:nvSpPr>
        <p:spPr>
          <a:xfrm>
            <a:off x="8784771" y="5351787"/>
            <a:ext cx="15382807" cy="4549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dumping in rivers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PCB burial norms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lime/chlorine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 scavenger access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7A73AD1-A332-B41A-0B28-52F95A2535A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86F4D1F-C19C-F87B-BD27-EF73022F827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D113C241-18B7-4CBD-234F-E3BA5E1155F5}"/>
              </a:ext>
            </a:extLst>
          </p:cNvPr>
          <p:cNvSpPr txBox="1"/>
          <p:nvPr/>
        </p:nvSpPr>
        <p:spPr>
          <a:xfrm>
            <a:off x="742862" y="2812493"/>
            <a:ext cx="7486738" cy="2189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000" dirty="0"/>
              <a:t>Environmental </a:t>
            </a:r>
            <a:r>
              <a:rPr lang="en-US" dirty="0"/>
              <a:t>Concerns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481043-6EC5-A903-911A-1DFF9D2C238E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88736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49E79-4D01-0FDD-CD47-5972684CE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F4AC65B-3477-ABFC-5245-A41145B9DFB8}"/>
              </a:ext>
            </a:extLst>
          </p:cNvPr>
          <p:cNvSpPr txBox="1"/>
          <p:nvPr/>
        </p:nvSpPr>
        <p:spPr>
          <a:xfrm>
            <a:off x="8784771" y="5351787"/>
            <a:ext cx="15382807" cy="670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&gt;4000 bodies recovered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Temporary morgues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DNA profiling used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Lessons: better tagging, refrigeration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of Social Media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7AD6C4D-BDC8-C3E7-AF0B-1E849726410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3D42FA8-0B88-C08F-C18B-82136B67138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60C43D6F-6E7A-DB93-61C1-1F3A78D5835C}"/>
              </a:ext>
            </a:extLst>
          </p:cNvPr>
          <p:cNvSpPr txBox="1"/>
          <p:nvPr/>
        </p:nvSpPr>
        <p:spPr>
          <a:xfrm>
            <a:off x="742862" y="2812493"/>
            <a:ext cx="748673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Case Study: </a:t>
            </a:r>
            <a:r>
              <a:rPr lang="en-IN" dirty="0"/>
              <a:t>Kedarnath 2013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C49FB8-7C76-9EE9-ED08-521CA8558085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8736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CC602-7DB6-B322-6FEC-4BA0A4682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05C48F7-26CC-F55B-5C75-527DE86AA26E}"/>
              </a:ext>
            </a:extLst>
          </p:cNvPr>
          <p:cNvSpPr txBox="1"/>
          <p:nvPr/>
        </p:nvSpPr>
        <p:spPr>
          <a:xfrm>
            <a:off x="8784771" y="5351787"/>
            <a:ext cx="15382807" cy="809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NDMA (2010): Guidelines on Management of the Dead in the Aftermath of Disasters</a:t>
            </a:r>
          </a:p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MoHFW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 SOPs: COVID-19 &amp; infectious disease dead body management</a:t>
            </a:r>
          </a:p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WHO (2020): Safe management of a dead body in the context of COVID-19</a:t>
            </a:r>
          </a:p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ICRC (2016): Management of Dead Bodies after Disasters</a:t>
            </a:r>
          </a:p>
          <a:p>
            <a:pPr marL="857250" marR="0" lvl="0" indent="-857250" algn="l" defTabSz="1896340" rtl="0" eaLnBrk="1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rPr>
              <a:t>NHRC Advisory (2021)</a:t>
            </a: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50F9418-411D-7294-3D83-4B4E054C6DF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AFB464E6-BE12-ADC0-6D8D-BD77D9351BBD}"/>
              </a:ext>
            </a:extLst>
          </p:cNvPr>
          <p:cNvSpPr txBox="1"/>
          <p:nvPr/>
        </p:nvSpPr>
        <p:spPr>
          <a:xfrm>
            <a:off x="742862" y="2812493"/>
            <a:ext cx="6996881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Key references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9FA71A-CE28-DCE5-A414-9530B0DA2F0C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1698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68731B-87F5-7AC6-6955-8A0846207CE9}"/>
              </a:ext>
            </a:extLst>
          </p:cNvPr>
          <p:cNvSpPr/>
          <p:nvPr/>
        </p:nvSpPr>
        <p:spPr>
          <a:xfrm>
            <a:off x="153459" y="1"/>
            <a:ext cx="24077083" cy="135625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48B17D2D-1800-A5BE-CDB0-F0D6A2BD7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731" y="6553731"/>
            <a:ext cx="608542" cy="608542"/>
          </a:xfrm>
          <a:prstGeom prst="rect">
            <a:avLst/>
          </a:prstGeom>
          <a:noFill/>
        </p:spPr>
        <p:txBody>
          <a:bodyPr lIns="182880" tIns="91440" rIns="182880" bIns="91440"/>
          <a:lstStyle/>
          <a:p>
            <a:pPr>
              <a:defRPr/>
            </a:pPr>
            <a:endParaRPr lang="en-IN" sz="2800"/>
          </a:p>
        </p:txBody>
      </p:sp>
      <p:sp>
        <p:nvSpPr>
          <p:cNvPr id="41988" name="Slide Number Placeholder 1">
            <a:extLst>
              <a:ext uri="{FF2B5EF4-FFF2-40B4-BE49-F238E27FC236}">
                <a16:creationId xmlns:a16="http://schemas.microsoft.com/office/drawing/2014/main" id="{57001B55-EC0A-9B45-D9F5-F90AB0ADC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B8E0073-7CED-4BFE-9C4E-B11FC8F6A1CE}" type="slidenum">
              <a:rPr lang="en-IN" altLang="en-US"/>
              <a:pPr/>
              <a:t>29</a:t>
            </a:fld>
            <a:endParaRPr lang="en-IN" altLang="en-US"/>
          </a:p>
        </p:txBody>
      </p:sp>
      <p:sp>
        <p:nvSpPr>
          <p:cNvPr id="41989" name="Rounded Rectangle">
            <a:extLst>
              <a:ext uri="{FF2B5EF4-FFF2-40B4-BE49-F238E27FC236}">
                <a16:creationId xmlns:a16="http://schemas.microsoft.com/office/drawing/2014/main" id="{5B780F5F-98BD-4DBE-0F50-28D9566DB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917" y="291042"/>
            <a:ext cx="13610167" cy="12522730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85" tIns="78285" rIns="78285" bIns="78285"/>
          <a:lstStyle/>
          <a:p>
            <a:endParaRPr lang="en-US" altLang="en-US" sz="6000">
              <a:latin typeface="Open Sans" panose="020B0606030504020204" pitchFamily="34" charset="0"/>
            </a:endParaRPr>
          </a:p>
        </p:txBody>
      </p:sp>
      <p:sp>
        <p:nvSpPr>
          <p:cNvPr id="41990" name="Duties of…">
            <a:extLst>
              <a:ext uri="{FF2B5EF4-FFF2-40B4-BE49-F238E27FC236}">
                <a16:creationId xmlns:a16="http://schemas.microsoft.com/office/drawing/2014/main" id="{A62130D6-4087-4DBE-732E-D0645EA0B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80" y="6461125"/>
            <a:ext cx="7448020" cy="138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8285" tIns="78285" rIns="78285" bIns="78285">
            <a:spAutoFit/>
          </a:bodyPr>
          <a:lstStyle/>
          <a:p>
            <a:pPr algn="ctr"/>
            <a:r>
              <a:rPr lang="en-US" altLang="en-US" sz="8000" b="1">
                <a:latin typeface="Open Sans" panose="020B0606030504020204" pitchFamily="34" charset="0"/>
              </a:rPr>
              <a:t>THANK YOU </a:t>
            </a:r>
            <a:r>
              <a:rPr lang="en-US" altLang="en-US" sz="8000">
                <a:latin typeface="Open Sans" panose="020B0606030504020204" pitchFamily="34" charset="0"/>
              </a:rPr>
              <a:t> </a:t>
            </a:r>
          </a:p>
        </p:txBody>
      </p:sp>
      <p:pic>
        <p:nvPicPr>
          <p:cNvPr id="41991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23B0C69-6DD1-5637-B711-CABA5B1B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731" y="1031875"/>
            <a:ext cx="9752542" cy="1107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3">
            <a:extLst>
              <a:ext uri="{FF2B5EF4-FFF2-40B4-BE49-F238E27FC236}">
                <a16:creationId xmlns:a16="http://schemas.microsoft.com/office/drawing/2014/main" id="{B89B7BA9-634A-045D-AF05-2DEC07E27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81563" cy="29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6">
            <a:extLst>
              <a:ext uri="{FF2B5EF4-FFF2-40B4-BE49-F238E27FC236}">
                <a16:creationId xmlns:a16="http://schemas.microsoft.com/office/drawing/2014/main" id="{1132EB92-E51E-EB92-8399-A1734AA9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981" y="13230"/>
            <a:ext cx="2775478" cy="245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656862" y="4893571"/>
            <a:ext cx="11672690" cy="5713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about retrieval, transport, storage, identification and disposal of Dead Body Management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Know About psychological support during Dead Body Management </a:t>
            </a:r>
          </a:p>
          <a:p>
            <a:pPr lvl="1" indent="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895462" y="7995417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4931051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024C-9739-D204-7774-D21CC33A3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96311C9-EFD7-96E7-0B9E-F1DF54227122}"/>
              </a:ext>
            </a:extLst>
          </p:cNvPr>
          <p:cNvSpPr txBox="1"/>
          <p:nvPr/>
        </p:nvSpPr>
        <p:spPr>
          <a:xfrm>
            <a:off x="8784772" y="5351787"/>
            <a:ext cx="14856366" cy="5642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00000"/>
              </a:lnSpc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process of handling  deceased / sufferer appropriately in a post disaster period to minimize the effect of incident associated with   their religious and cultural issues. 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8D3552D-5D3A-DE55-2924-2140ABC5900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6514163-34E8-2834-207D-965DD514DD6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D3D097A-54BF-8EB7-9E3D-2569098D3E9F}"/>
              </a:ext>
            </a:extLst>
          </p:cNvPr>
          <p:cNvSpPr txBox="1"/>
          <p:nvPr/>
        </p:nvSpPr>
        <p:spPr>
          <a:xfrm>
            <a:off x="742862" y="2812493"/>
            <a:ext cx="9348195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DEAD BODY MANAGEMENT </a:t>
            </a:r>
          </a:p>
        </p:txBody>
      </p:sp>
    </p:spTree>
    <p:extLst>
      <p:ext uri="{BB962C8B-B14F-4D97-AF65-F5344CB8AC3E}">
        <p14:creationId xmlns:p14="http://schemas.microsoft.com/office/powerpoint/2010/main" val="24625099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E909E-7132-D644-0860-225CCC74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4E6F2D6-E99E-409D-1FA8-53AEC4342244}"/>
              </a:ext>
            </a:extLst>
          </p:cNvPr>
          <p:cNvSpPr txBox="1"/>
          <p:nvPr/>
        </p:nvSpPr>
        <p:spPr>
          <a:xfrm>
            <a:off x="8784771" y="5351787"/>
            <a:ext cx="15382807" cy="7725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difficult aspects of disaster response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Big challenge for rescuers and administration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Absence of mass fatality plan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Absence of trained manpower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infrastructure facilities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E1275E4-492E-7033-5EF6-C63497C90B2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7BB4367-B3A6-949C-A1AD-1D7F34EDDDD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078AE19-B194-DC91-3DD8-E6AA8716FD69}"/>
              </a:ext>
            </a:extLst>
          </p:cNvPr>
          <p:cNvSpPr txBox="1"/>
          <p:nvPr/>
        </p:nvSpPr>
        <p:spPr>
          <a:xfrm>
            <a:off x="742862" y="2812493"/>
            <a:ext cx="9348195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DEAD BODY MANAGEMENT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6127E6-FC9C-DC7A-3854-537DD836139A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1B2C7BE-5FAC-7BAD-CA3F-82C5BA35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2862" y="5645707"/>
            <a:ext cx="7029538" cy="614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7210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E9AC4-CC6C-BEDC-A9E7-9A50BB232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0404C1D-6261-61DD-76F9-29B93FB9536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F2F23FE-75B3-A98D-57CD-0D4ABEF48677}"/>
              </a:ext>
            </a:extLst>
          </p:cNvPr>
          <p:cNvSpPr txBox="1"/>
          <p:nvPr/>
        </p:nvSpPr>
        <p:spPr>
          <a:xfrm>
            <a:off x="8564880" y="3888736"/>
            <a:ext cx="15382807" cy="664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proper infrastructure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Absence of awareness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Inadequate facility for training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Disposal of unclaimed body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Diverse socio – cultural norms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AC309B2-A3BA-4595-DE5A-2F68CDE2F30D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35702F7-FA42-5BEE-045A-1D2C0D42350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0B1BE17-F014-5D7E-2F37-0F5CDAC722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4BCBC726-52B5-8FD8-1363-2E929D717D62}"/>
              </a:ext>
            </a:extLst>
          </p:cNvPr>
          <p:cNvSpPr txBox="1"/>
          <p:nvPr/>
        </p:nvSpPr>
        <p:spPr>
          <a:xfrm>
            <a:off x="742863" y="2812493"/>
            <a:ext cx="7113118" cy="569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CHALLENGES IN LARGE SCALE DEAD BODY MANAGEMENT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871E6-BF94-77D8-D587-FDDAF76744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492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F101A-7D12-67A5-B0CF-81D4482F9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186205C-4078-44C4-4BC2-90F34C68866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8AAC027-3FC3-050A-A38A-000792865C7F}"/>
              </a:ext>
            </a:extLst>
          </p:cNvPr>
          <p:cNvSpPr txBox="1"/>
          <p:nvPr/>
        </p:nvSpPr>
        <p:spPr>
          <a:xfrm>
            <a:off x="8564880" y="3888736"/>
            <a:ext cx="15382807" cy="895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discrimination in treatment of the body in any form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physical exploitation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Decent and timely burial/ cremation</a:t>
            </a:r>
          </a:p>
          <a:p>
            <a:pPr marL="914400" indent="-914400">
              <a:buFont typeface="+mj-lt"/>
              <a:buAutoNum type="arabicParenR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receive justice, in case of death due to crime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1FDFCBD9-825B-8587-F04B-475AA825EDD1}"/>
              </a:ext>
            </a:extLst>
          </p:cNvPr>
          <p:cNvSpPr txBox="1"/>
          <p:nvPr/>
        </p:nvSpPr>
        <p:spPr>
          <a:xfrm>
            <a:off x="21546984" y="12813338"/>
            <a:ext cx="1406835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 </a:t>
            </a:r>
            <a:r>
              <a:rPr b="1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804A77E-370A-9EB0-CEFB-C30C8B3C4A2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36B5BFF-7671-D5FF-9AC0-83CA0A00E5B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2853966B-84B7-BC4A-0AFC-B7DF9F5402AB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BASIC PRINCIPLES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F7582-5EAC-F4BB-2906-1BCFC12C3E2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655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874E6-8B67-4638-1962-11EA6CE75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B116591-E9A7-5257-0F08-A6B1C3FB2D91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474075E-7DDC-617F-F049-1A753AD21DCE}"/>
              </a:ext>
            </a:extLst>
          </p:cNvPr>
          <p:cNvSpPr txBox="1"/>
          <p:nvPr/>
        </p:nvSpPr>
        <p:spPr>
          <a:xfrm>
            <a:off x="8564880" y="3888736"/>
            <a:ext cx="15382807" cy="3949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carry out a legal will</a:t>
            </a:r>
          </a:p>
          <a:p>
            <a:pPr marL="1143000" indent="-1143000"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defamation after death</a:t>
            </a:r>
          </a:p>
          <a:p>
            <a:pPr marL="1143000" indent="-1143000">
              <a:buFont typeface="+mj-lt"/>
              <a:buAutoNum type="arabicParenR" startAt="5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breach of privacy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B39EA1F-6C83-7705-88C6-9195B51CFC34}"/>
              </a:ext>
            </a:extLst>
          </p:cNvPr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>
                <a:solidFill>
                  <a:srgbClr val="E46C0A"/>
                </a:solidFill>
              </a:rPr>
              <a:t>PPT </a:t>
            </a:r>
            <a:r>
              <a:rPr lang="en-US" b="1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F00661F-A79F-06B8-4FBC-947E621860A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1BE023E-4463-E306-37B5-110B5B3F45B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8A1F179-EBD0-411E-EEC8-9ACD30E40507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BASIC PRINCIPLES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CC886-3BEF-AE21-10C8-E285B3961B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</p:spPr>
      </p:pic>
      <p:sp>
        <p:nvSpPr>
          <p:cNvPr id="2" name="Course Purpose">
            <a:extLst>
              <a:ext uri="{FF2B5EF4-FFF2-40B4-BE49-F238E27FC236}">
                <a16:creationId xmlns:a16="http://schemas.microsoft.com/office/drawing/2014/main" id="{12492A5F-5BE0-3F82-307C-64A8E9F8F686}"/>
              </a:ext>
            </a:extLst>
          </p:cNvPr>
          <p:cNvSpPr txBox="1"/>
          <p:nvPr/>
        </p:nvSpPr>
        <p:spPr>
          <a:xfrm>
            <a:off x="898739" y="5186579"/>
            <a:ext cx="7113118" cy="896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0" dirty="0" err="1"/>
              <a:t>cont</a:t>
            </a:r>
            <a:r>
              <a:rPr lang="en-US" sz="4800" b="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2008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F9F81-A842-CCF3-7F78-0D1B62415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960DB96-FBA3-6777-8416-2B5CC830CB7F}"/>
              </a:ext>
            </a:extLst>
          </p:cNvPr>
          <p:cNvSpPr txBox="1"/>
          <p:nvPr/>
        </p:nvSpPr>
        <p:spPr>
          <a:xfrm>
            <a:off x="8784771" y="5351787"/>
            <a:ext cx="15382807" cy="7007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N95/FFP2 mask, gloves (double), gowns, goggles, boots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 hygiene after handling bodies</a:t>
            </a:r>
          </a:p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Vaccinations: Tetanus, Hep B, COVID boosters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7B6CC18-23E2-FD91-DA61-856F4487535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5E608EC-A1CE-701A-2FA6-1F09971F8E6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18887916-1C7A-81ED-D05F-57E8D63D155D}"/>
              </a:ext>
            </a:extLst>
          </p:cNvPr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Responder Safety &amp; PPE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CCA496-D197-C73E-1029-37E9A04520F0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1446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961</Words>
  <Application>Microsoft Office PowerPoint</Application>
  <PresentationFormat>Custom</PresentationFormat>
  <Paragraphs>224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Calibri</vt:lpstr>
      <vt:lpstr>Open Sans</vt:lpstr>
      <vt:lpstr>Open Sans Semibold</vt:lpstr>
      <vt:lpstr>Times New Roman</vt:lpstr>
      <vt:lpstr>Verdana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96</cp:revision>
  <dcterms:modified xsi:type="dcterms:W3CDTF">2025-12-31T12:15:44Z</dcterms:modified>
</cp:coreProperties>
</file>