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353" r:id="rId2"/>
    <p:sldId id="507" r:id="rId3"/>
    <p:sldId id="510" r:id="rId4"/>
    <p:sldId id="511" r:id="rId5"/>
    <p:sldId id="512" r:id="rId6"/>
    <p:sldId id="513" r:id="rId7"/>
    <p:sldId id="514" r:id="rId8"/>
    <p:sldId id="515" r:id="rId9"/>
    <p:sldId id="516" r:id="rId10"/>
    <p:sldId id="517" r:id="rId11"/>
    <p:sldId id="518" r:id="rId12"/>
    <p:sldId id="519" r:id="rId13"/>
    <p:sldId id="520" r:id="rId14"/>
    <p:sldId id="521" r:id="rId15"/>
    <p:sldId id="522" r:id="rId16"/>
    <p:sldId id="523" r:id="rId17"/>
    <p:sldId id="275" r:id="rId18"/>
    <p:sldId id="524" r:id="rId19"/>
    <p:sldId id="525" r:id="rId20"/>
    <p:sldId id="526" r:id="rId21"/>
    <p:sldId id="527" r:id="rId22"/>
    <p:sldId id="528" r:id="rId23"/>
    <p:sldId id="529" r:id="rId24"/>
    <p:sldId id="530" r:id="rId25"/>
    <p:sldId id="531" r:id="rId26"/>
    <p:sldId id="532" r:id="rId27"/>
    <p:sldId id="533" r:id="rId28"/>
    <p:sldId id="534" r:id="rId29"/>
    <p:sldId id="535" r:id="rId30"/>
    <p:sldId id="536" r:id="rId31"/>
    <p:sldId id="537" r:id="rId32"/>
    <p:sldId id="538" r:id="rId33"/>
    <p:sldId id="539" r:id="rId34"/>
    <p:sldId id="540" r:id="rId35"/>
    <p:sldId id="541" r:id="rId36"/>
    <p:sldId id="542" r:id="rId37"/>
    <p:sldId id="543" r:id="rId38"/>
    <p:sldId id="544" r:id="rId39"/>
    <p:sldId id="545" r:id="rId40"/>
    <p:sldId id="546" r:id="rId41"/>
    <p:sldId id="547" r:id="rId42"/>
    <p:sldId id="548" r:id="rId43"/>
    <p:sldId id="549" r:id="rId44"/>
    <p:sldId id="550" r:id="rId45"/>
    <p:sldId id="551" r:id="rId46"/>
    <p:sldId id="552" r:id="rId47"/>
    <p:sldId id="553" r:id="rId48"/>
    <p:sldId id="554" r:id="rId49"/>
    <p:sldId id="555" r:id="rId50"/>
    <p:sldId id="556" r:id="rId51"/>
    <p:sldId id="557" r:id="rId52"/>
    <p:sldId id="558" r:id="rId53"/>
    <p:sldId id="559" r:id="rId54"/>
    <p:sldId id="560" r:id="rId55"/>
    <p:sldId id="561" r:id="rId56"/>
    <p:sldId id="562" r:id="rId57"/>
    <p:sldId id="563" r:id="rId58"/>
    <p:sldId id="564" r:id="rId59"/>
    <p:sldId id="565" r:id="rId60"/>
    <p:sldId id="566" r:id="rId61"/>
    <p:sldId id="1205" r:id="rId6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84" autoAdjust="0"/>
    <p:restoredTop sz="92857" autoAdjust="0"/>
  </p:normalViewPr>
  <p:slideViewPr>
    <p:cSldViewPr>
      <p:cViewPr varScale="1">
        <p:scale>
          <a:sx n="101" d="100"/>
          <a:sy n="101" d="100"/>
        </p:scale>
        <p:origin x="1290"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9262B3-7EEB-4268-A020-6A6AE6802C6C}" type="datetimeFigureOut">
              <a:rPr lang="en-IN" smtClean="0"/>
              <a:t>07-01-2026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B01947-5C6D-4AF5-AD66-36CC9C1C378F}" type="slidenum">
              <a:rPr lang="en-IN" smtClean="0"/>
              <a:t>‹#›</a:t>
            </a:fld>
            <a:endParaRPr lang="en-IN"/>
          </a:p>
        </p:txBody>
      </p:sp>
    </p:spTree>
    <p:extLst>
      <p:ext uri="{BB962C8B-B14F-4D97-AF65-F5344CB8AC3E}">
        <p14:creationId xmlns:p14="http://schemas.microsoft.com/office/powerpoint/2010/main" val="3077321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2B01947-5C6D-4AF5-AD66-36CC9C1C378F}" type="slidenum">
              <a:rPr lang="en-IN" smtClean="0"/>
              <a:t>21</a:t>
            </a:fld>
            <a:endParaRPr lang="en-IN"/>
          </a:p>
        </p:txBody>
      </p:sp>
    </p:spTree>
    <p:extLst>
      <p:ext uri="{BB962C8B-B14F-4D97-AF65-F5344CB8AC3E}">
        <p14:creationId xmlns:p14="http://schemas.microsoft.com/office/powerpoint/2010/main" val="3084486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D84C5-B4A2-E69D-5A28-A5623A1D8D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6102E1-9ED6-A13D-7ED2-7B73FFD261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0F980F-7D0E-6793-0503-59ED84688727}"/>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580EBAFC-0089-4A1C-5788-3A449560442D}"/>
              </a:ext>
            </a:extLst>
          </p:cNvPr>
          <p:cNvSpPr>
            <a:spLocks noGrp="1"/>
          </p:cNvSpPr>
          <p:nvPr>
            <p:ph type="sldNum" sz="quarter" idx="5"/>
          </p:nvPr>
        </p:nvSpPr>
        <p:spPr/>
        <p:txBody>
          <a:bodyPr/>
          <a:lstStyle/>
          <a:p>
            <a:fld id="{F2B01947-5C6D-4AF5-AD66-36CC9C1C378F}" type="slidenum">
              <a:rPr lang="en-IN" smtClean="0"/>
              <a:t>30</a:t>
            </a:fld>
            <a:endParaRPr lang="en-IN"/>
          </a:p>
        </p:txBody>
      </p:sp>
    </p:spTree>
    <p:extLst>
      <p:ext uri="{BB962C8B-B14F-4D97-AF65-F5344CB8AC3E}">
        <p14:creationId xmlns:p14="http://schemas.microsoft.com/office/powerpoint/2010/main" val="2337364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B0DB1-9965-7BF4-EAE5-4BDB9DA1B2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C556B5-38E1-6896-6264-B5C91CBDBF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549B9C-1945-3D20-0D0A-C340A617EBD4}"/>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8181F6C6-CA38-2A0B-AAA3-070290551BEC}"/>
              </a:ext>
            </a:extLst>
          </p:cNvPr>
          <p:cNvSpPr>
            <a:spLocks noGrp="1"/>
          </p:cNvSpPr>
          <p:nvPr>
            <p:ph type="sldNum" sz="quarter" idx="5"/>
          </p:nvPr>
        </p:nvSpPr>
        <p:spPr/>
        <p:txBody>
          <a:bodyPr/>
          <a:lstStyle/>
          <a:p>
            <a:fld id="{F2B01947-5C6D-4AF5-AD66-36CC9C1C378F}" type="slidenum">
              <a:rPr lang="en-IN" smtClean="0"/>
              <a:t>31</a:t>
            </a:fld>
            <a:endParaRPr lang="en-IN"/>
          </a:p>
        </p:txBody>
      </p:sp>
    </p:spTree>
    <p:extLst>
      <p:ext uri="{BB962C8B-B14F-4D97-AF65-F5344CB8AC3E}">
        <p14:creationId xmlns:p14="http://schemas.microsoft.com/office/powerpoint/2010/main" val="1491063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EAF45-046E-93B6-3B62-13FCE62AF5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889D55-1D42-BC32-599B-8B629CACA4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5F6EFB-713C-0682-69EB-2AF43D24CC20}"/>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2E4992DA-AF1C-D4CC-FE1B-7F4F0944C433}"/>
              </a:ext>
            </a:extLst>
          </p:cNvPr>
          <p:cNvSpPr>
            <a:spLocks noGrp="1"/>
          </p:cNvSpPr>
          <p:nvPr>
            <p:ph type="sldNum" sz="quarter" idx="5"/>
          </p:nvPr>
        </p:nvSpPr>
        <p:spPr/>
        <p:txBody>
          <a:bodyPr/>
          <a:lstStyle/>
          <a:p>
            <a:fld id="{F2B01947-5C6D-4AF5-AD66-36CC9C1C378F}" type="slidenum">
              <a:rPr lang="en-IN" smtClean="0"/>
              <a:t>32</a:t>
            </a:fld>
            <a:endParaRPr lang="en-IN"/>
          </a:p>
        </p:txBody>
      </p:sp>
    </p:spTree>
    <p:extLst>
      <p:ext uri="{BB962C8B-B14F-4D97-AF65-F5344CB8AC3E}">
        <p14:creationId xmlns:p14="http://schemas.microsoft.com/office/powerpoint/2010/main" val="4294615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251F2-E8C1-8E72-45F4-7DA37FE143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7AFCF2-88DF-B5F0-F4EA-86216F31FA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DBCCA2-8F81-9B39-15C3-3259293AEF24}"/>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B5813977-6271-6D27-BED3-1C57F89E4BF3}"/>
              </a:ext>
            </a:extLst>
          </p:cNvPr>
          <p:cNvSpPr>
            <a:spLocks noGrp="1"/>
          </p:cNvSpPr>
          <p:nvPr>
            <p:ph type="sldNum" sz="quarter" idx="5"/>
          </p:nvPr>
        </p:nvSpPr>
        <p:spPr/>
        <p:txBody>
          <a:bodyPr/>
          <a:lstStyle/>
          <a:p>
            <a:fld id="{F2B01947-5C6D-4AF5-AD66-36CC9C1C378F}" type="slidenum">
              <a:rPr lang="en-IN" smtClean="0"/>
              <a:t>33</a:t>
            </a:fld>
            <a:endParaRPr lang="en-IN"/>
          </a:p>
        </p:txBody>
      </p:sp>
    </p:spTree>
    <p:extLst>
      <p:ext uri="{BB962C8B-B14F-4D97-AF65-F5344CB8AC3E}">
        <p14:creationId xmlns:p14="http://schemas.microsoft.com/office/powerpoint/2010/main" val="2210834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FA005-E02C-0DBE-2121-8409F74F28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8829A2-3252-1A53-7E15-8D5DCBB99B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74EF1C-EB23-8932-83B4-D2CE73E2DF77}"/>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4E71EE33-6AD8-CA60-73A4-4474AE8FB0F1}"/>
              </a:ext>
            </a:extLst>
          </p:cNvPr>
          <p:cNvSpPr>
            <a:spLocks noGrp="1"/>
          </p:cNvSpPr>
          <p:nvPr>
            <p:ph type="sldNum" sz="quarter" idx="5"/>
          </p:nvPr>
        </p:nvSpPr>
        <p:spPr/>
        <p:txBody>
          <a:bodyPr/>
          <a:lstStyle/>
          <a:p>
            <a:fld id="{F2B01947-5C6D-4AF5-AD66-36CC9C1C378F}" type="slidenum">
              <a:rPr lang="en-IN" smtClean="0"/>
              <a:t>34</a:t>
            </a:fld>
            <a:endParaRPr lang="en-IN"/>
          </a:p>
        </p:txBody>
      </p:sp>
    </p:spTree>
    <p:extLst>
      <p:ext uri="{BB962C8B-B14F-4D97-AF65-F5344CB8AC3E}">
        <p14:creationId xmlns:p14="http://schemas.microsoft.com/office/powerpoint/2010/main" val="2394942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5DE2C-39F9-673A-AA48-BA1FCDFD18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34F9C3-AE82-A1A5-9328-0F40E16014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80977A-F1D1-C749-9159-C5C7F472BE38}"/>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74695FF6-42BE-8C25-A881-0BF65356B32C}"/>
              </a:ext>
            </a:extLst>
          </p:cNvPr>
          <p:cNvSpPr>
            <a:spLocks noGrp="1"/>
          </p:cNvSpPr>
          <p:nvPr>
            <p:ph type="sldNum" sz="quarter" idx="5"/>
          </p:nvPr>
        </p:nvSpPr>
        <p:spPr/>
        <p:txBody>
          <a:bodyPr/>
          <a:lstStyle/>
          <a:p>
            <a:fld id="{F2B01947-5C6D-4AF5-AD66-36CC9C1C378F}" type="slidenum">
              <a:rPr lang="en-IN" smtClean="0"/>
              <a:t>35</a:t>
            </a:fld>
            <a:endParaRPr lang="en-IN"/>
          </a:p>
        </p:txBody>
      </p:sp>
    </p:spTree>
    <p:extLst>
      <p:ext uri="{BB962C8B-B14F-4D97-AF65-F5344CB8AC3E}">
        <p14:creationId xmlns:p14="http://schemas.microsoft.com/office/powerpoint/2010/main" val="1976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4F184-0D5F-7FAC-1EB6-2BD559F4A2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34D095-C2FB-B517-AF41-9431EFEFA8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F3C3DB-A31E-5737-6BCB-B62262CE7DDF}"/>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AC8032D1-E392-50D0-57B4-4EAB81987515}"/>
              </a:ext>
            </a:extLst>
          </p:cNvPr>
          <p:cNvSpPr>
            <a:spLocks noGrp="1"/>
          </p:cNvSpPr>
          <p:nvPr>
            <p:ph type="sldNum" sz="quarter" idx="5"/>
          </p:nvPr>
        </p:nvSpPr>
        <p:spPr/>
        <p:txBody>
          <a:bodyPr/>
          <a:lstStyle/>
          <a:p>
            <a:fld id="{F2B01947-5C6D-4AF5-AD66-36CC9C1C378F}" type="slidenum">
              <a:rPr lang="en-IN" smtClean="0"/>
              <a:t>36</a:t>
            </a:fld>
            <a:endParaRPr lang="en-IN"/>
          </a:p>
        </p:txBody>
      </p:sp>
    </p:spTree>
    <p:extLst>
      <p:ext uri="{BB962C8B-B14F-4D97-AF65-F5344CB8AC3E}">
        <p14:creationId xmlns:p14="http://schemas.microsoft.com/office/powerpoint/2010/main" val="3717932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9ADCA-C1FB-EE43-26A8-30E594DB1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4760F0-786D-8013-D072-B5FB0C1F6B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8528EA-6E07-AE7C-F7ED-A28D0C62CB7A}"/>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3D93844A-E736-1584-239D-0596AA136549}"/>
              </a:ext>
            </a:extLst>
          </p:cNvPr>
          <p:cNvSpPr>
            <a:spLocks noGrp="1"/>
          </p:cNvSpPr>
          <p:nvPr>
            <p:ph type="sldNum" sz="quarter" idx="5"/>
          </p:nvPr>
        </p:nvSpPr>
        <p:spPr/>
        <p:txBody>
          <a:bodyPr/>
          <a:lstStyle/>
          <a:p>
            <a:fld id="{F2B01947-5C6D-4AF5-AD66-36CC9C1C378F}" type="slidenum">
              <a:rPr lang="en-IN" smtClean="0"/>
              <a:t>37</a:t>
            </a:fld>
            <a:endParaRPr lang="en-IN"/>
          </a:p>
        </p:txBody>
      </p:sp>
    </p:spTree>
    <p:extLst>
      <p:ext uri="{BB962C8B-B14F-4D97-AF65-F5344CB8AC3E}">
        <p14:creationId xmlns:p14="http://schemas.microsoft.com/office/powerpoint/2010/main" val="2372000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C85BB-3F28-D582-0E3C-E41D1ABF21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30C5F0-7460-467E-6866-8E89FA5771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941E33-F9B1-9DA3-47C2-FAB3035CBF97}"/>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C92003AC-EDD0-6DB6-1197-BDD043976477}"/>
              </a:ext>
            </a:extLst>
          </p:cNvPr>
          <p:cNvSpPr>
            <a:spLocks noGrp="1"/>
          </p:cNvSpPr>
          <p:nvPr>
            <p:ph type="sldNum" sz="quarter" idx="5"/>
          </p:nvPr>
        </p:nvSpPr>
        <p:spPr/>
        <p:txBody>
          <a:bodyPr/>
          <a:lstStyle/>
          <a:p>
            <a:fld id="{F2B01947-5C6D-4AF5-AD66-36CC9C1C378F}" type="slidenum">
              <a:rPr lang="en-IN" smtClean="0"/>
              <a:t>38</a:t>
            </a:fld>
            <a:endParaRPr lang="en-IN"/>
          </a:p>
        </p:txBody>
      </p:sp>
    </p:spTree>
    <p:extLst>
      <p:ext uri="{BB962C8B-B14F-4D97-AF65-F5344CB8AC3E}">
        <p14:creationId xmlns:p14="http://schemas.microsoft.com/office/powerpoint/2010/main" val="702425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90B28-FE3E-F884-D6AE-BBE02259F3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C53358-9BE9-040E-9FB7-B0537121CB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4E0EE0-49E1-C936-1D2B-8A632549D0EE}"/>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A23139E6-242B-1F24-4DFC-01B20E6D3C07}"/>
              </a:ext>
            </a:extLst>
          </p:cNvPr>
          <p:cNvSpPr>
            <a:spLocks noGrp="1"/>
          </p:cNvSpPr>
          <p:nvPr>
            <p:ph type="sldNum" sz="quarter" idx="5"/>
          </p:nvPr>
        </p:nvSpPr>
        <p:spPr/>
        <p:txBody>
          <a:bodyPr/>
          <a:lstStyle/>
          <a:p>
            <a:fld id="{F2B01947-5C6D-4AF5-AD66-36CC9C1C378F}" type="slidenum">
              <a:rPr lang="en-IN" smtClean="0"/>
              <a:t>39</a:t>
            </a:fld>
            <a:endParaRPr lang="en-IN"/>
          </a:p>
        </p:txBody>
      </p:sp>
    </p:spTree>
    <p:extLst>
      <p:ext uri="{BB962C8B-B14F-4D97-AF65-F5344CB8AC3E}">
        <p14:creationId xmlns:p14="http://schemas.microsoft.com/office/powerpoint/2010/main" val="2651554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9B3FB-6B55-1A52-CCE7-C38172E55C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C82837-272D-5088-7365-8E5E745906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DF74A7-8A06-BC76-2FA6-192E793091FC}"/>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CAAE3535-21E4-E528-CA5F-FE5765AE2DAE}"/>
              </a:ext>
            </a:extLst>
          </p:cNvPr>
          <p:cNvSpPr>
            <a:spLocks noGrp="1"/>
          </p:cNvSpPr>
          <p:nvPr>
            <p:ph type="sldNum" sz="quarter" idx="5"/>
          </p:nvPr>
        </p:nvSpPr>
        <p:spPr/>
        <p:txBody>
          <a:bodyPr/>
          <a:lstStyle/>
          <a:p>
            <a:fld id="{F2B01947-5C6D-4AF5-AD66-36CC9C1C378F}" type="slidenum">
              <a:rPr lang="en-IN" smtClean="0"/>
              <a:t>22</a:t>
            </a:fld>
            <a:endParaRPr lang="en-IN"/>
          </a:p>
        </p:txBody>
      </p:sp>
    </p:spTree>
    <p:extLst>
      <p:ext uri="{BB962C8B-B14F-4D97-AF65-F5344CB8AC3E}">
        <p14:creationId xmlns:p14="http://schemas.microsoft.com/office/powerpoint/2010/main" val="566754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7AD85-71C4-A511-00E5-0C641EAE72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99EC42-A258-087D-C280-22D232C484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2E61DC-2A42-BDD2-03E1-1A85E473F895}"/>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D463808B-A641-5E27-C53E-5BB634D624FD}"/>
              </a:ext>
            </a:extLst>
          </p:cNvPr>
          <p:cNvSpPr>
            <a:spLocks noGrp="1"/>
          </p:cNvSpPr>
          <p:nvPr>
            <p:ph type="sldNum" sz="quarter" idx="5"/>
          </p:nvPr>
        </p:nvSpPr>
        <p:spPr/>
        <p:txBody>
          <a:bodyPr/>
          <a:lstStyle/>
          <a:p>
            <a:fld id="{F2B01947-5C6D-4AF5-AD66-36CC9C1C378F}" type="slidenum">
              <a:rPr lang="en-IN" smtClean="0"/>
              <a:t>40</a:t>
            </a:fld>
            <a:endParaRPr lang="en-IN"/>
          </a:p>
        </p:txBody>
      </p:sp>
    </p:spTree>
    <p:extLst>
      <p:ext uri="{BB962C8B-B14F-4D97-AF65-F5344CB8AC3E}">
        <p14:creationId xmlns:p14="http://schemas.microsoft.com/office/powerpoint/2010/main" val="4214218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278FE-0B0F-0555-82F6-2778069C70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633451-2203-49FA-344F-EE3EE48E51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E7AF21-34C9-1B6B-E9F8-FF43A7A67158}"/>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6091AB06-37D1-0041-7DA1-6880F94E037F}"/>
              </a:ext>
            </a:extLst>
          </p:cNvPr>
          <p:cNvSpPr>
            <a:spLocks noGrp="1"/>
          </p:cNvSpPr>
          <p:nvPr>
            <p:ph type="sldNum" sz="quarter" idx="5"/>
          </p:nvPr>
        </p:nvSpPr>
        <p:spPr/>
        <p:txBody>
          <a:bodyPr/>
          <a:lstStyle/>
          <a:p>
            <a:fld id="{F2B01947-5C6D-4AF5-AD66-36CC9C1C378F}" type="slidenum">
              <a:rPr lang="en-IN" smtClean="0"/>
              <a:t>41</a:t>
            </a:fld>
            <a:endParaRPr lang="en-IN"/>
          </a:p>
        </p:txBody>
      </p:sp>
    </p:spTree>
    <p:extLst>
      <p:ext uri="{BB962C8B-B14F-4D97-AF65-F5344CB8AC3E}">
        <p14:creationId xmlns:p14="http://schemas.microsoft.com/office/powerpoint/2010/main" val="2425213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88E35-4A5A-C818-9490-2470A67E85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E9E6F3-8743-9948-E324-9D67318951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737939-BC34-675D-6A69-8157A7EFC659}"/>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59AC4180-4878-5E9A-B96C-C04C02A1A077}"/>
              </a:ext>
            </a:extLst>
          </p:cNvPr>
          <p:cNvSpPr>
            <a:spLocks noGrp="1"/>
          </p:cNvSpPr>
          <p:nvPr>
            <p:ph type="sldNum" sz="quarter" idx="5"/>
          </p:nvPr>
        </p:nvSpPr>
        <p:spPr/>
        <p:txBody>
          <a:bodyPr/>
          <a:lstStyle/>
          <a:p>
            <a:fld id="{F2B01947-5C6D-4AF5-AD66-36CC9C1C378F}" type="slidenum">
              <a:rPr lang="en-IN" smtClean="0"/>
              <a:t>42</a:t>
            </a:fld>
            <a:endParaRPr lang="en-IN"/>
          </a:p>
        </p:txBody>
      </p:sp>
    </p:spTree>
    <p:extLst>
      <p:ext uri="{BB962C8B-B14F-4D97-AF65-F5344CB8AC3E}">
        <p14:creationId xmlns:p14="http://schemas.microsoft.com/office/powerpoint/2010/main" val="3230558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9C0AF-B3AA-262F-E3CB-2EAAE4B035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83C1CB-57BB-02CB-DF8D-BE7725D632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E70A10-C4DF-D8AE-2D3F-911487EABBDF}"/>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8787531D-93DE-9585-266C-83E6338FF357}"/>
              </a:ext>
            </a:extLst>
          </p:cNvPr>
          <p:cNvSpPr>
            <a:spLocks noGrp="1"/>
          </p:cNvSpPr>
          <p:nvPr>
            <p:ph type="sldNum" sz="quarter" idx="5"/>
          </p:nvPr>
        </p:nvSpPr>
        <p:spPr/>
        <p:txBody>
          <a:bodyPr/>
          <a:lstStyle/>
          <a:p>
            <a:fld id="{F2B01947-5C6D-4AF5-AD66-36CC9C1C378F}" type="slidenum">
              <a:rPr lang="en-IN" smtClean="0"/>
              <a:t>43</a:t>
            </a:fld>
            <a:endParaRPr lang="en-IN"/>
          </a:p>
        </p:txBody>
      </p:sp>
    </p:spTree>
    <p:extLst>
      <p:ext uri="{BB962C8B-B14F-4D97-AF65-F5344CB8AC3E}">
        <p14:creationId xmlns:p14="http://schemas.microsoft.com/office/powerpoint/2010/main" val="39891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1E009-8CE2-6A6B-F68A-BA8123A626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C11C9A-E2BB-915F-F4B4-21276CC8E6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F9091A-D4E7-DA66-F332-5EFEB68444B9}"/>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6B4EAF08-1B54-3261-2D79-6C430AB060EC}"/>
              </a:ext>
            </a:extLst>
          </p:cNvPr>
          <p:cNvSpPr>
            <a:spLocks noGrp="1"/>
          </p:cNvSpPr>
          <p:nvPr>
            <p:ph type="sldNum" sz="quarter" idx="5"/>
          </p:nvPr>
        </p:nvSpPr>
        <p:spPr/>
        <p:txBody>
          <a:bodyPr/>
          <a:lstStyle/>
          <a:p>
            <a:fld id="{F2B01947-5C6D-4AF5-AD66-36CC9C1C378F}" type="slidenum">
              <a:rPr lang="en-IN" smtClean="0"/>
              <a:t>44</a:t>
            </a:fld>
            <a:endParaRPr lang="en-IN"/>
          </a:p>
        </p:txBody>
      </p:sp>
    </p:spTree>
    <p:extLst>
      <p:ext uri="{BB962C8B-B14F-4D97-AF65-F5344CB8AC3E}">
        <p14:creationId xmlns:p14="http://schemas.microsoft.com/office/powerpoint/2010/main" val="616948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7768E-C7E4-62DB-FEAB-E86111D3C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3D98CA-B8D9-B0B4-FE2B-AAD0DD8B3A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575EB5-446C-D77A-B141-8871B9F75870}"/>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DC392703-C7A5-FC3A-9B6F-40911F0419DF}"/>
              </a:ext>
            </a:extLst>
          </p:cNvPr>
          <p:cNvSpPr>
            <a:spLocks noGrp="1"/>
          </p:cNvSpPr>
          <p:nvPr>
            <p:ph type="sldNum" sz="quarter" idx="5"/>
          </p:nvPr>
        </p:nvSpPr>
        <p:spPr/>
        <p:txBody>
          <a:bodyPr/>
          <a:lstStyle/>
          <a:p>
            <a:fld id="{F2B01947-5C6D-4AF5-AD66-36CC9C1C378F}" type="slidenum">
              <a:rPr lang="en-IN" smtClean="0"/>
              <a:t>45</a:t>
            </a:fld>
            <a:endParaRPr lang="en-IN"/>
          </a:p>
        </p:txBody>
      </p:sp>
    </p:spTree>
    <p:extLst>
      <p:ext uri="{BB962C8B-B14F-4D97-AF65-F5344CB8AC3E}">
        <p14:creationId xmlns:p14="http://schemas.microsoft.com/office/powerpoint/2010/main" val="31624580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C42EB-8184-A6A7-1C10-6ABF0B43BA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E85E27-7D3E-6DFD-47FA-17BBAE7996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31ED8-6F66-FC76-EB26-A3E76F39CCC1}"/>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899B6E32-EFC6-0309-938C-F079F1748391}"/>
              </a:ext>
            </a:extLst>
          </p:cNvPr>
          <p:cNvSpPr>
            <a:spLocks noGrp="1"/>
          </p:cNvSpPr>
          <p:nvPr>
            <p:ph type="sldNum" sz="quarter" idx="5"/>
          </p:nvPr>
        </p:nvSpPr>
        <p:spPr/>
        <p:txBody>
          <a:bodyPr/>
          <a:lstStyle/>
          <a:p>
            <a:fld id="{F2B01947-5C6D-4AF5-AD66-36CC9C1C378F}" type="slidenum">
              <a:rPr lang="en-IN" smtClean="0"/>
              <a:t>46</a:t>
            </a:fld>
            <a:endParaRPr lang="en-IN"/>
          </a:p>
        </p:txBody>
      </p:sp>
    </p:spTree>
    <p:extLst>
      <p:ext uri="{BB962C8B-B14F-4D97-AF65-F5344CB8AC3E}">
        <p14:creationId xmlns:p14="http://schemas.microsoft.com/office/powerpoint/2010/main" val="4031876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264A7-CE66-3505-E50D-7D362A4FA9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172B34-30BB-9FD4-5A98-25D9B5412F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6C69B4-965E-B1C2-C2A9-1F29B769DC43}"/>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B1077E6B-D2AE-A30C-53B1-350335544A42}"/>
              </a:ext>
            </a:extLst>
          </p:cNvPr>
          <p:cNvSpPr>
            <a:spLocks noGrp="1"/>
          </p:cNvSpPr>
          <p:nvPr>
            <p:ph type="sldNum" sz="quarter" idx="5"/>
          </p:nvPr>
        </p:nvSpPr>
        <p:spPr/>
        <p:txBody>
          <a:bodyPr/>
          <a:lstStyle/>
          <a:p>
            <a:fld id="{F2B01947-5C6D-4AF5-AD66-36CC9C1C378F}" type="slidenum">
              <a:rPr lang="en-IN" smtClean="0"/>
              <a:t>47</a:t>
            </a:fld>
            <a:endParaRPr lang="en-IN"/>
          </a:p>
        </p:txBody>
      </p:sp>
    </p:spTree>
    <p:extLst>
      <p:ext uri="{BB962C8B-B14F-4D97-AF65-F5344CB8AC3E}">
        <p14:creationId xmlns:p14="http://schemas.microsoft.com/office/powerpoint/2010/main" val="3331059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12ED9-E58F-8722-2FEA-874680B203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4F98A2-6D05-3F7A-2A1B-45FADF593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7EA94C-F048-3867-2239-F928F305C7E3}"/>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67E33BBE-2906-6D3C-2ECA-14414A2B5D58}"/>
              </a:ext>
            </a:extLst>
          </p:cNvPr>
          <p:cNvSpPr>
            <a:spLocks noGrp="1"/>
          </p:cNvSpPr>
          <p:nvPr>
            <p:ph type="sldNum" sz="quarter" idx="5"/>
          </p:nvPr>
        </p:nvSpPr>
        <p:spPr/>
        <p:txBody>
          <a:bodyPr/>
          <a:lstStyle/>
          <a:p>
            <a:fld id="{F2B01947-5C6D-4AF5-AD66-36CC9C1C378F}" type="slidenum">
              <a:rPr lang="en-IN" smtClean="0"/>
              <a:t>48</a:t>
            </a:fld>
            <a:endParaRPr lang="en-IN"/>
          </a:p>
        </p:txBody>
      </p:sp>
    </p:spTree>
    <p:extLst>
      <p:ext uri="{BB962C8B-B14F-4D97-AF65-F5344CB8AC3E}">
        <p14:creationId xmlns:p14="http://schemas.microsoft.com/office/powerpoint/2010/main" val="2506728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7DD3D-5983-0EE6-2359-2567F0F236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96B868-7E9E-502E-091C-BEA63D723D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2EA3D7-1788-3650-75A3-8097ED082387}"/>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A8436130-E776-0658-6BC5-C061B0A64442}"/>
              </a:ext>
            </a:extLst>
          </p:cNvPr>
          <p:cNvSpPr>
            <a:spLocks noGrp="1"/>
          </p:cNvSpPr>
          <p:nvPr>
            <p:ph type="sldNum" sz="quarter" idx="5"/>
          </p:nvPr>
        </p:nvSpPr>
        <p:spPr/>
        <p:txBody>
          <a:bodyPr/>
          <a:lstStyle/>
          <a:p>
            <a:fld id="{F2B01947-5C6D-4AF5-AD66-36CC9C1C378F}" type="slidenum">
              <a:rPr lang="en-IN" smtClean="0"/>
              <a:t>49</a:t>
            </a:fld>
            <a:endParaRPr lang="en-IN"/>
          </a:p>
        </p:txBody>
      </p:sp>
    </p:spTree>
    <p:extLst>
      <p:ext uri="{BB962C8B-B14F-4D97-AF65-F5344CB8AC3E}">
        <p14:creationId xmlns:p14="http://schemas.microsoft.com/office/powerpoint/2010/main" val="364553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01FDE-FBBC-58AB-1E75-CF6D9BDE43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3554C6-886D-C744-DFB6-4142F1BCB0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6E1034-6CFA-8C50-D40D-4DFDE972950F}"/>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0F8B9A5D-C094-C4C6-F390-CEBF28EC3CEE}"/>
              </a:ext>
            </a:extLst>
          </p:cNvPr>
          <p:cNvSpPr>
            <a:spLocks noGrp="1"/>
          </p:cNvSpPr>
          <p:nvPr>
            <p:ph type="sldNum" sz="quarter" idx="5"/>
          </p:nvPr>
        </p:nvSpPr>
        <p:spPr/>
        <p:txBody>
          <a:bodyPr/>
          <a:lstStyle/>
          <a:p>
            <a:fld id="{F2B01947-5C6D-4AF5-AD66-36CC9C1C378F}" type="slidenum">
              <a:rPr lang="en-IN" smtClean="0"/>
              <a:t>23</a:t>
            </a:fld>
            <a:endParaRPr lang="en-IN"/>
          </a:p>
        </p:txBody>
      </p:sp>
    </p:spTree>
    <p:extLst>
      <p:ext uri="{BB962C8B-B14F-4D97-AF65-F5344CB8AC3E}">
        <p14:creationId xmlns:p14="http://schemas.microsoft.com/office/powerpoint/2010/main" val="7546419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AE8AF-9350-7389-66D3-19B402BD56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A3A399-5DCE-9A55-AEF6-DBFB060982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666034-A86E-2B20-5B93-656D65A82D1C}"/>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70B7173A-D793-DA17-A8DF-C62C6759224C}"/>
              </a:ext>
            </a:extLst>
          </p:cNvPr>
          <p:cNvSpPr>
            <a:spLocks noGrp="1"/>
          </p:cNvSpPr>
          <p:nvPr>
            <p:ph type="sldNum" sz="quarter" idx="5"/>
          </p:nvPr>
        </p:nvSpPr>
        <p:spPr/>
        <p:txBody>
          <a:bodyPr/>
          <a:lstStyle/>
          <a:p>
            <a:fld id="{F2B01947-5C6D-4AF5-AD66-36CC9C1C378F}" type="slidenum">
              <a:rPr lang="en-IN" smtClean="0"/>
              <a:t>50</a:t>
            </a:fld>
            <a:endParaRPr lang="en-IN"/>
          </a:p>
        </p:txBody>
      </p:sp>
    </p:spTree>
    <p:extLst>
      <p:ext uri="{BB962C8B-B14F-4D97-AF65-F5344CB8AC3E}">
        <p14:creationId xmlns:p14="http://schemas.microsoft.com/office/powerpoint/2010/main" val="40584050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645C3-6099-16E3-9A77-6EA5456DEC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A3C26-3166-5A15-8024-D619585B89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44E2BB-4804-CB7F-5185-C2B852C12B17}"/>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FCA530C4-EA3D-9E62-D06E-A7E1F78C22B8}"/>
              </a:ext>
            </a:extLst>
          </p:cNvPr>
          <p:cNvSpPr>
            <a:spLocks noGrp="1"/>
          </p:cNvSpPr>
          <p:nvPr>
            <p:ph type="sldNum" sz="quarter" idx="5"/>
          </p:nvPr>
        </p:nvSpPr>
        <p:spPr/>
        <p:txBody>
          <a:bodyPr/>
          <a:lstStyle/>
          <a:p>
            <a:fld id="{F2B01947-5C6D-4AF5-AD66-36CC9C1C378F}" type="slidenum">
              <a:rPr lang="en-IN" smtClean="0"/>
              <a:t>51</a:t>
            </a:fld>
            <a:endParaRPr lang="en-IN"/>
          </a:p>
        </p:txBody>
      </p:sp>
    </p:spTree>
    <p:extLst>
      <p:ext uri="{BB962C8B-B14F-4D97-AF65-F5344CB8AC3E}">
        <p14:creationId xmlns:p14="http://schemas.microsoft.com/office/powerpoint/2010/main" val="1305924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3A620-644D-9005-D65B-4D49768919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476A30-5E02-B045-5021-11738EDD32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099581-4340-7B3E-B589-E167A3549CA6}"/>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53B2075E-A9EB-B1BA-DF81-90564903CC1C}"/>
              </a:ext>
            </a:extLst>
          </p:cNvPr>
          <p:cNvSpPr>
            <a:spLocks noGrp="1"/>
          </p:cNvSpPr>
          <p:nvPr>
            <p:ph type="sldNum" sz="quarter" idx="5"/>
          </p:nvPr>
        </p:nvSpPr>
        <p:spPr/>
        <p:txBody>
          <a:bodyPr/>
          <a:lstStyle/>
          <a:p>
            <a:fld id="{F2B01947-5C6D-4AF5-AD66-36CC9C1C378F}" type="slidenum">
              <a:rPr lang="en-IN" smtClean="0"/>
              <a:t>52</a:t>
            </a:fld>
            <a:endParaRPr lang="en-IN"/>
          </a:p>
        </p:txBody>
      </p:sp>
    </p:spTree>
    <p:extLst>
      <p:ext uri="{BB962C8B-B14F-4D97-AF65-F5344CB8AC3E}">
        <p14:creationId xmlns:p14="http://schemas.microsoft.com/office/powerpoint/2010/main" val="255044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202F6-A141-3F1A-7431-1D3ADAE85B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413A70-089E-8173-F90A-6FFB8B5723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A955B9-2F95-5AC9-6643-8F9059321A7D}"/>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9355A545-A024-758B-48A6-CE52B0D6B7DB}"/>
              </a:ext>
            </a:extLst>
          </p:cNvPr>
          <p:cNvSpPr>
            <a:spLocks noGrp="1"/>
          </p:cNvSpPr>
          <p:nvPr>
            <p:ph type="sldNum" sz="quarter" idx="5"/>
          </p:nvPr>
        </p:nvSpPr>
        <p:spPr/>
        <p:txBody>
          <a:bodyPr/>
          <a:lstStyle/>
          <a:p>
            <a:fld id="{F2B01947-5C6D-4AF5-AD66-36CC9C1C378F}" type="slidenum">
              <a:rPr lang="en-IN" smtClean="0"/>
              <a:t>53</a:t>
            </a:fld>
            <a:endParaRPr lang="en-IN"/>
          </a:p>
        </p:txBody>
      </p:sp>
    </p:spTree>
    <p:extLst>
      <p:ext uri="{BB962C8B-B14F-4D97-AF65-F5344CB8AC3E}">
        <p14:creationId xmlns:p14="http://schemas.microsoft.com/office/powerpoint/2010/main" val="31753947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9B447-D138-E3C0-B001-1E8F057BE3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672390-433B-689D-C83A-3303541A73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B43EC-A399-1425-D184-9901E5F3CF42}"/>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3788217A-02A0-4D22-196C-5A1F3416E27C}"/>
              </a:ext>
            </a:extLst>
          </p:cNvPr>
          <p:cNvSpPr>
            <a:spLocks noGrp="1"/>
          </p:cNvSpPr>
          <p:nvPr>
            <p:ph type="sldNum" sz="quarter" idx="5"/>
          </p:nvPr>
        </p:nvSpPr>
        <p:spPr/>
        <p:txBody>
          <a:bodyPr/>
          <a:lstStyle/>
          <a:p>
            <a:fld id="{F2B01947-5C6D-4AF5-AD66-36CC9C1C378F}" type="slidenum">
              <a:rPr lang="en-IN" smtClean="0"/>
              <a:t>54</a:t>
            </a:fld>
            <a:endParaRPr lang="en-IN"/>
          </a:p>
        </p:txBody>
      </p:sp>
    </p:spTree>
    <p:extLst>
      <p:ext uri="{BB962C8B-B14F-4D97-AF65-F5344CB8AC3E}">
        <p14:creationId xmlns:p14="http://schemas.microsoft.com/office/powerpoint/2010/main" val="13087236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C7758-034A-6F42-755A-8E6B81D398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9FD60E-09EA-F773-F20E-75E9832313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F29DE7-D1CA-488C-8383-2FE87F2C721D}"/>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D155548A-4FAD-0661-49F7-44FC661EF2A0}"/>
              </a:ext>
            </a:extLst>
          </p:cNvPr>
          <p:cNvSpPr>
            <a:spLocks noGrp="1"/>
          </p:cNvSpPr>
          <p:nvPr>
            <p:ph type="sldNum" sz="quarter" idx="5"/>
          </p:nvPr>
        </p:nvSpPr>
        <p:spPr/>
        <p:txBody>
          <a:bodyPr/>
          <a:lstStyle/>
          <a:p>
            <a:fld id="{F2B01947-5C6D-4AF5-AD66-36CC9C1C378F}" type="slidenum">
              <a:rPr lang="en-IN" smtClean="0"/>
              <a:t>55</a:t>
            </a:fld>
            <a:endParaRPr lang="en-IN"/>
          </a:p>
        </p:txBody>
      </p:sp>
    </p:spTree>
    <p:extLst>
      <p:ext uri="{BB962C8B-B14F-4D97-AF65-F5344CB8AC3E}">
        <p14:creationId xmlns:p14="http://schemas.microsoft.com/office/powerpoint/2010/main" val="41604196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C266B-4156-81C2-DCD5-793AEFC0E8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C6FAE7-30F5-FB38-945D-E0BC134426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606500-7028-4AA2-EE50-0893B4EAEA27}"/>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0847DBD3-D4A5-8284-4A94-7A5D8F00B241}"/>
              </a:ext>
            </a:extLst>
          </p:cNvPr>
          <p:cNvSpPr>
            <a:spLocks noGrp="1"/>
          </p:cNvSpPr>
          <p:nvPr>
            <p:ph type="sldNum" sz="quarter" idx="5"/>
          </p:nvPr>
        </p:nvSpPr>
        <p:spPr/>
        <p:txBody>
          <a:bodyPr/>
          <a:lstStyle/>
          <a:p>
            <a:fld id="{F2B01947-5C6D-4AF5-AD66-36CC9C1C378F}" type="slidenum">
              <a:rPr lang="en-IN" smtClean="0"/>
              <a:t>56</a:t>
            </a:fld>
            <a:endParaRPr lang="en-IN"/>
          </a:p>
        </p:txBody>
      </p:sp>
    </p:spTree>
    <p:extLst>
      <p:ext uri="{BB962C8B-B14F-4D97-AF65-F5344CB8AC3E}">
        <p14:creationId xmlns:p14="http://schemas.microsoft.com/office/powerpoint/2010/main" val="11034358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C99A1-0B38-E777-D00B-673A465015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1161D2-D8CD-254A-2587-87D009C267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9ADDAD-AC21-1CA0-F937-95E11F51C85D}"/>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B25902DE-F093-6EA6-FA55-89A9F1E3C423}"/>
              </a:ext>
            </a:extLst>
          </p:cNvPr>
          <p:cNvSpPr>
            <a:spLocks noGrp="1"/>
          </p:cNvSpPr>
          <p:nvPr>
            <p:ph type="sldNum" sz="quarter" idx="5"/>
          </p:nvPr>
        </p:nvSpPr>
        <p:spPr/>
        <p:txBody>
          <a:bodyPr/>
          <a:lstStyle/>
          <a:p>
            <a:fld id="{F2B01947-5C6D-4AF5-AD66-36CC9C1C378F}" type="slidenum">
              <a:rPr lang="en-IN" smtClean="0"/>
              <a:t>57</a:t>
            </a:fld>
            <a:endParaRPr lang="en-IN"/>
          </a:p>
        </p:txBody>
      </p:sp>
    </p:spTree>
    <p:extLst>
      <p:ext uri="{BB962C8B-B14F-4D97-AF65-F5344CB8AC3E}">
        <p14:creationId xmlns:p14="http://schemas.microsoft.com/office/powerpoint/2010/main" val="26946975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E602F-1C8E-2C86-8653-82475C74D8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E70F72-A75C-0D50-022B-8F2549F1B4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703198-FA96-8E82-7147-1A2C89B30D7D}"/>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1200BD02-B5FB-3290-3186-ABEF531F4B63}"/>
              </a:ext>
            </a:extLst>
          </p:cNvPr>
          <p:cNvSpPr>
            <a:spLocks noGrp="1"/>
          </p:cNvSpPr>
          <p:nvPr>
            <p:ph type="sldNum" sz="quarter" idx="5"/>
          </p:nvPr>
        </p:nvSpPr>
        <p:spPr/>
        <p:txBody>
          <a:bodyPr/>
          <a:lstStyle/>
          <a:p>
            <a:fld id="{F2B01947-5C6D-4AF5-AD66-36CC9C1C378F}" type="slidenum">
              <a:rPr lang="en-IN" smtClean="0"/>
              <a:t>58</a:t>
            </a:fld>
            <a:endParaRPr lang="en-IN"/>
          </a:p>
        </p:txBody>
      </p:sp>
    </p:spTree>
    <p:extLst>
      <p:ext uri="{BB962C8B-B14F-4D97-AF65-F5344CB8AC3E}">
        <p14:creationId xmlns:p14="http://schemas.microsoft.com/office/powerpoint/2010/main" val="238460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3AF55-C88D-4C04-4853-28DCB7ADE4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BA2951-B4F2-D4CE-F317-90179607E2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897DDC-F618-C1E5-8C96-3DB7D06E1A92}"/>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E96611B7-1CBF-A0C1-5A71-A4CEBBBD5225}"/>
              </a:ext>
            </a:extLst>
          </p:cNvPr>
          <p:cNvSpPr>
            <a:spLocks noGrp="1"/>
          </p:cNvSpPr>
          <p:nvPr>
            <p:ph type="sldNum" sz="quarter" idx="5"/>
          </p:nvPr>
        </p:nvSpPr>
        <p:spPr/>
        <p:txBody>
          <a:bodyPr/>
          <a:lstStyle/>
          <a:p>
            <a:fld id="{F2B01947-5C6D-4AF5-AD66-36CC9C1C378F}" type="slidenum">
              <a:rPr lang="en-IN" smtClean="0"/>
              <a:t>24</a:t>
            </a:fld>
            <a:endParaRPr lang="en-IN"/>
          </a:p>
        </p:txBody>
      </p:sp>
    </p:spTree>
    <p:extLst>
      <p:ext uri="{BB962C8B-B14F-4D97-AF65-F5344CB8AC3E}">
        <p14:creationId xmlns:p14="http://schemas.microsoft.com/office/powerpoint/2010/main" val="1759310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EDEED-F111-3F51-C6C7-E599FA9BFA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8AF838-9900-77AF-CE05-16A04511B9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8AFC83-CCDE-15ED-4E3B-38515DC2F543}"/>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D7B0D4F1-1DBF-8AC2-08F3-56B314D1BC09}"/>
              </a:ext>
            </a:extLst>
          </p:cNvPr>
          <p:cNvSpPr>
            <a:spLocks noGrp="1"/>
          </p:cNvSpPr>
          <p:nvPr>
            <p:ph type="sldNum" sz="quarter" idx="5"/>
          </p:nvPr>
        </p:nvSpPr>
        <p:spPr/>
        <p:txBody>
          <a:bodyPr/>
          <a:lstStyle/>
          <a:p>
            <a:fld id="{F2B01947-5C6D-4AF5-AD66-36CC9C1C378F}" type="slidenum">
              <a:rPr lang="en-IN" smtClean="0"/>
              <a:t>25</a:t>
            </a:fld>
            <a:endParaRPr lang="en-IN"/>
          </a:p>
        </p:txBody>
      </p:sp>
    </p:spTree>
    <p:extLst>
      <p:ext uri="{BB962C8B-B14F-4D97-AF65-F5344CB8AC3E}">
        <p14:creationId xmlns:p14="http://schemas.microsoft.com/office/powerpoint/2010/main" val="1721591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2C262-8ECC-A5F8-F4F8-E29D159365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23467A-228B-DCBE-C80E-C81C2B1A25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4E1E0C-6DCB-B3CF-2BEC-F9C45A107082}"/>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32360824-754A-64F6-6DA9-85E0626C047F}"/>
              </a:ext>
            </a:extLst>
          </p:cNvPr>
          <p:cNvSpPr>
            <a:spLocks noGrp="1"/>
          </p:cNvSpPr>
          <p:nvPr>
            <p:ph type="sldNum" sz="quarter" idx="5"/>
          </p:nvPr>
        </p:nvSpPr>
        <p:spPr/>
        <p:txBody>
          <a:bodyPr/>
          <a:lstStyle/>
          <a:p>
            <a:fld id="{F2B01947-5C6D-4AF5-AD66-36CC9C1C378F}" type="slidenum">
              <a:rPr lang="en-IN" smtClean="0"/>
              <a:t>26</a:t>
            </a:fld>
            <a:endParaRPr lang="en-IN"/>
          </a:p>
        </p:txBody>
      </p:sp>
    </p:spTree>
    <p:extLst>
      <p:ext uri="{BB962C8B-B14F-4D97-AF65-F5344CB8AC3E}">
        <p14:creationId xmlns:p14="http://schemas.microsoft.com/office/powerpoint/2010/main" val="741088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C2592-8359-5DE2-FE9A-728AF7078D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058DB5-8AEF-AD44-8AEA-10F24222D7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CC6E03-4407-4C9D-9A6B-B5896E315DD1}"/>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E591E165-E9D2-DA63-590A-CA7AE1CCB3AD}"/>
              </a:ext>
            </a:extLst>
          </p:cNvPr>
          <p:cNvSpPr>
            <a:spLocks noGrp="1"/>
          </p:cNvSpPr>
          <p:nvPr>
            <p:ph type="sldNum" sz="quarter" idx="5"/>
          </p:nvPr>
        </p:nvSpPr>
        <p:spPr/>
        <p:txBody>
          <a:bodyPr/>
          <a:lstStyle/>
          <a:p>
            <a:fld id="{F2B01947-5C6D-4AF5-AD66-36CC9C1C378F}" type="slidenum">
              <a:rPr lang="en-IN" smtClean="0"/>
              <a:t>27</a:t>
            </a:fld>
            <a:endParaRPr lang="en-IN"/>
          </a:p>
        </p:txBody>
      </p:sp>
    </p:spTree>
    <p:extLst>
      <p:ext uri="{BB962C8B-B14F-4D97-AF65-F5344CB8AC3E}">
        <p14:creationId xmlns:p14="http://schemas.microsoft.com/office/powerpoint/2010/main" val="716135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DDDF2-F7D0-E83C-8E54-F7AA69F634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0BE758-1325-5C32-024A-971F36D22C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EC5708-5E27-AE49-D8E1-40407B3C841A}"/>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7D1B0E14-2A68-B920-48BA-75FDD7940456}"/>
              </a:ext>
            </a:extLst>
          </p:cNvPr>
          <p:cNvSpPr>
            <a:spLocks noGrp="1"/>
          </p:cNvSpPr>
          <p:nvPr>
            <p:ph type="sldNum" sz="quarter" idx="5"/>
          </p:nvPr>
        </p:nvSpPr>
        <p:spPr/>
        <p:txBody>
          <a:bodyPr/>
          <a:lstStyle/>
          <a:p>
            <a:fld id="{F2B01947-5C6D-4AF5-AD66-36CC9C1C378F}" type="slidenum">
              <a:rPr lang="en-IN" smtClean="0"/>
              <a:t>28</a:t>
            </a:fld>
            <a:endParaRPr lang="en-IN"/>
          </a:p>
        </p:txBody>
      </p:sp>
    </p:spTree>
    <p:extLst>
      <p:ext uri="{BB962C8B-B14F-4D97-AF65-F5344CB8AC3E}">
        <p14:creationId xmlns:p14="http://schemas.microsoft.com/office/powerpoint/2010/main" val="114255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39072-E904-574D-3024-16FE22F832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4085E8-3965-A050-EE36-016527A86E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FD0AAD-42AC-9B1D-CAE0-AE743A6C1803}"/>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1DA54159-7B8E-F3ED-AAD8-2F398F0B85F8}"/>
              </a:ext>
            </a:extLst>
          </p:cNvPr>
          <p:cNvSpPr>
            <a:spLocks noGrp="1"/>
          </p:cNvSpPr>
          <p:nvPr>
            <p:ph type="sldNum" sz="quarter" idx="5"/>
          </p:nvPr>
        </p:nvSpPr>
        <p:spPr/>
        <p:txBody>
          <a:bodyPr/>
          <a:lstStyle/>
          <a:p>
            <a:fld id="{F2B01947-5C6D-4AF5-AD66-36CC9C1C378F}" type="slidenum">
              <a:rPr lang="en-IN" smtClean="0"/>
              <a:t>29</a:t>
            </a:fld>
            <a:endParaRPr lang="en-IN"/>
          </a:p>
        </p:txBody>
      </p:sp>
    </p:spTree>
    <p:extLst>
      <p:ext uri="{BB962C8B-B14F-4D97-AF65-F5344CB8AC3E}">
        <p14:creationId xmlns:p14="http://schemas.microsoft.com/office/powerpoint/2010/main" val="3589266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DDB3F1-70AA-4BD8-984D-F82BD66EAF88}"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F88E6-3740-4C1F-9090-2398037F467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DB3F1-70AA-4BD8-984D-F82BD66EAF88}"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F88E6-3740-4C1F-9090-2398037F467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DB3F1-70AA-4BD8-984D-F82BD66EAF88}"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F88E6-3740-4C1F-9090-2398037F467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01">
    <p:spTree>
      <p:nvGrpSpPr>
        <p:cNvPr id="1" name=""/>
        <p:cNvGrpSpPr/>
        <p:nvPr/>
      </p:nvGrpSpPr>
      <p:grpSpPr>
        <a:xfrm>
          <a:off x="0" y="0"/>
          <a:ext cx="0" cy="0"/>
          <a:chOff x="0" y="0"/>
          <a:chExt cx="0" cy="0"/>
        </a:xfrm>
      </p:grpSpPr>
      <p:sp>
        <p:nvSpPr>
          <p:cNvPr id="11" name="PEER | MFR | INDIA"/>
          <p:cNvSpPr txBox="1"/>
          <p:nvPr/>
        </p:nvSpPr>
        <p:spPr>
          <a:xfrm>
            <a:off x="225896" y="4828814"/>
            <a:ext cx="1740959" cy="1977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9356" tIns="29356" rIns="29356" bIns="29356">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900" dirty="0"/>
              <a:t>CAPF | ADRC</a:t>
            </a:r>
            <a:r>
              <a:rPr sz="900" dirty="0"/>
              <a:t> | INDIA</a:t>
            </a:r>
          </a:p>
        </p:txBody>
      </p:sp>
      <p:sp>
        <p:nvSpPr>
          <p:cNvPr id="12" name="Rectangle"/>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3" name="PPT 2 -"/>
          <p:cNvSpPr txBox="1"/>
          <p:nvPr/>
        </p:nvSpPr>
        <p:spPr>
          <a:xfrm>
            <a:off x="8080221" y="4805002"/>
            <a:ext cx="527362"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b="1" dirty="0"/>
              <a:t>PPT </a:t>
            </a:r>
            <a:r>
              <a:rPr lang="en-US" sz="1125" b="1" dirty="0"/>
              <a:t>4</a:t>
            </a:r>
            <a:r>
              <a:rPr sz="1125" b="1" dirty="0"/>
              <a:t> -</a:t>
            </a:r>
          </a:p>
        </p:txBody>
      </p:sp>
      <p:sp>
        <p:nvSpPr>
          <p:cNvPr id="14" name="Rectangle"/>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5" name="Slide Number"/>
          <p:cNvSpPr txBox="1">
            <a:spLocks noGrp="1"/>
          </p:cNvSpPr>
          <p:nvPr>
            <p:ph type="sldNum" sz="quarter" idx="2"/>
          </p:nvPr>
        </p:nvSpPr>
        <p:spPr>
          <a:xfrm>
            <a:off x="8554576" y="4805002"/>
            <a:ext cx="363527" cy="253976"/>
          </a:xfrm>
          <a:prstGeom prst="rect">
            <a:avLst/>
          </a:prstGeom>
        </p:spPr>
        <p:txBody>
          <a:bodyPr lIns="78283" tIns="78283" rIns="78283" bIns="78283" anchor="t"/>
          <a:lstStyle>
            <a:lvl1pPr algn="ctr">
              <a:spcBef>
                <a:spcPts val="225"/>
              </a:spcBef>
              <a:defRPr sz="1125" b="1">
                <a:solidFill>
                  <a:srgbClr val="535353"/>
                </a:solidFill>
                <a:latin typeface="Open Sans"/>
                <a:ea typeface="Open Sans"/>
                <a:cs typeface="Open Sans"/>
                <a:sym typeface="Open Sans"/>
              </a:defRPr>
            </a:lvl1pPr>
          </a:lstStyle>
          <a:p>
            <a:fld id="{86CB4B4D-7CA3-9044-876B-883B54F8677D}" type="slidenum">
              <a:rPr/>
              <a:pPr/>
              <a:t>‹#›</a:t>
            </a:fld>
            <a:endParaRPr dirty="0"/>
          </a:p>
        </p:txBody>
      </p:sp>
    </p:spTree>
    <p:extLst>
      <p:ext uri="{BB962C8B-B14F-4D97-AF65-F5344CB8AC3E}">
        <p14:creationId xmlns:p14="http://schemas.microsoft.com/office/powerpoint/2010/main" val="122735680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DB3F1-70AA-4BD8-984D-F82BD66EAF88}"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F88E6-3740-4C1F-9090-2398037F467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DDB3F1-70AA-4BD8-984D-F82BD66EAF88}"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F88E6-3740-4C1F-9090-2398037F467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DDB3F1-70AA-4BD8-984D-F82BD66EAF88}" type="datetimeFigureOut">
              <a:rPr lang="en-US" smtClean="0"/>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DF88E6-3740-4C1F-9090-2398037F467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DDB3F1-70AA-4BD8-984D-F82BD66EAF88}" type="datetimeFigureOut">
              <a:rPr lang="en-US" smtClean="0"/>
              <a:t>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DF88E6-3740-4C1F-9090-2398037F467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DDB3F1-70AA-4BD8-984D-F82BD66EAF88}" type="datetimeFigureOut">
              <a:rPr lang="en-US" smtClean="0"/>
              <a:t>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DF88E6-3740-4C1F-9090-2398037F467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DDB3F1-70AA-4BD8-984D-F82BD66EAF88}" type="datetimeFigureOut">
              <a:rPr lang="en-US" smtClean="0"/>
              <a:t>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DF88E6-3740-4C1F-9090-2398037F467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DDB3F1-70AA-4BD8-984D-F82BD66EAF88}" type="datetimeFigureOut">
              <a:rPr lang="en-US" smtClean="0"/>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DF88E6-3740-4C1F-9090-2398037F467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DDB3F1-70AA-4BD8-984D-F82BD66EAF88}" type="datetimeFigureOut">
              <a:rPr lang="en-US" smtClean="0"/>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DF88E6-3740-4C1F-9090-2398037F467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DDDB3F1-70AA-4BD8-984D-F82BD66EAF88}" type="datetimeFigureOut">
              <a:rPr lang="en-US" smtClean="0"/>
              <a:t>1/7/2026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1DF88E6-3740-4C1F-9090-2398037F467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37.jpe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F27801-618A-FC75-6F7A-FEC92A17FDC2}"/>
              </a:ext>
            </a:extLst>
          </p:cNvPr>
          <p:cNvPicPr>
            <a:picLocks noChangeAspect="1"/>
          </p:cNvPicPr>
          <p:nvPr/>
        </p:nvPicPr>
        <p:blipFill>
          <a:blip r:embed="rId2" cstate="print"/>
          <a:stretch>
            <a:fillRect/>
          </a:stretch>
        </p:blipFill>
        <p:spPr>
          <a:xfrm>
            <a:off x="6363413" y="4813324"/>
            <a:ext cx="1382382" cy="253976"/>
          </a:xfrm>
          <a:prstGeom prst="rect">
            <a:avLst/>
          </a:prstGeom>
        </p:spPr>
      </p:pic>
      <p:pic>
        <p:nvPicPr>
          <p:cNvPr id="5" name="Picture 4">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381000" y="4805002"/>
            <a:ext cx="1382382" cy="253976"/>
          </a:xfrm>
          <a:prstGeom prst="rect">
            <a:avLst/>
          </a:prstGeom>
        </p:spPr>
      </p:pic>
      <p:sp>
        <p:nvSpPr>
          <p:cNvPr id="78" name="Rectangle"/>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79" name="PPT 2 -"/>
          <p:cNvSpPr txBox="1"/>
          <p:nvPr/>
        </p:nvSpPr>
        <p:spPr>
          <a:xfrm>
            <a:off x="8254145" y="4805002"/>
            <a:ext cx="179511"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dirty="0"/>
              <a:t>  -</a:t>
            </a:r>
          </a:p>
        </p:txBody>
      </p:sp>
      <p:sp>
        <p:nvSpPr>
          <p:cNvPr id="80" name="Rectangle"/>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81" name="Slide Number"/>
          <p:cNvSpPr txBox="1">
            <a:spLocks noGrp="1"/>
          </p:cNvSpPr>
          <p:nvPr>
            <p:ph type="sldNum" sz="quarter" idx="2"/>
          </p:nvPr>
        </p:nvSpPr>
        <p:spPr>
          <a:xfrm>
            <a:off x="8595353" y="4767408"/>
            <a:ext cx="145029"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a:t>
            </a:fld>
            <a:endParaRPr dirty="0"/>
          </a:p>
        </p:txBody>
      </p:sp>
      <p:sp>
        <p:nvSpPr>
          <p:cNvPr id="83" name="Shape"/>
          <p:cNvSpPr/>
          <p:nvPr/>
        </p:nvSpPr>
        <p:spPr>
          <a:xfrm>
            <a:off x="0" y="1588309"/>
            <a:ext cx="5364088" cy="1487498"/>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29356" tIns="29356" rIns="29356" bIns="29356"/>
          <a:lstStyle/>
          <a:p>
            <a:endParaRPr sz="525"/>
          </a:p>
        </p:txBody>
      </p:sp>
      <p:sp>
        <p:nvSpPr>
          <p:cNvPr id="84" name="LESSON 2…"/>
          <p:cNvSpPr txBox="1"/>
          <p:nvPr/>
        </p:nvSpPr>
        <p:spPr>
          <a:xfrm>
            <a:off x="436243" y="1735453"/>
            <a:ext cx="4279773" cy="12467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p>
            <a:pPr defTabSz="914400">
              <a:lnSpc>
                <a:spcPct val="80000"/>
              </a:lnSpc>
              <a:defRPr sz="6400" b="1">
                <a:solidFill>
                  <a:srgbClr val="FFFFFF"/>
                </a:solidFill>
                <a:latin typeface="Open Sans"/>
                <a:ea typeface="Open Sans"/>
                <a:cs typeface="Open Sans"/>
                <a:sym typeface="Open Sans"/>
              </a:defRPr>
            </a:pPr>
            <a:r>
              <a:rPr lang="en-IN" sz="2400" dirty="0"/>
              <a:t>LESSON 4 </a:t>
            </a:r>
          </a:p>
          <a:p>
            <a:pPr defTabSz="914400">
              <a:lnSpc>
                <a:spcPct val="80000"/>
              </a:lnSpc>
              <a:defRPr sz="6400" b="1">
                <a:solidFill>
                  <a:srgbClr val="FFFFFF"/>
                </a:solidFill>
                <a:latin typeface="Open Sans"/>
                <a:ea typeface="Open Sans"/>
                <a:cs typeface="Open Sans"/>
                <a:sym typeface="Open Sans"/>
              </a:defRPr>
            </a:pPr>
            <a:r>
              <a:rPr lang="en-US" sz="2400" dirty="0"/>
              <a:t>(INFLATABLE RUBBERIZED BOAT) ANDOBM - (OUT BOARD MACHINE)ERGENCY</a:t>
            </a:r>
          </a:p>
        </p:txBody>
      </p:sp>
      <p:sp>
        <p:nvSpPr>
          <p:cNvPr id="85" name="Shape"/>
          <p:cNvSpPr/>
          <p:nvPr/>
        </p:nvSpPr>
        <p:spPr>
          <a:xfrm flipH="1">
            <a:off x="-32700" y="922"/>
            <a:ext cx="9186554" cy="9458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wrap="square" lIns="29356" tIns="29356" rIns="29356" bIns="29356" numCol="1" anchor="t">
            <a:noAutofit/>
          </a:bodyPr>
          <a:lstStyle/>
          <a:p>
            <a:endParaRPr sz="525"/>
          </a:p>
        </p:txBody>
      </p:sp>
      <p:pic>
        <p:nvPicPr>
          <p:cNvPr id="95" name="MFR-logo-02.png" descr="MFR-logo-02.png"/>
          <p:cNvPicPr>
            <a:picLocks noChangeAspect="1"/>
          </p:cNvPicPr>
          <p:nvPr/>
        </p:nvPicPr>
        <p:blipFill>
          <a:blip r:embed="rId3" cstate="print"/>
          <a:srcRect t="12599" b="19178"/>
          <a:stretch>
            <a:fillRect/>
          </a:stretch>
        </p:blipFill>
        <p:spPr>
          <a:xfrm>
            <a:off x="6118547" y="2667162"/>
            <a:ext cx="2663503" cy="1284617"/>
          </a:xfrm>
          <a:prstGeom prst="rect">
            <a:avLst/>
          </a:prstGeom>
          <a:ln w="12700">
            <a:miter lim="400000"/>
          </a:ln>
        </p:spPr>
      </p:pic>
      <p:pic>
        <p:nvPicPr>
          <p:cNvPr id="3" name="Picture 2" descr="A logo with text on it&#10;&#10;AI-generated content may be incorrect.">
            <a:extLst>
              <a:ext uri="{FF2B5EF4-FFF2-40B4-BE49-F238E27FC236}">
                <a16:creationId xmlns:a16="http://schemas.microsoft.com/office/drawing/2014/main" id="{AD3090FD-6B08-3911-9B2E-4298BEB318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3103"/>
            <a:ext cx="1221785" cy="832319"/>
          </a:xfrm>
          <a:prstGeom prst="rect">
            <a:avLst/>
          </a:prstGeom>
        </p:spPr>
      </p:pic>
      <p:pic>
        <p:nvPicPr>
          <p:cNvPr id="2" name="Picture 1">
            <a:extLst>
              <a:ext uri="{FF2B5EF4-FFF2-40B4-BE49-F238E27FC236}">
                <a16:creationId xmlns:a16="http://schemas.microsoft.com/office/drawing/2014/main" id="{B81371AA-5D78-D185-06AD-540615D161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9528" y="-32361"/>
            <a:ext cx="836678" cy="910724"/>
          </a:xfrm>
          <a:prstGeom prst="rect">
            <a:avLst/>
          </a:prstGeom>
        </p:spPr>
      </p:pic>
      <p:sp>
        <p:nvSpPr>
          <p:cNvPr id="4" name="Rectangle: Rounded Corners 3">
            <a:extLst>
              <a:ext uri="{FF2B5EF4-FFF2-40B4-BE49-F238E27FC236}">
                <a16:creationId xmlns:a16="http://schemas.microsoft.com/office/drawing/2014/main" id="{2E9EC43E-C7B1-EF48-5F3B-E2AF3723BE8A}"/>
              </a:ext>
            </a:extLst>
          </p:cNvPr>
          <p:cNvSpPr/>
          <p:nvPr/>
        </p:nvSpPr>
        <p:spPr>
          <a:xfrm>
            <a:off x="1870364" y="132773"/>
            <a:ext cx="6029297" cy="372059"/>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9356" tIns="29356" rIns="29356" bIns="29356" numCol="1" spcCol="38100" rtlCol="0" anchor="t">
            <a:spAutoFit/>
          </a:bodyPr>
          <a:lstStyle/>
          <a:p>
            <a:pPr algn="ctr" defTabSz="623454" hangingPunct="0"/>
            <a:r>
              <a:rPr lang="en-US" sz="1800" dirty="0">
                <a:solidFill>
                  <a:srgbClr val="000000"/>
                </a:solidFill>
                <a:latin typeface="Arial Black" panose="020B0A04020102020204" pitchFamily="34" charset="0"/>
                <a:sym typeface="Arial"/>
              </a:rPr>
              <a:t>      Aquatic Disaster Response Course</a:t>
            </a:r>
            <a:endParaRPr lang="en-IN" sz="1800" dirty="0">
              <a:solidFill>
                <a:srgbClr val="000000"/>
              </a:solidFill>
              <a:latin typeface="Arial Black" panose="020B0A04020102020204" pitchFamily="34" charset="0"/>
              <a:sym typeface="Arial"/>
            </a:endParaRPr>
          </a:p>
        </p:txBody>
      </p:sp>
      <p:sp>
        <p:nvSpPr>
          <p:cNvPr id="8" name="PEER | CSSR | INDIA">
            <a:extLst>
              <a:ext uri="{FF2B5EF4-FFF2-40B4-BE49-F238E27FC236}">
                <a16:creationId xmlns:a16="http://schemas.microsoft.com/office/drawing/2014/main" id="{FEF0CCE6-B2AE-9EAB-6B3B-5FA5D2198DCB}"/>
              </a:ext>
            </a:extLst>
          </p:cNvPr>
          <p:cNvSpPr txBox="1"/>
          <p:nvPr/>
        </p:nvSpPr>
        <p:spPr>
          <a:xfrm>
            <a:off x="248756" y="4860247"/>
            <a:ext cx="1740959" cy="1977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sz="900" dirty="0">
                <a:solidFill>
                  <a:srgbClr val="FF0000"/>
                </a:solidFill>
              </a:rPr>
              <a:t>CAPF</a:t>
            </a:r>
            <a:r>
              <a:rPr sz="900" dirty="0">
                <a:solidFill>
                  <a:srgbClr val="FF0000"/>
                </a:solidFill>
              </a:rPr>
              <a:t> | </a:t>
            </a:r>
            <a:r>
              <a:rPr lang="en-US" sz="900" dirty="0">
                <a:solidFill>
                  <a:srgbClr val="FF0000"/>
                </a:solidFill>
              </a:rPr>
              <a:t>ADRC</a:t>
            </a:r>
            <a:r>
              <a:rPr sz="900" dirty="0">
                <a:solidFill>
                  <a:srgbClr val="FF0000"/>
                </a:solidFill>
              </a:rPr>
              <a:t> | IND</a:t>
            </a:r>
            <a:r>
              <a:rPr lang="en-IN" sz="900" dirty="0">
                <a:solidFill>
                  <a:srgbClr val="FF0000"/>
                </a:solidFill>
              </a:rPr>
              <a:t>IA</a:t>
            </a:r>
            <a:endParaRPr sz="900" dirty="0">
              <a:solidFill>
                <a:srgbClr val="FF0000"/>
              </a:solidFill>
            </a:endParaRPr>
          </a:p>
        </p:txBody>
      </p:sp>
      <p:pic>
        <p:nvPicPr>
          <p:cNvPr id="10" name="Picture 9">
            <a:extLst>
              <a:ext uri="{FF2B5EF4-FFF2-40B4-BE49-F238E27FC236}">
                <a16:creationId xmlns:a16="http://schemas.microsoft.com/office/drawing/2014/main" id="{8A4880A2-A3EA-53AF-C0CD-BB4BF3790D7D}"/>
              </a:ext>
            </a:extLst>
          </p:cNvPr>
          <p:cNvPicPr>
            <a:picLocks noChangeAspect="1"/>
          </p:cNvPicPr>
          <p:nvPr/>
        </p:nvPicPr>
        <p:blipFill>
          <a:blip r:embed="rId6"/>
          <a:stretch>
            <a:fillRect/>
          </a:stretch>
        </p:blipFill>
        <p:spPr>
          <a:xfrm>
            <a:off x="5470475" y="1286691"/>
            <a:ext cx="3124878" cy="3303921"/>
          </a:xfrm>
          <a:prstGeom prst="rect">
            <a:avLst/>
          </a:prstGeom>
        </p:spPr>
      </p:pic>
      <p:sp>
        <p:nvSpPr>
          <p:cNvPr id="6" name="TextBox 5">
            <a:extLst>
              <a:ext uri="{FF2B5EF4-FFF2-40B4-BE49-F238E27FC236}">
                <a16:creationId xmlns:a16="http://schemas.microsoft.com/office/drawing/2014/main" id="{7EE9FE1D-5FA7-43D6-EE7B-DF28F24E7124}"/>
              </a:ext>
            </a:extLst>
          </p:cNvPr>
          <p:cNvSpPr txBox="1"/>
          <p:nvPr/>
        </p:nvSpPr>
        <p:spPr>
          <a:xfrm>
            <a:off x="1811380" y="3037424"/>
            <a:ext cx="3483565" cy="276999"/>
          </a:xfrm>
          <a:prstGeom prst="rect">
            <a:avLst/>
          </a:prstGeom>
          <a:noFill/>
        </p:spPr>
        <p:txBody>
          <a:bodyPr wrap="square">
            <a:spAutoFit/>
          </a:bodyPr>
          <a:lstStyle/>
          <a:p>
            <a:r>
              <a:rPr lang="en-IN" sz="1200" b="1" dirty="0">
                <a:effectLst/>
                <a:latin typeface="Verdana" panose="020B0604030504040204" pitchFamily="34" charset="0"/>
                <a:ea typeface="Verdana" panose="020B0604030504040204" pitchFamily="34" charset="0"/>
                <a:cs typeface="Mangal" panose="02040503050203030202" pitchFamily="18" charset="0"/>
              </a:rPr>
              <a:t>Presented by:- Pavan Dev Gaur, 2IC</a:t>
            </a:r>
            <a:endParaRPr lang="en-US" sz="1200" b="1" dirty="0">
              <a:latin typeface="Verdana" panose="020B0604030504040204" pitchFamily="34" charset="0"/>
              <a:ea typeface="Verdana" panose="020B060403050404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86532-0AE1-04D8-FAE2-A367A7201431}"/>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EF150BC4-CA5A-13C2-C838-7F6F154F5DEB}"/>
              </a:ext>
            </a:extLst>
          </p:cNvPr>
          <p:cNvPicPr>
            <a:picLocks noChangeAspect="1"/>
          </p:cNvPicPr>
          <p:nvPr/>
        </p:nvPicPr>
        <p:blipFill>
          <a:blip r:embed="rId2"/>
          <a:stretch>
            <a:fillRect/>
          </a:stretch>
        </p:blipFill>
        <p:spPr>
          <a:xfrm>
            <a:off x="75271" y="2403327"/>
            <a:ext cx="2963090" cy="2345969"/>
          </a:xfrm>
          <a:prstGeom prst="rect">
            <a:avLst/>
          </a:prstGeom>
        </p:spPr>
      </p:pic>
      <p:sp>
        <p:nvSpPr>
          <p:cNvPr id="7" name="Rectangle">
            <a:extLst>
              <a:ext uri="{FF2B5EF4-FFF2-40B4-BE49-F238E27FC236}">
                <a16:creationId xmlns:a16="http://schemas.microsoft.com/office/drawing/2014/main" id="{1595FCDA-B9C5-4CB9-85F4-C71AA718291C}"/>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76EBB0E8-105E-691B-CF3C-6D238B76F333}"/>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930A82C5-FFF3-CBE7-1D8D-C258B598E565}"/>
              </a:ext>
            </a:extLst>
          </p:cNvPr>
          <p:cNvSpPr txBox="1"/>
          <p:nvPr/>
        </p:nvSpPr>
        <p:spPr>
          <a:xfrm>
            <a:off x="3211830" y="1458276"/>
            <a:ext cx="5653596" cy="31468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81000" indent="-381000" algn="just">
              <a:spcBef>
                <a:spcPts val="1500"/>
              </a:spcBef>
              <a:buSzPct val="100000"/>
              <a:buAutoNum type="arabicParenR"/>
              <a:defRPr sz="5400">
                <a:latin typeface="Open Sans"/>
                <a:ea typeface="Open Sans"/>
                <a:cs typeface="Open Sans"/>
                <a:sym typeface="Open Sans"/>
              </a:defRPr>
            </a:pPr>
            <a:r>
              <a:rPr lang="en-US" sz="2025" dirty="0">
                <a:solidFill>
                  <a:schemeClr val="tx1"/>
                </a:solidFill>
              </a:rPr>
              <a:t>His left hand can hold on to a strap on the port side and his right hand operates the outboard motor by means of a throttle. </a:t>
            </a:r>
          </a:p>
          <a:p>
            <a:pPr marL="381000" indent="-381000" algn="just">
              <a:spcBef>
                <a:spcPts val="1500"/>
              </a:spcBef>
              <a:buSzPct val="100000"/>
              <a:buAutoNum type="arabicParenR"/>
              <a:defRPr sz="5400">
                <a:latin typeface="Open Sans"/>
                <a:ea typeface="Open Sans"/>
                <a:cs typeface="Open Sans"/>
                <a:sym typeface="Open Sans"/>
              </a:defRPr>
            </a:pPr>
            <a:r>
              <a:rPr lang="en-US" sz="2025" dirty="0">
                <a:solidFill>
                  <a:schemeClr val="tx1"/>
                </a:solidFill>
              </a:rPr>
              <a:t>The Bowman sits on the upper half of the starboard side. He balances the boat and allows it to go over large waves before they break without flipping. </a:t>
            </a:r>
          </a:p>
          <a:p>
            <a:pPr marL="381000" indent="-381000" algn="just">
              <a:spcBef>
                <a:spcPts val="1500"/>
              </a:spcBef>
              <a:buSzPct val="100000"/>
              <a:buAutoNum type="arabicParenR"/>
              <a:defRPr sz="5400">
                <a:latin typeface="Open Sans"/>
                <a:ea typeface="Open Sans"/>
                <a:cs typeface="Open Sans"/>
                <a:sym typeface="Open Sans"/>
              </a:defRPr>
            </a:pPr>
            <a:endParaRPr lang="en-US" sz="2025" dirty="0">
              <a:solidFill>
                <a:schemeClr val="tx1"/>
              </a:solidFill>
            </a:endParaRPr>
          </a:p>
        </p:txBody>
      </p:sp>
      <p:sp>
        <p:nvSpPr>
          <p:cNvPr id="11" name="Line">
            <a:extLst>
              <a:ext uri="{FF2B5EF4-FFF2-40B4-BE49-F238E27FC236}">
                <a16:creationId xmlns:a16="http://schemas.microsoft.com/office/drawing/2014/main" id="{139A6736-0C82-F5DB-FD30-525D82DEECAB}"/>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82E50934-578A-3F47-57E3-DF44C5AA4A59}"/>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FADDB089-7501-D1C7-1822-CF14936A720A}"/>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6663D7F5-2FC1-664B-A8D0-FBF008D587A9}"/>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8D9E5B87-BE71-5CC0-7CF2-CFDEA0EC2C8E}"/>
              </a:ext>
            </a:extLst>
          </p:cNvPr>
          <p:cNvSpPr txBox="1">
            <a:spLocks noGrp="1"/>
          </p:cNvSpPr>
          <p:nvPr>
            <p:ph type="sldNum" sz="quarter" idx="2"/>
          </p:nvPr>
        </p:nvSpPr>
        <p:spPr>
          <a:xfrm>
            <a:off x="8595426" y="4749296"/>
            <a:ext cx="145029"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10</a:t>
            </a:fld>
            <a:endParaRPr dirty="0"/>
          </a:p>
        </p:txBody>
      </p:sp>
      <p:pic>
        <p:nvPicPr>
          <p:cNvPr id="5" name="Picture 4">
            <a:extLst>
              <a:ext uri="{FF2B5EF4-FFF2-40B4-BE49-F238E27FC236}">
                <a16:creationId xmlns:a16="http://schemas.microsoft.com/office/drawing/2014/main" id="{61F39145-0412-3412-7CC0-6ABFD8F914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411AB003-8B36-6169-2391-602C755090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4FBEA4A5-ED5D-93B4-4C87-189638B0C32D}"/>
              </a:ext>
            </a:extLst>
          </p:cNvPr>
          <p:cNvSpPr txBox="1"/>
          <p:nvPr/>
        </p:nvSpPr>
        <p:spPr>
          <a:xfrm>
            <a:off x="148931" y="1044128"/>
            <a:ext cx="2784325" cy="1181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IN" sz="2700" dirty="0"/>
              <a:t>IRB (INFLATABLE RESCUE BOAT)</a:t>
            </a:r>
          </a:p>
        </p:txBody>
      </p:sp>
      <p:pic>
        <p:nvPicPr>
          <p:cNvPr id="2" name="Picture 2" descr="https://tse1.mm.bing.net/th?id=OIP.SpvaBSm1MEdS1kMalVPQPAHaDe&amp;pid=Api&amp;P=0&amp;h=180">
            <a:extLst>
              <a:ext uri="{FF2B5EF4-FFF2-40B4-BE49-F238E27FC236}">
                <a16:creationId xmlns:a16="http://schemas.microsoft.com/office/drawing/2014/main" id="{B9EDBDA6-8614-852B-89A2-B95B2A16D08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14743" y="3147814"/>
            <a:ext cx="1594017" cy="1026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69291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6C9BA-35F7-12E2-6483-D92ECBDE7ECE}"/>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7791277F-5CAA-0C4C-7287-18D298B7F128}"/>
              </a:ext>
            </a:extLst>
          </p:cNvPr>
          <p:cNvSpPr/>
          <p:nvPr/>
        </p:nvSpPr>
        <p:spPr>
          <a:xfrm>
            <a:off x="2123729" y="0"/>
            <a:ext cx="7020272"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5A1F6AE3-CB3C-24B6-71A6-5504B631D916}"/>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 name="Line">
            <a:extLst>
              <a:ext uri="{FF2B5EF4-FFF2-40B4-BE49-F238E27FC236}">
                <a16:creationId xmlns:a16="http://schemas.microsoft.com/office/drawing/2014/main" id="{7D82CCF0-7631-1301-8EF5-829E5B9C082C}"/>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57331B41-9CE2-6FA0-D262-C63309A6620F}"/>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545E66DD-D6DD-A6D6-DA8D-9FA2EBCFF867}"/>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C9B9D410-D4EA-02D8-17FE-52A92B44991C}"/>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3912A3ED-EB09-C87A-124A-8CAE3ACFC576}"/>
              </a:ext>
            </a:extLst>
          </p:cNvPr>
          <p:cNvSpPr txBox="1">
            <a:spLocks noGrp="1"/>
          </p:cNvSpPr>
          <p:nvPr>
            <p:ph type="sldNum" sz="quarter" idx="2"/>
          </p:nvPr>
        </p:nvSpPr>
        <p:spPr>
          <a:xfrm>
            <a:off x="8595426" y="4749296"/>
            <a:ext cx="145029"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11</a:t>
            </a:fld>
            <a:endParaRPr dirty="0"/>
          </a:p>
        </p:txBody>
      </p:sp>
      <p:pic>
        <p:nvPicPr>
          <p:cNvPr id="5" name="Picture 4">
            <a:extLst>
              <a:ext uri="{FF2B5EF4-FFF2-40B4-BE49-F238E27FC236}">
                <a16:creationId xmlns:a16="http://schemas.microsoft.com/office/drawing/2014/main" id="{FA133503-906A-8DCC-FBF0-DFC1CE4FED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0286D3F5-61F8-E892-38B6-D565DEC465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CF03F985-F96B-E40A-3A79-0F56E3F4E524}"/>
              </a:ext>
            </a:extLst>
          </p:cNvPr>
          <p:cNvSpPr txBox="1"/>
          <p:nvPr/>
        </p:nvSpPr>
        <p:spPr>
          <a:xfrm>
            <a:off x="148931" y="1044128"/>
            <a:ext cx="2784325" cy="412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en-GB" altLang="en-US" sz="2800" dirty="0">
                <a:latin typeface="Open sence"/>
              </a:rPr>
              <a:t>PART OF IRB</a:t>
            </a:r>
            <a:endParaRPr lang="en-IN" altLang="en-US" sz="2800" dirty="0">
              <a:latin typeface="Open sence"/>
            </a:endParaRPr>
          </a:p>
        </p:txBody>
      </p:sp>
      <p:pic>
        <p:nvPicPr>
          <p:cNvPr id="3" name="Picture 2">
            <a:extLst>
              <a:ext uri="{FF2B5EF4-FFF2-40B4-BE49-F238E27FC236}">
                <a16:creationId xmlns:a16="http://schemas.microsoft.com/office/drawing/2014/main" id="{B969C44A-9C7B-BFC1-42E5-D3DD932CEF0C}"/>
              </a:ext>
            </a:extLst>
          </p:cNvPr>
          <p:cNvPicPr>
            <a:picLocks noChangeAspect="1"/>
          </p:cNvPicPr>
          <p:nvPr/>
        </p:nvPicPr>
        <p:blipFill>
          <a:blip r:embed="rId4"/>
          <a:stretch>
            <a:fillRect/>
          </a:stretch>
        </p:blipFill>
        <p:spPr>
          <a:xfrm>
            <a:off x="2527724" y="1479479"/>
            <a:ext cx="5474682" cy="3523793"/>
          </a:xfrm>
          <a:prstGeom prst="rect">
            <a:avLst/>
          </a:prstGeom>
        </p:spPr>
      </p:pic>
    </p:spTree>
    <p:extLst>
      <p:ext uri="{BB962C8B-B14F-4D97-AF65-F5344CB8AC3E}">
        <p14:creationId xmlns:p14="http://schemas.microsoft.com/office/powerpoint/2010/main" val="71263629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843D9-60B2-C641-82AC-1AC72EB484BF}"/>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02CD9FBC-7768-5A9A-D46E-BBDC7EE54A35}"/>
              </a:ext>
            </a:extLst>
          </p:cNvPr>
          <p:cNvSpPr/>
          <p:nvPr/>
        </p:nvSpPr>
        <p:spPr>
          <a:xfrm>
            <a:off x="3347863" y="0"/>
            <a:ext cx="5796137"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1B9C8287-96BC-80CA-B966-E18621CDAC4E}"/>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 name="Line">
            <a:extLst>
              <a:ext uri="{FF2B5EF4-FFF2-40B4-BE49-F238E27FC236}">
                <a16:creationId xmlns:a16="http://schemas.microsoft.com/office/drawing/2014/main" id="{0C50712C-79D5-1EB2-8F85-A67A15C5BC1D}"/>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CB11A3EE-03C7-DFC6-824E-2831635B459A}"/>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3CDB8AB5-AFD6-DFD3-2AEC-05D20C6A4B4A}"/>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dirty="0"/>
              <a:t>PPT 2 -</a:t>
            </a:r>
          </a:p>
        </p:txBody>
      </p:sp>
      <p:sp>
        <p:nvSpPr>
          <p:cNvPr id="115" name="Rectangle">
            <a:extLst>
              <a:ext uri="{FF2B5EF4-FFF2-40B4-BE49-F238E27FC236}">
                <a16:creationId xmlns:a16="http://schemas.microsoft.com/office/drawing/2014/main" id="{5A704459-CA1D-7B25-BEFE-AA83AD7A84BA}"/>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C4656540-70BF-B302-1FD5-A846BF456BD6}"/>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12</a:t>
            </a:fld>
            <a:endParaRPr dirty="0"/>
          </a:p>
        </p:txBody>
      </p:sp>
      <p:pic>
        <p:nvPicPr>
          <p:cNvPr id="5" name="Picture 4">
            <a:extLst>
              <a:ext uri="{FF2B5EF4-FFF2-40B4-BE49-F238E27FC236}">
                <a16:creationId xmlns:a16="http://schemas.microsoft.com/office/drawing/2014/main" id="{6DC8E1B3-78A7-EE9B-36D4-9FD9DB0581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CC1E300B-25EE-57BA-50B1-63B85908D5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9B2D7EFF-07CF-A60E-2B42-FB3F0033D3A5}"/>
              </a:ext>
            </a:extLst>
          </p:cNvPr>
          <p:cNvSpPr txBox="1"/>
          <p:nvPr/>
        </p:nvSpPr>
        <p:spPr>
          <a:xfrm>
            <a:off x="148931" y="1044128"/>
            <a:ext cx="2784325" cy="11020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en-US" altLang="en-US" sz="2800" dirty="0">
                <a:latin typeface="Open sence"/>
              </a:rPr>
              <a:t>ACCESSORIES TO CARRY WITH IRB</a:t>
            </a:r>
            <a:br>
              <a:rPr lang="en-US" altLang="en-US" sz="2800" dirty="0">
                <a:latin typeface="Open sence"/>
              </a:rPr>
            </a:br>
            <a:endParaRPr lang="en-IN" altLang="en-US" sz="2800" dirty="0">
              <a:latin typeface="Open sence"/>
            </a:endParaRPr>
          </a:p>
        </p:txBody>
      </p:sp>
      <p:graphicFrame>
        <p:nvGraphicFramePr>
          <p:cNvPr id="2" name="Table 1">
            <a:extLst>
              <a:ext uri="{FF2B5EF4-FFF2-40B4-BE49-F238E27FC236}">
                <a16:creationId xmlns:a16="http://schemas.microsoft.com/office/drawing/2014/main" id="{88A87973-AD44-7C19-12E9-1E0DA300C7CA}"/>
              </a:ext>
            </a:extLst>
          </p:cNvPr>
          <p:cNvGraphicFramePr>
            <a:graphicFrameLocks noGrp="1"/>
          </p:cNvGraphicFramePr>
          <p:nvPr>
            <p:extLst>
              <p:ext uri="{D42A27DB-BD31-4B8C-83A1-F6EECF244321}">
                <p14:modId xmlns:p14="http://schemas.microsoft.com/office/powerpoint/2010/main" val="2971605954"/>
              </p:ext>
            </p:extLst>
          </p:nvPr>
        </p:nvGraphicFramePr>
        <p:xfrm>
          <a:off x="3608510" y="1236365"/>
          <a:ext cx="5274841" cy="3614148"/>
        </p:xfrm>
        <a:graphic>
          <a:graphicData uri="http://schemas.openxmlformats.org/drawingml/2006/table">
            <a:tbl>
              <a:tblPr firstRow="1" bandRow="1">
                <a:tableStyleId>{5C22544A-7EE6-4342-B048-85BDC9FD1C3A}</a:tableStyleId>
              </a:tblPr>
              <a:tblGrid>
                <a:gridCol w="3384024">
                  <a:extLst>
                    <a:ext uri="{9D8B030D-6E8A-4147-A177-3AD203B41FA5}">
                      <a16:colId xmlns:a16="http://schemas.microsoft.com/office/drawing/2014/main" val="3783078903"/>
                    </a:ext>
                  </a:extLst>
                </a:gridCol>
                <a:gridCol w="1890817">
                  <a:extLst>
                    <a:ext uri="{9D8B030D-6E8A-4147-A177-3AD203B41FA5}">
                      <a16:colId xmlns:a16="http://schemas.microsoft.com/office/drawing/2014/main" val="1360921158"/>
                    </a:ext>
                  </a:extLst>
                </a:gridCol>
              </a:tblGrid>
              <a:tr h="401572">
                <a:tc>
                  <a:txBody>
                    <a:bodyPr/>
                    <a:lstStyle/>
                    <a:p>
                      <a:r>
                        <a:rPr lang="en-US" sz="1800" b="0" dirty="0">
                          <a:latin typeface="Open sence"/>
                          <a:cs typeface="Times New Roman" pitchFamily="18" charset="0"/>
                        </a:rPr>
                        <a:t>Life Jacket</a:t>
                      </a:r>
                      <a:endParaRPr lang="en-IN" sz="1800" b="0" dirty="0">
                        <a:latin typeface="Open sence"/>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Open sence"/>
                          <a:cs typeface="Times New Roman" pitchFamily="18" charset="0"/>
                        </a:rPr>
                        <a:t>10 (At least)</a:t>
                      </a:r>
                      <a:endParaRPr lang="en-IN" sz="1800" b="0" dirty="0">
                        <a:latin typeface="Open sence"/>
                      </a:endParaRPr>
                    </a:p>
                  </a:txBody>
                  <a:tcPr/>
                </a:tc>
                <a:extLst>
                  <a:ext uri="{0D108BD9-81ED-4DB2-BD59-A6C34878D82A}">
                    <a16:rowId xmlns:a16="http://schemas.microsoft.com/office/drawing/2014/main" val="1070538233"/>
                  </a:ext>
                </a:extLst>
              </a:tr>
              <a:tr h="401572">
                <a:tc>
                  <a:txBody>
                    <a:bodyPr/>
                    <a:lstStyle/>
                    <a:p>
                      <a:r>
                        <a:rPr lang="en-US" sz="1800" b="0" dirty="0">
                          <a:latin typeface="Open sence"/>
                          <a:cs typeface="Times New Roman" pitchFamily="18" charset="0"/>
                        </a:rPr>
                        <a:t>Life Buoy </a:t>
                      </a:r>
                      <a:endParaRPr lang="en-IN" sz="1800" b="0" dirty="0">
                        <a:latin typeface="Open sence"/>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Open sence"/>
                          <a:cs typeface="Times New Roman" pitchFamily="18" charset="0"/>
                        </a:rPr>
                        <a:t>04</a:t>
                      </a:r>
                      <a:endParaRPr lang="en-IN" sz="1800" b="0" dirty="0">
                        <a:latin typeface="Open sence"/>
                      </a:endParaRPr>
                    </a:p>
                  </a:txBody>
                  <a:tcPr/>
                </a:tc>
                <a:extLst>
                  <a:ext uri="{0D108BD9-81ED-4DB2-BD59-A6C34878D82A}">
                    <a16:rowId xmlns:a16="http://schemas.microsoft.com/office/drawing/2014/main" val="195448978"/>
                  </a:ext>
                </a:extLst>
              </a:tr>
              <a:tr h="401572">
                <a:tc>
                  <a:txBody>
                    <a:bodyPr/>
                    <a:lstStyle/>
                    <a:p>
                      <a:r>
                        <a:rPr lang="en-US" sz="1800" b="0" dirty="0">
                          <a:latin typeface="Open sence"/>
                          <a:cs typeface="Times New Roman" pitchFamily="18" charset="0"/>
                        </a:rPr>
                        <a:t>Oar</a:t>
                      </a:r>
                      <a:endParaRPr lang="en-IN" sz="1800" b="0" dirty="0">
                        <a:latin typeface="Open sence"/>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Open sence"/>
                          <a:cs typeface="Times New Roman" pitchFamily="18" charset="0"/>
                        </a:rPr>
                        <a:t>02</a:t>
                      </a:r>
                      <a:endParaRPr lang="en-IN" sz="1800" b="0" dirty="0">
                        <a:latin typeface="Open sence"/>
                      </a:endParaRPr>
                    </a:p>
                  </a:txBody>
                  <a:tcPr/>
                </a:tc>
                <a:extLst>
                  <a:ext uri="{0D108BD9-81ED-4DB2-BD59-A6C34878D82A}">
                    <a16:rowId xmlns:a16="http://schemas.microsoft.com/office/drawing/2014/main" val="1562306684"/>
                  </a:ext>
                </a:extLst>
              </a:tr>
              <a:tr h="4015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Open sence"/>
                          <a:cs typeface="Times New Roman" pitchFamily="18" charset="0"/>
                        </a:rPr>
                        <a:t>Puncture Repairing Tools</a:t>
                      </a:r>
                      <a:endParaRPr lang="en-IN" sz="1800" b="0" dirty="0">
                        <a:latin typeface="Open sence"/>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Open sence"/>
                          <a:cs typeface="Times New Roman" pitchFamily="18" charset="0"/>
                        </a:rPr>
                        <a:t>01</a:t>
                      </a:r>
                      <a:endParaRPr lang="en-IN" sz="1800" b="0" dirty="0">
                        <a:latin typeface="Open sence"/>
                      </a:endParaRPr>
                    </a:p>
                  </a:txBody>
                  <a:tcPr/>
                </a:tc>
                <a:extLst>
                  <a:ext uri="{0D108BD9-81ED-4DB2-BD59-A6C34878D82A}">
                    <a16:rowId xmlns:a16="http://schemas.microsoft.com/office/drawing/2014/main" val="256011028"/>
                  </a:ext>
                </a:extLst>
              </a:tr>
              <a:tr h="401572">
                <a:tc>
                  <a:txBody>
                    <a:bodyPr/>
                    <a:lstStyle/>
                    <a:p>
                      <a:r>
                        <a:rPr lang="en-US" sz="1800" b="0" dirty="0">
                          <a:latin typeface="Open sence"/>
                          <a:cs typeface="Times New Roman" pitchFamily="18" charset="0"/>
                        </a:rPr>
                        <a:t>Foot Pump</a:t>
                      </a:r>
                      <a:endParaRPr lang="en-IN" sz="1800" b="0" dirty="0">
                        <a:latin typeface="Open sence"/>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Open sence"/>
                          <a:cs typeface="Times New Roman" pitchFamily="18" charset="0"/>
                        </a:rPr>
                        <a:t>01</a:t>
                      </a:r>
                      <a:endParaRPr lang="en-IN" sz="1800" b="0" dirty="0">
                        <a:latin typeface="Open sence"/>
                      </a:endParaRPr>
                    </a:p>
                  </a:txBody>
                  <a:tcPr/>
                </a:tc>
                <a:extLst>
                  <a:ext uri="{0D108BD9-81ED-4DB2-BD59-A6C34878D82A}">
                    <a16:rowId xmlns:a16="http://schemas.microsoft.com/office/drawing/2014/main" val="2952616193"/>
                  </a:ext>
                </a:extLst>
              </a:tr>
              <a:tr h="401572">
                <a:tc>
                  <a:txBody>
                    <a:bodyPr/>
                    <a:lstStyle/>
                    <a:p>
                      <a:r>
                        <a:rPr lang="en-US" sz="1800" b="0" dirty="0">
                          <a:latin typeface="Open sence"/>
                          <a:cs typeface="Times New Roman" pitchFamily="18" charset="0"/>
                        </a:rPr>
                        <a:t>ROPE With ANCHOR</a:t>
                      </a:r>
                      <a:endParaRPr lang="en-IN" sz="1800" b="0" dirty="0">
                        <a:latin typeface="Open sence"/>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Open sence"/>
                          <a:cs typeface="Times New Roman" pitchFamily="18" charset="0"/>
                        </a:rPr>
                        <a:t>100mtr</a:t>
                      </a:r>
                      <a:endParaRPr lang="en-IN" sz="1800" b="0" dirty="0">
                        <a:latin typeface="Open sence"/>
                      </a:endParaRPr>
                    </a:p>
                  </a:txBody>
                  <a:tcPr/>
                </a:tc>
                <a:extLst>
                  <a:ext uri="{0D108BD9-81ED-4DB2-BD59-A6C34878D82A}">
                    <a16:rowId xmlns:a16="http://schemas.microsoft.com/office/drawing/2014/main" val="3744804158"/>
                  </a:ext>
                </a:extLst>
              </a:tr>
              <a:tr h="401572">
                <a:tc>
                  <a:txBody>
                    <a:bodyPr/>
                    <a:lstStyle/>
                    <a:p>
                      <a:r>
                        <a:rPr lang="en-US" sz="1800" b="0" dirty="0">
                          <a:latin typeface="Open sence"/>
                          <a:cs typeface="Times New Roman" pitchFamily="18" charset="0"/>
                        </a:rPr>
                        <a:t>Fuel Tank</a:t>
                      </a:r>
                      <a:endParaRPr lang="en-IN" sz="1800" b="0" dirty="0">
                        <a:latin typeface="Open sence"/>
                      </a:endParaRPr>
                    </a:p>
                  </a:txBody>
                  <a:tcPr/>
                </a:tc>
                <a:tc>
                  <a:txBody>
                    <a:bodyPr/>
                    <a:lstStyle/>
                    <a:p>
                      <a:r>
                        <a:rPr lang="en-IN" sz="1800" b="0" dirty="0">
                          <a:latin typeface="Open sence"/>
                        </a:rPr>
                        <a:t>01</a:t>
                      </a:r>
                    </a:p>
                  </a:txBody>
                  <a:tcPr/>
                </a:tc>
                <a:extLst>
                  <a:ext uri="{0D108BD9-81ED-4DB2-BD59-A6C34878D82A}">
                    <a16:rowId xmlns:a16="http://schemas.microsoft.com/office/drawing/2014/main" val="3705615807"/>
                  </a:ext>
                </a:extLst>
              </a:tr>
              <a:tr h="401572">
                <a:tc>
                  <a:txBody>
                    <a:bodyPr/>
                    <a:lstStyle/>
                    <a:p>
                      <a:r>
                        <a:rPr lang="en-IN" sz="1800" b="0" dirty="0">
                          <a:latin typeface="Open sence"/>
                          <a:cs typeface="Times New Roman" pitchFamily="18" charset="0"/>
                        </a:rPr>
                        <a:t>Torch/Search Light </a:t>
                      </a:r>
                      <a:endParaRPr lang="en-IN" sz="1800" b="0" dirty="0">
                        <a:latin typeface="Open sence"/>
                      </a:endParaRPr>
                    </a:p>
                  </a:txBody>
                  <a:tcPr/>
                </a:tc>
                <a:tc>
                  <a:txBody>
                    <a:bodyPr/>
                    <a:lstStyle/>
                    <a:p>
                      <a:r>
                        <a:rPr lang="en-IN" sz="1800" b="0" dirty="0">
                          <a:latin typeface="Open sence"/>
                        </a:rPr>
                        <a:t>01</a:t>
                      </a:r>
                    </a:p>
                  </a:txBody>
                  <a:tcPr/>
                </a:tc>
                <a:extLst>
                  <a:ext uri="{0D108BD9-81ED-4DB2-BD59-A6C34878D82A}">
                    <a16:rowId xmlns:a16="http://schemas.microsoft.com/office/drawing/2014/main" val="1990828847"/>
                  </a:ext>
                </a:extLst>
              </a:tr>
              <a:tr h="401572">
                <a:tc>
                  <a:txBody>
                    <a:bodyPr/>
                    <a:lstStyle/>
                    <a:p>
                      <a:r>
                        <a:rPr lang="en-IN" sz="1800" b="0" dirty="0">
                          <a:latin typeface="Open sence"/>
                          <a:cs typeface="Times New Roman" pitchFamily="18" charset="0"/>
                        </a:rPr>
                        <a:t>First Aid Kit</a:t>
                      </a:r>
                      <a:endParaRPr lang="en-IN" sz="1800" b="0" dirty="0">
                        <a:latin typeface="Open sence"/>
                      </a:endParaRPr>
                    </a:p>
                  </a:txBody>
                  <a:tcPr/>
                </a:tc>
                <a:tc>
                  <a:txBody>
                    <a:bodyPr/>
                    <a:lstStyle/>
                    <a:p>
                      <a:r>
                        <a:rPr lang="en-IN" sz="1800" b="0" dirty="0">
                          <a:latin typeface="Open sence"/>
                        </a:rPr>
                        <a:t>01</a:t>
                      </a:r>
                    </a:p>
                  </a:txBody>
                  <a:tcPr/>
                </a:tc>
                <a:extLst>
                  <a:ext uri="{0D108BD9-81ED-4DB2-BD59-A6C34878D82A}">
                    <a16:rowId xmlns:a16="http://schemas.microsoft.com/office/drawing/2014/main" val="2238506645"/>
                  </a:ext>
                </a:extLst>
              </a:tr>
            </a:tbl>
          </a:graphicData>
        </a:graphic>
      </p:graphicFrame>
    </p:spTree>
    <p:extLst>
      <p:ext uri="{BB962C8B-B14F-4D97-AF65-F5344CB8AC3E}">
        <p14:creationId xmlns:p14="http://schemas.microsoft.com/office/powerpoint/2010/main" val="27475727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90B06-BF20-FFEC-0BDF-C7F33D6F1196}"/>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7F370CB5-3CF1-2546-35E8-3368395DBCA8}"/>
              </a:ext>
            </a:extLst>
          </p:cNvPr>
          <p:cNvSpPr/>
          <p:nvPr/>
        </p:nvSpPr>
        <p:spPr>
          <a:xfrm>
            <a:off x="3347863" y="0"/>
            <a:ext cx="5796137"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ABFE77F1-1EEE-AB70-179D-E77B77CCF69D}"/>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 name="Line">
            <a:extLst>
              <a:ext uri="{FF2B5EF4-FFF2-40B4-BE49-F238E27FC236}">
                <a16:creationId xmlns:a16="http://schemas.microsoft.com/office/drawing/2014/main" id="{29AC5ED9-BE42-EC92-34F5-A0A1C73632C7}"/>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0FBE31EB-271C-D4AA-0127-92810172F74D}"/>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5846EAFA-429E-82F7-0CF7-3C2193F8515B}"/>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dirty="0"/>
              <a:t>PPT 2 -</a:t>
            </a:r>
          </a:p>
        </p:txBody>
      </p:sp>
      <p:sp>
        <p:nvSpPr>
          <p:cNvPr id="115" name="Rectangle">
            <a:extLst>
              <a:ext uri="{FF2B5EF4-FFF2-40B4-BE49-F238E27FC236}">
                <a16:creationId xmlns:a16="http://schemas.microsoft.com/office/drawing/2014/main" id="{2A03BBE5-2DDE-3F0A-C925-5017D61D3890}"/>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463B0876-DB55-603B-E55D-D74AD5D01050}"/>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13</a:t>
            </a:fld>
            <a:endParaRPr dirty="0"/>
          </a:p>
        </p:txBody>
      </p:sp>
      <p:pic>
        <p:nvPicPr>
          <p:cNvPr id="5" name="Picture 4">
            <a:extLst>
              <a:ext uri="{FF2B5EF4-FFF2-40B4-BE49-F238E27FC236}">
                <a16:creationId xmlns:a16="http://schemas.microsoft.com/office/drawing/2014/main" id="{9B6AE3B9-CA80-8B87-33AD-E3CAA64DAB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2FEBAF7D-189D-FDEE-A025-03873B08C8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CBF0074E-303D-94CD-0C26-7D19821A9238}"/>
              </a:ext>
            </a:extLst>
          </p:cNvPr>
          <p:cNvSpPr txBox="1"/>
          <p:nvPr/>
        </p:nvSpPr>
        <p:spPr>
          <a:xfrm>
            <a:off x="148931" y="1044128"/>
            <a:ext cx="2784325" cy="5603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br>
              <a:rPr lang="en-IN" sz="1200" u="sng" dirty="0">
                <a:latin typeface="Times New Roman" pitchFamily="18" charset="0"/>
                <a:cs typeface="Times New Roman" pitchFamily="18" charset="0"/>
              </a:rPr>
            </a:br>
            <a:r>
              <a:rPr lang="en-IN" sz="2800" dirty="0">
                <a:latin typeface="Open sence"/>
                <a:cs typeface="Times New Roman" pitchFamily="18" charset="0"/>
              </a:rPr>
              <a:t>LIFE JACKET</a:t>
            </a:r>
            <a:endParaRPr lang="en-IN" altLang="en-US" sz="2800" dirty="0">
              <a:latin typeface="Open sence"/>
            </a:endParaRPr>
          </a:p>
        </p:txBody>
      </p:sp>
      <p:pic>
        <p:nvPicPr>
          <p:cNvPr id="3" name="Picture 2" descr="G:\ADRC BFRC 2\image\Swift-Water-life-jacket-3.jpg">
            <a:extLst>
              <a:ext uri="{FF2B5EF4-FFF2-40B4-BE49-F238E27FC236}">
                <a16:creationId xmlns:a16="http://schemas.microsoft.com/office/drawing/2014/main" id="{E502BF9A-FEC0-BB93-E08B-4ED9DD4341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8475" y="1358179"/>
            <a:ext cx="3888432" cy="3518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55624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978F4-F1C2-8950-4155-ED2ADB2F03D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2E790471-4766-FA03-F8B9-B64FC417D502}"/>
              </a:ext>
            </a:extLst>
          </p:cNvPr>
          <p:cNvSpPr/>
          <p:nvPr/>
        </p:nvSpPr>
        <p:spPr>
          <a:xfrm>
            <a:off x="3347863" y="0"/>
            <a:ext cx="5796137"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48237255-F561-1442-8702-8FBBD03607A9}"/>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 name="Line">
            <a:extLst>
              <a:ext uri="{FF2B5EF4-FFF2-40B4-BE49-F238E27FC236}">
                <a16:creationId xmlns:a16="http://schemas.microsoft.com/office/drawing/2014/main" id="{A5DAF1A8-7F39-06B1-9A88-051AED09C449}"/>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AB4D2E6E-721C-64E6-8379-BB13D722EA8B}"/>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45C0FEE8-C610-F04C-5ACA-DAA002247F47}"/>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dirty="0"/>
              <a:t>PPT 2 -</a:t>
            </a:r>
          </a:p>
        </p:txBody>
      </p:sp>
      <p:sp>
        <p:nvSpPr>
          <p:cNvPr id="115" name="Rectangle">
            <a:extLst>
              <a:ext uri="{FF2B5EF4-FFF2-40B4-BE49-F238E27FC236}">
                <a16:creationId xmlns:a16="http://schemas.microsoft.com/office/drawing/2014/main" id="{ADF02248-EF90-7CE6-13B0-D685F931DAF3}"/>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E746D9D0-EDB4-DAC2-297E-028EABE830B2}"/>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14</a:t>
            </a:fld>
            <a:endParaRPr dirty="0"/>
          </a:p>
        </p:txBody>
      </p:sp>
      <p:pic>
        <p:nvPicPr>
          <p:cNvPr id="5" name="Picture 4">
            <a:extLst>
              <a:ext uri="{FF2B5EF4-FFF2-40B4-BE49-F238E27FC236}">
                <a16:creationId xmlns:a16="http://schemas.microsoft.com/office/drawing/2014/main" id="{B2CE8792-0535-5AB5-6BF1-5E69326226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A43F5FFC-37A5-A2E7-8E7C-0E8F923AF5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53010623-FA18-C498-7FCA-83D0FBB5E432}"/>
              </a:ext>
            </a:extLst>
          </p:cNvPr>
          <p:cNvSpPr txBox="1"/>
          <p:nvPr/>
        </p:nvSpPr>
        <p:spPr>
          <a:xfrm>
            <a:off x="148931" y="1044128"/>
            <a:ext cx="2784325" cy="560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br>
              <a:rPr lang="en-IN" sz="1200" u="sng" dirty="0">
                <a:latin typeface="Times New Roman" pitchFamily="18" charset="0"/>
                <a:cs typeface="Times New Roman" pitchFamily="18" charset="0"/>
              </a:rPr>
            </a:br>
            <a:r>
              <a:rPr lang="en-IN" sz="2800" dirty="0">
                <a:latin typeface="Open sence"/>
                <a:cs typeface="Times New Roman" pitchFamily="18" charset="0"/>
              </a:rPr>
              <a:t>LIFE boy</a:t>
            </a:r>
            <a:endParaRPr lang="en-IN" altLang="en-US" sz="2800" dirty="0">
              <a:latin typeface="Open sence"/>
            </a:endParaRPr>
          </a:p>
        </p:txBody>
      </p:sp>
      <p:pic>
        <p:nvPicPr>
          <p:cNvPr id="2" name="Picture 2" descr="G:\ADRC BFRC 2\image\41FW5syTKOL.jpg">
            <a:extLst>
              <a:ext uri="{FF2B5EF4-FFF2-40B4-BE49-F238E27FC236}">
                <a16:creationId xmlns:a16="http://schemas.microsoft.com/office/drawing/2014/main" id="{0CC3D3F2-F3B8-048E-741D-0A8B0AB17C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452" y="1864698"/>
            <a:ext cx="2750046" cy="266402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9F0300E-2673-F0E3-AB2F-0CF697383B70}"/>
              </a:ext>
            </a:extLst>
          </p:cNvPr>
          <p:cNvSpPr/>
          <p:nvPr/>
        </p:nvSpPr>
        <p:spPr>
          <a:xfrm>
            <a:off x="3491879" y="1864698"/>
            <a:ext cx="5497227" cy="25422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en-US" sz="2100" dirty="0">
                <a:solidFill>
                  <a:schemeClr val="tx1"/>
                </a:solidFill>
              </a:rPr>
              <a:t>	</a:t>
            </a:r>
            <a:r>
              <a:rPr lang="en-US" sz="2400" dirty="0">
                <a:solidFill>
                  <a:schemeClr val="tx1"/>
                </a:solidFill>
                <a:latin typeface="Open sence"/>
              </a:rPr>
              <a:t>-Life Buoy Ring with Rope Outer Material Hard Polyurethane Outer Diameter- 720mm Inner Diameter- 440mm Weight -2.5Kg Swimming Pool, Passenger Boat, Cruise, etc.</a:t>
            </a:r>
          </a:p>
        </p:txBody>
      </p:sp>
    </p:spTree>
    <p:extLst>
      <p:ext uri="{BB962C8B-B14F-4D97-AF65-F5344CB8AC3E}">
        <p14:creationId xmlns:p14="http://schemas.microsoft.com/office/powerpoint/2010/main" val="28012004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95948-1461-1639-F68C-1EB87C3BD06B}"/>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67EFF561-99E2-BEAC-E923-47FD2DF0FA78}"/>
              </a:ext>
            </a:extLst>
          </p:cNvPr>
          <p:cNvSpPr/>
          <p:nvPr/>
        </p:nvSpPr>
        <p:spPr>
          <a:xfrm>
            <a:off x="3347863" y="0"/>
            <a:ext cx="5796137" cy="5143500"/>
          </a:xfrm>
          <a:prstGeom prst="rect">
            <a:avLst/>
          </a:prstGeom>
          <a:solidFill>
            <a:schemeClr val="accent6">
              <a:lumMod val="20000"/>
              <a:lumOff val="80000"/>
            </a:schemeClr>
          </a:solidFill>
          <a:ln w="12700">
            <a:miter lim="400000"/>
          </a:ln>
        </p:spPr>
        <p:txBody>
          <a:bodyPr lIns="29356" tIns="29356" rIns="29356" bIns="29356"/>
          <a:lstStyle/>
          <a:p>
            <a:endParaRPr lang="en-IN" sz="2800" dirty="0">
              <a:solidFill>
                <a:srgbClr val="C00000"/>
              </a:solidFill>
              <a:latin typeface="Times New Roman" pitchFamily="18" charset="0"/>
              <a:cs typeface="Times New Roman" pitchFamily="18" charset="0"/>
            </a:endParaRPr>
          </a:p>
          <a:p>
            <a:endParaRPr lang="en-IN" sz="2800" dirty="0">
              <a:solidFill>
                <a:srgbClr val="C00000"/>
              </a:solidFill>
              <a:latin typeface="Times New Roman" pitchFamily="18" charset="0"/>
              <a:cs typeface="Times New Roman" pitchFamily="18" charset="0"/>
            </a:endParaRPr>
          </a:p>
          <a:p>
            <a:endParaRPr lang="en-IN" sz="2800" dirty="0">
              <a:solidFill>
                <a:srgbClr val="C00000"/>
              </a:solidFill>
              <a:latin typeface="Times New Roman" pitchFamily="18" charset="0"/>
              <a:cs typeface="Times New Roman" pitchFamily="18" charset="0"/>
            </a:endParaRPr>
          </a:p>
          <a:p>
            <a:endParaRPr lang="en-IN" sz="2800" dirty="0">
              <a:solidFill>
                <a:srgbClr val="C00000"/>
              </a:solidFill>
              <a:latin typeface="Times New Roman" pitchFamily="18" charset="0"/>
              <a:cs typeface="Times New Roman" pitchFamily="18" charset="0"/>
            </a:endParaRPr>
          </a:p>
          <a:p>
            <a:r>
              <a:rPr lang="en-IN" sz="2800" dirty="0">
                <a:solidFill>
                  <a:srgbClr val="C00000"/>
                </a:solidFill>
                <a:latin typeface="Times New Roman" pitchFamily="18" charset="0"/>
                <a:cs typeface="Times New Roman" pitchFamily="18" charset="0"/>
              </a:rPr>
              <a:t>     FOOT PUMP</a:t>
            </a:r>
            <a:endParaRPr sz="525" dirty="0"/>
          </a:p>
        </p:txBody>
      </p:sp>
      <p:sp>
        <p:nvSpPr>
          <p:cNvPr id="8" name="Rectangle">
            <a:extLst>
              <a:ext uri="{FF2B5EF4-FFF2-40B4-BE49-F238E27FC236}">
                <a16:creationId xmlns:a16="http://schemas.microsoft.com/office/drawing/2014/main" id="{FBCA73DF-997C-9D32-5888-6393329AE668}"/>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 name="Line">
            <a:extLst>
              <a:ext uri="{FF2B5EF4-FFF2-40B4-BE49-F238E27FC236}">
                <a16:creationId xmlns:a16="http://schemas.microsoft.com/office/drawing/2014/main" id="{986B5E11-FD0B-5FBB-ABD2-731CB13C2BB5}"/>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EA634875-4C80-2963-6509-1A46BB05D112}"/>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ECDB1E11-4F9A-E237-BFCC-7B98E20C576B}"/>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dirty="0"/>
              <a:t>PPT 2 -</a:t>
            </a:r>
          </a:p>
        </p:txBody>
      </p:sp>
      <p:sp>
        <p:nvSpPr>
          <p:cNvPr id="115" name="Rectangle">
            <a:extLst>
              <a:ext uri="{FF2B5EF4-FFF2-40B4-BE49-F238E27FC236}">
                <a16:creationId xmlns:a16="http://schemas.microsoft.com/office/drawing/2014/main" id="{AE357350-2D98-3DA6-471E-D2AB3759BFE4}"/>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ED5DAA02-E640-56E2-4720-D2B14A5A521F}"/>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15</a:t>
            </a:fld>
            <a:endParaRPr dirty="0"/>
          </a:p>
        </p:txBody>
      </p:sp>
      <p:pic>
        <p:nvPicPr>
          <p:cNvPr id="5" name="Picture 4">
            <a:extLst>
              <a:ext uri="{FF2B5EF4-FFF2-40B4-BE49-F238E27FC236}">
                <a16:creationId xmlns:a16="http://schemas.microsoft.com/office/drawing/2014/main" id="{5EDAA817-D756-9396-B35F-A51E98FA31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E58421AA-B809-65E7-BE74-8D70D979A4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B281046F-88FC-3CED-F7F0-6623288E6C66}"/>
              </a:ext>
            </a:extLst>
          </p:cNvPr>
          <p:cNvSpPr txBox="1"/>
          <p:nvPr/>
        </p:nvSpPr>
        <p:spPr>
          <a:xfrm>
            <a:off x="148931" y="1044128"/>
            <a:ext cx="2784325" cy="5603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br>
              <a:rPr lang="en-IN" sz="1200" u="sng" dirty="0">
                <a:latin typeface="Times New Roman" pitchFamily="18" charset="0"/>
                <a:cs typeface="Times New Roman" pitchFamily="18" charset="0"/>
              </a:rPr>
            </a:br>
            <a:r>
              <a:rPr lang="en-IN" sz="2800" dirty="0">
                <a:latin typeface="Open sence"/>
                <a:cs typeface="Times New Roman" pitchFamily="18" charset="0"/>
              </a:rPr>
              <a:t>oar</a:t>
            </a:r>
            <a:endParaRPr lang="en-IN" altLang="en-US" sz="2800" dirty="0">
              <a:latin typeface="Open sence"/>
            </a:endParaRPr>
          </a:p>
        </p:txBody>
      </p:sp>
      <p:pic>
        <p:nvPicPr>
          <p:cNvPr id="3" name="Picture 2" descr="G:\ADRC BFRC 2\image\51qYo6Qj6wL.jpg">
            <a:extLst>
              <a:ext uri="{FF2B5EF4-FFF2-40B4-BE49-F238E27FC236}">
                <a16:creationId xmlns:a16="http://schemas.microsoft.com/office/drawing/2014/main" id="{AFF4F8C0-7607-ECE7-B925-186E6FADC5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1747599"/>
            <a:ext cx="1243090" cy="12430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BF7C2F9-A125-4A84-60FD-D3D57A8AB827}"/>
              </a:ext>
            </a:extLst>
          </p:cNvPr>
          <p:cNvPicPr>
            <a:picLocks noChangeAspect="1"/>
          </p:cNvPicPr>
          <p:nvPr/>
        </p:nvPicPr>
        <p:blipFill>
          <a:blip r:embed="rId5" cstate="print"/>
          <a:stretch>
            <a:fillRect/>
          </a:stretch>
        </p:blipFill>
        <p:spPr>
          <a:xfrm rot="17735218">
            <a:off x="728745" y="2269132"/>
            <a:ext cx="1600521" cy="2276635"/>
          </a:xfrm>
          <a:prstGeom prst="rect">
            <a:avLst/>
          </a:prstGeom>
        </p:spPr>
      </p:pic>
      <p:pic>
        <p:nvPicPr>
          <p:cNvPr id="14" name="Picture 2" descr="G:\ADRC BFRC 2\image\63d59615ce2a0f28d23cf832-coghlans-bellows-foot-pump-universal.jpg">
            <a:extLst>
              <a:ext uri="{FF2B5EF4-FFF2-40B4-BE49-F238E27FC236}">
                <a16:creationId xmlns:a16="http://schemas.microsoft.com/office/drawing/2014/main" id="{7805C35D-7843-780E-67DF-79F1A1BC870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79202" y="1432152"/>
            <a:ext cx="2016224" cy="177028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1B857494-E85A-A704-176B-49B7715F7F31}"/>
              </a:ext>
            </a:extLst>
          </p:cNvPr>
          <p:cNvSpPr/>
          <p:nvPr/>
        </p:nvSpPr>
        <p:spPr>
          <a:xfrm>
            <a:off x="4133492" y="3775489"/>
            <a:ext cx="3875495" cy="3965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dirty="0">
                <a:solidFill>
                  <a:srgbClr val="FF0000"/>
                </a:solidFill>
                <a:latin typeface="Open sence"/>
              </a:rPr>
              <a:t>10L /15PSI </a:t>
            </a:r>
            <a:r>
              <a:rPr lang="en-US" sz="2400" dirty="0">
                <a:solidFill>
                  <a:schemeClr val="tx1"/>
                </a:solidFill>
                <a:latin typeface="Open sence"/>
              </a:rPr>
              <a:t>Pedal Air Pump Inflating Tool /Kayaking Accessories</a:t>
            </a:r>
          </a:p>
        </p:txBody>
      </p:sp>
    </p:spTree>
    <p:extLst>
      <p:ext uri="{BB962C8B-B14F-4D97-AF65-F5344CB8AC3E}">
        <p14:creationId xmlns:p14="http://schemas.microsoft.com/office/powerpoint/2010/main" val="39046593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F26B4-76D7-13EA-E6B2-57AEA1B57A77}"/>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1660BE12-2299-9F49-F5EB-7B846004A99F}"/>
              </a:ext>
            </a:extLst>
          </p:cNvPr>
          <p:cNvSpPr/>
          <p:nvPr/>
        </p:nvSpPr>
        <p:spPr>
          <a:xfrm>
            <a:off x="3563888" y="0"/>
            <a:ext cx="5580112" cy="5143500"/>
          </a:xfrm>
          <a:prstGeom prst="rect">
            <a:avLst/>
          </a:prstGeom>
          <a:solidFill>
            <a:schemeClr val="accent6">
              <a:lumMod val="20000"/>
              <a:lumOff val="80000"/>
            </a:schemeClr>
          </a:solidFill>
          <a:ln w="12700">
            <a:miter lim="400000"/>
          </a:ln>
        </p:spPr>
        <p:txBody>
          <a:bodyPr lIns="29356" tIns="29356" rIns="29356" bIns="29356"/>
          <a:lstStyle/>
          <a:p>
            <a:endParaRPr lang="en-IN" sz="2800" dirty="0">
              <a:solidFill>
                <a:srgbClr val="C00000"/>
              </a:solidFill>
              <a:latin typeface="Times New Roman" pitchFamily="18" charset="0"/>
              <a:cs typeface="Times New Roman" pitchFamily="18" charset="0"/>
            </a:endParaRPr>
          </a:p>
          <a:p>
            <a:endParaRPr lang="en-IN" sz="2800" dirty="0">
              <a:solidFill>
                <a:srgbClr val="C00000"/>
              </a:solidFill>
              <a:latin typeface="Times New Roman" pitchFamily="18" charset="0"/>
              <a:cs typeface="Times New Roman" pitchFamily="18" charset="0"/>
            </a:endParaRPr>
          </a:p>
          <a:p>
            <a:endParaRPr lang="en-IN" sz="2800" dirty="0">
              <a:solidFill>
                <a:srgbClr val="C00000"/>
              </a:solidFill>
              <a:latin typeface="Times New Roman" pitchFamily="18" charset="0"/>
              <a:cs typeface="Times New Roman" pitchFamily="18" charset="0"/>
            </a:endParaRPr>
          </a:p>
          <a:p>
            <a:endParaRPr lang="en-IN" sz="2800" dirty="0">
              <a:solidFill>
                <a:srgbClr val="C00000"/>
              </a:solidFill>
              <a:latin typeface="Times New Roman" pitchFamily="18" charset="0"/>
              <a:cs typeface="Times New Roman" pitchFamily="18" charset="0"/>
            </a:endParaRPr>
          </a:p>
          <a:p>
            <a:r>
              <a:rPr lang="en-IN" sz="2800" dirty="0">
                <a:solidFill>
                  <a:srgbClr val="C00000"/>
                </a:solidFill>
                <a:latin typeface="Times New Roman" pitchFamily="18" charset="0"/>
                <a:cs typeface="Times New Roman" pitchFamily="18" charset="0"/>
              </a:rPr>
              <a:t>     </a:t>
            </a:r>
            <a:endParaRPr sz="525" dirty="0"/>
          </a:p>
        </p:txBody>
      </p:sp>
      <p:sp>
        <p:nvSpPr>
          <p:cNvPr id="8" name="Rectangle">
            <a:extLst>
              <a:ext uri="{FF2B5EF4-FFF2-40B4-BE49-F238E27FC236}">
                <a16:creationId xmlns:a16="http://schemas.microsoft.com/office/drawing/2014/main" id="{B01D889A-8F7D-CDB0-C0D8-DFDDB5A7504E}"/>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 name="Line">
            <a:extLst>
              <a:ext uri="{FF2B5EF4-FFF2-40B4-BE49-F238E27FC236}">
                <a16:creationId xmlns:a16="http://schemas.microsoft.com/office/drawing/2014/main" id="{F0627052-499A-1D86-718A-064D50FF45A9}"/>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4BD39C39-444A-B6F5-4EAA-2225ADD31CD7}"/>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4DCAAFDF-3010-41EE-57DD-293CDAB5FEDA}"/>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dirty="0"/>
              <a:t>PPT 2 -</a:t>
            </a:r>
          </a:p>
        </p:txBody>
      </p:sp>
      <p:sp>
        <p:nvSpPr>
          <p:cNvPr id="115" name="Rectangle">
            <a:extLst>
              <a:ext uri="{FF2B5EF4-FFF2-40B4-BE49-F238E27FC236}">
                <a16:creationId xmlns:a16="http://schemas.microsoft.com/office/drawing/2014/main" id="{6A74C2B3-693F-8B7A-DBCD-81ADFD5FE4F2}"/>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202A222E-8234-A44E-FE57-6B8D5D3F7829}"/>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16</a:t>
            </a:fld>
            <a:endParaRPr dirty="0"/>
          </a:p>
        </p:txBody>
      </p:sp>
      <p:pic>
        <p:nvPicPr>
          <p:cNvPr id="5" name="Picture 4">
            <a:extLst>
              <a:ext uri="{FF2B5EF4-FFF2-40B4-BE49-F238E27FC236}">
                <a16:creationId xmlns:a16="http://schemas.microsoft.com/office/drawing/2014/main" id="{1A9381A4-154D-E10D-71D6-CE4B5D19CE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FF3A9714-AADD-51CE-97BF-042F6317F1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pic>
        <p:nvPicPr>
          <p:cNvPr id="2" name="Picture 3" descr="G:\ADRC BFRC 2\image\anchor_476490967_1000 (1).jpg">
            <a:extLst>
              <a:ext uri="{FF2B5EF4-FFF2-40B4-BE49-F238E27FC236}">
                <a16:creationId xmlns:a16="http://schemas.microsoft.com/office/drawing/2014/main" id="{2C619494-EF5B-6D46-D9D6-E156F0CC82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5432" y="1563710"/>
            <a:ext cx="3143250" cy="2357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G:\ADRC BFRC 2\image\gisco-life-saving-rope.jpg">
            <a:extLst>
              <a:ext uri="{FF2B5EF4-FFF2-40B4-BE49-F238E27FC236}">
                <a16:creationId xmlns:a16="http://schemas.microsoft.com/office/drawing/2014/main" id="{20EDEE28-21A7-14AE-92DF-A19495DBD4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902307"/>
            <a:ext cx="2755393" cy="1680244"/>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CDFCEC34-1830-7EF5-01AC-14C42E6B2B00}"/>
              </a:ext>
            </a:extLst>
          </p:cNvPr>
          <p:cNvSpPr txBox="1">
            <a:spLocks noChangeArrowheads="1"/>
          </p:cNvSpPr>
          <p:nvPr/>
        </p:nvSpPr>
        <p:spPr>
          <a:xfrm>
            <a:off x="0" y="1240552"/>
            <a:ext cx="3563888" cy="857250"/>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600" b="1" dirty="0">
                <a:solidFill>
                  <a:srgbClr val="C00000"/>
                </a:solidFill>
                <a:latin typeface="Open sence"/>
                <a:cs typeface="Times New Roman" pitchFamily="18" charset="0"/>
              </a:rPr>
              <a:t>ROPE &amp; ANCHOR</a:t>
            </a:r>
            <a:br>
              <a:rPr lang="en-IN" sz="3600" b="1" u="sng" dirty="0">
                <a:solidFill>
                  <a:srgbClr val="C00000"/>
                </a:solidFill>
                <a:latin typeface="Open sence"/>
                <a:cs typeface="Times New Roman" pitchFamily="18" charset="0"/>
              </a:rPr>
            </a:br>
            <a:endParaRPr lang="en-IN" altLang="en-US" sz="3600" b="1" dirty="0">
              <a:solidFill>
                <a:srgbClr val="C00000"/>
              </a:solidFill>
              <a:latin typeface="Open sence"/>
            </a:endParaRPr>
          </a:p>
        </p:txBody>
      </p:sp>
    </p:spTree>
    <p:extLst>
      <p:ext uri="{BB962C8B-B14F-4D97-AF65-F5344CB8AC3E}">
        <p14:creationId xmlns:p14="http://schemas.microsoft.com/office/powerpoint/2010/main" val="294169945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G:\ADRC BFRC 2\image\anchor_476490967_1000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138616"/>
            <a:ext cx="3143250" cy="235743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G:\ADRC BFRC 2\image\gisco-life-saving-rope.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85084" y="2481858"/>
            <a:ext cx="3486150" cy="212586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DC5A5991-A331-97AB-B30A-EC563E4E7D6C}"/>
              </a:ext>
            </a:extLst>
          </p:cNvPr>
          <p:cNvSpPr txBox="1">
            <a:spLocks noGrp="1" noChangeArrowheads="1"/>
          </p:cNvSpPr>
          <p:nvPr>
            <p:ph type="title"/>
          </p:nvPr>
        </p:nvSpPr>
        <p:spPr>
          <a:xfrm>
            <a:off x="251520" y="1624608"/>
            <a:ext cx="3312368" cy="857250"/>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600" dirty="0">
                <a:solidFill>
                  <a:srgbClr val="C00000"/>
                </a:solidFill>
                <a:latin typeface="Open sence"/>
                <a:cs typeface="Times New Roman" pitchFamily="18" charset="0"/>
              </a:rPr>
              <a:t>ROPE &amp; ANCHOR</a:t>
            </a:r>
            <a:br>
              <a:rPr lang="en-IN" sz="3600" u="sng" dirty="0">
                <a:solidFill>
                  <a:srgbClr val="C00000"/>
                </a:solidFill>
                <a:latin typeface="Open sence"/>
                <a:cs typeface="Times New Roman" pitchFamily="18" charset="0"/>
              </a:rPr>
            </a:br>
            <a:endParaRPr lang="en-IN" altLang="en-US" sz="3600" dirty="0">
              <a:solidFill>
                <a:srgbClr val="C00000"/>
              </a:solidFill>
              <a:latin typeface="Open sence"/>
            </a:endParaRPr>
          </a:p>
        </p:txBody>
      </p:sp>
    </p:spTree>
    <p:extLst>
      <p:ext uri="{BB962C8B-B14F-4D97-AF65-F5344CB8AC3E}">
        <p14:creationId xmlns:p14="http://schemas.microsoft.com/office/powerpoint/2010/main" val="2075959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6886E-DEE9-D0D4-5511-FB26A7CC0625}"/>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5FA1190-F381-46B5-C217-42197B4CC243}"/>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CFA4BF7D-831F-D7E3-F89F-77FF0E298F8E}"/>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DED0CE91-D760-D04D-400F-1654E281AB36}"/>
              </a:ext>
            </a:extLst>
          </p:cNvPr>
          <p:cNvSpPr txBox="1"/>
          <p:nvPr/>
        </p:nvSpPr>
        <p:spPr>
          <a:xfrm>
            <a:off x="3211830" y="1386462"/>
            <a:ext cx="5653596" cy="19261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81000" indent="-381000" algn="just">
              <a:spcBef>
                <a:spcPts val="1500"/>
              </a:spcBef>
              <a:buSzPct val="100000"/>
              <a:buAutoNum type="arabicParenR"/>
              <a:defRPr sz="5400">
                <a:latin typeface="Open Sans"/>
                <a:ea typeface="Open Sans"/>
                <a:cs typeface="Open Sans"/>
                <a:sym typeface="Open Sans"/>
              </a:defRPr>
            </a:pPr>
            <a:r>
              <a:rPr lang="en-US" sz="2025" dirty="0">
                <a:solidFill>
                  <a:schemeClr val="tx1"/>
                </a:solidFill>
              </a:rPr>
              <a:t>As is evident from the name, inflatable rescue boats consist of tubes that can be pumped with air to float in water. </a:t>
            </a:r>
          </a:p>
          <a:p>
            <a:pPr marL="381000" indent="-381000" algn="just">
              <a:spcBef>
                <a:spcPts val="1500"/>
              </a:spcBef>
              <a:buSzPct val="100000"/>
              <a:buAutoNum type="arabicParenR"/>
              <a:defRPr sz="5400">
                <a:latin typeface="Open Sans"/>
                <a:ea typeface="Open Sans"/>
                <a:cs typeface="Open Sans"/>
                <a:sym typeface="Open Sans"/>
              </a:defRPr>
            </a:pPr>
            <a:r>
              <a:rPr lang="en-US" sz="2025" dirty="0">
                <a:solidFill>
                  <a:schemeClr val="tx1"/>
                </a:solidFill>
              </a:rPr>
              <a:t>They have an outboard motor at one end to traverse the waves.</a:t>
            </a:r>
          </a:p>
        </p:txBody>
      </p:sp>
      <p:sp>
        <p:nvSpPr>
          <p:cNvPr id="11" name="Line">
            <a:extLst>
              <a:ext uri="{FF2B5EF4-FFF2-40B4-BE49-F238E27FC236}">
                <a16:creationId xmlns:a16="http://schemas.microsoft.com/office/drawing/2014/main" id="{3DB25222-F01B-2B30-F400-323A75F67F60}"/>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388EBD2E-C594-D970-E893-6A1D61724701}"/>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71EA5B0D-4682-61CD-7308-50E8C3F8EB8C}"/>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E322D3C7-CE85-5297-800D-34D9E713F242}"/>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25147FDD-987C-10C9-E384-F260DF12773A}"/>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18</a:t>
            </a:fld>
            <a:endParaRPr dirty="0"/>
          </a:p>
        </p:txBody>
      </p:sp>
      <p:pic>
        <p:nvPicPr>
          <p:cNvPr id="5" name="Picture 4">
            <a:extLst>
              <a:ext uri="{FF2B5EF4-FFF2-40B4-BE49-F238E27FC236}">
                <a16:creationId xmlns:a16="http://schemas.microsoft.com/office/drawing/2014/main" id="{BAFB5A2F-55C7-BFFA-7F70-C2F8555037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10F50436-80B2-807C-7FB2-F8A6401CF2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3E786054-F3B3-E047-EF5A-E78639AA33EA}"/>
              </a:ext>
            </a:extLst>
          </p:cNvPr>
          <p:cNvSpPr txBox="1"/>
          <p:nvPr/>
        </p:nvSpPr>
        <p:spPr>
          <a:xfrm>
            <a:off x="148931" y="1044128"/>
            <a:ext cx="2784325" cy="11811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IN" sz="2700" dirty="0"/>
              <a:t>ADVANTAGE OF IRB</a:t>
            </a:r>
            <a:br>
              <a:rPr lang="en-IN" sz="2700" dirty="0"/>
            </a:br>
            <a:endParaRPr lang="en-IN" sz="2700" dirty="0"/>
          </a:p>
        </p:txBody>
      </p:sp>
      <p:pic>
        <p:nvPicPr>
          <p:cNvPr id="3" name="Picture 2">
            <a:extLst>
              <a:ext uri="{FF2B5EF4-FFF2-40B4-BE49-F238E27FC236}">
                <a16:creationId xmlns:a16="http://schemas.microsoft.com/office/drawing/2014/main" id="{5EFD8E9B-B205-AC25-27B5-45A52A6397F2}"/>
              </a:ext>
            </a:extLst>
          </p:cNvPr>
          <p:cNvPicPr>
            <a:picLocks noChangeAspect="1"/>
          </p:cNvPicPr>
          <p:nvPr/>
        </p:nvPicPr>
        <p:blipFill>
          <a:blip r:embed="rId4"/>
          <a:stretch>
            <a:fillRect/>
          </a:stretch>
        </p:blipFill>
        <p:spPr>
          <a:xfrm>
            <a:off x="5071267" y="3394805"/>
            <a:ext cx="2064364" cy="1521357"/>
          </a:xfrm>
          <a:prstGeom prst="rect">
            <a:avLst/>
          </a:prstGeom>
        </p:spPr>
      </p:pic>
    </p:spTree>
    <p:extLst>
      <p:ext uri="{BB962C8B-B14F-4D97-AF65-F5344CB8AC3E}">
        <p14:creationId xmlns:p14="http://schemas.microsoft.com/office/powerpoint/2010/main" val="176381054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B3027-6BC4-4DCF-C088-4C603861D16A}"/>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1ADBFB60-07E8-80AF-56BD-811E164EDA52}"/>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D1F25993-40F7-BC7F-691C-FD4A07925259}"/>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3FA4F679-19F1-F2B2-E778-E7585DE5A65B}"/>
              </a:ext>
            </a:extLst>
          </p:cNvPr>
          <p:cNvSpPr txBox="1"/>
          <p:nvPr/>
        </p:nvSpPr>
        <p:spPr>
          <a:xfrm>
            <a:off x="3211830" y="1386462"/>
            <a:ext cx="5653596" cy="4235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81000" indent="-381000" algn="just">
              <a:spcBef>
                <a:spcPts val="1500"/>
              </a:spcBef>
              <a:buSzPct val="100000"/>
              <a:buAutoNum type="arabicParenR"/>
              <a:defRPr sz="5400">
                <a:latin typeface="Open Sans"/>
                <a:ea typeface="Open Sans"/>
                <a:cs typeface="Open Sans"/>
                <a:sym typeface="Open Sans"/>
              </a:defRPr>
            </a:pPr>
            <a:r>
              <a:rPr lang="en-US" sz="1600" dirty="0">
                <a:solidFill>
                  <a:schemeClr val="tx1"/>
                </a:solidFill>
              </a:rPr>
              <a:t>There are several advantages of inflatable rescue boats. Some of these include:</a:t>
            </a:r>
          </a:p>
          <a:p>
            <a:pPr marL="381000" indent="-381000" algn="just">
              <a:spcBef>
                <a:spcPts val="1500"/>
              </a:spcBef>
              <a:buSzPct val="100000"/>
              <a:buAutoNum type="arabicParenR"/>
              <a:defRPr sz="5400">
                <a:latin typeface="Open Sans"/>
                <a:ea typeface="Open Sans"/>
                <a:cs typeface="Open Sans"/>
                <a:sym typeface="Open Sans"/>
              </a:defRPr>
            </a:pPr>
            <a:r>
              <a:rPr lang="en-US" sz="1600" dirty="0">
                <a:solidFill>
                  <a:schemeClr val="tx1"/>
                </a:solidFill>
              </a:rPr>
              <a:t>Quick Deployment, Swift Transport : - Inflatable rescue boats can be deployed at lightning-fast speeds, have greater maneuverability and have a long life.</a:t>
            </a:r>
          </a:p>
          <a:p>
            <a:pPr marL="381000" indent="-381000" algn="just">
              <a:spcBef>
                <a:spcPts val="1500"/>
              </a:spcBef>
              <a:buSzPct val="100000"/>
              <a:buAutoNum type="arabicParenR"/>
              <a:defRPr sz="5400">
                <a:latin typeface="Open Sans"/>
                <a:ea typeface="Open Sans"/>
                <a:cs typeface="Open Sans"/>
                <a:sym typeface="Open Sans"/>
              </a:defRPr>
            </a:pPr>
            <a:r>
              <a:rPr lang="en-US" sz="1600" dirty="0">
                <a:solidFill>
                  <a:schemeClr val="tx1"/>
                </a:solidFill>
              </a:rPr>
              <a:t>There are several advantages of inflatable rescue boats. Some of these include:</a:t>
            </a:r>
          </a:p>
          <a:p>
            <a:pPr marL="381000" indent="-381000" algn="just">
              <a:spcBef>
                <a:spcPts val="1500"/>
              </a:spcBef>
              <a:buSzPct val="100000"/>
              <a:buAutoNum type="arabicParenR"/>
              <a:defRPr sz="5400">
                <a:latin typeface="Open Sans"/>
                <a:ea typeface="Open Sans"/>
                <a:cs typeface="Open Sans"/>
                <a:sym typeface="Open Sans"/>
              </a:defRPr>
            </a:pPr>
            <a:r>
              <a:rPr lang="en-US" sz="1600" dirty="0">
                <a:solidFill>
                  <a:schemeClr val="tx1"/>
                </a:solidFill>
              </a:rPr>
              <a:t>Quick Deployment, Swift Transport : - Inflatable rescue boats can be deployed at lightning-fast speeds, have greater maneuverability and have a long life.</a:t>
            </a:r>
          </a:p>
          <a:p>
            <a:pPr marL="381000" indent="-381000" algn="just">
              <a:spcBef>
                <a:spcPts val="1500"/>
              </a:spcBef>
              <a:buSzPct val="100000"/>
              <a:buAutoNum type="arabicParenR"/>
              <a:defRPr sz="5400">
                <a:latin typeface="Open Sans"/>
                <a:ea typeface="Open Sans"/>
                <a:cs typeface="Open Sans"/>
                <a:sym typeface="Open Sans"/>
              </a:defRPr>
            </a:pPr>
            <a:endParaRPr lang="en-US" sz="1600" dirty="0">
              <a:solidFill>
                <a:schemeClr val="tx1"/>
              </a:solidFill>
            </a:endParaRPr>
          </a:p>
          <a:p>
            <a:pPr marL="381000" indent="-381000" algn="just">
              <a:spcBef>
                <a:spcPts val="1500"/>
              </a:spcBef>
              <a:buSzPct val="100000"/>
              <a:buAutoNum type="arabicParenR"/>
              <a:defRPr sz="5400">
                <a:latin typeface="Open Sans"/>
                <a:ea typeface="Open Sans"/>
                <a:cs typeface="Open Sans"/>
                <a:sym typeface="Open Sans"/>
              </a:defRPr>
            </a:pPr>
            <a:endParaRPr lang="en-US" sz="1600" dirty="0">
              <a:solidFill>
                <a:schemeClr val="tx1"/>
              </a:solidFill>
            </a:endParaRPr>
          </a:p>
        </p:txBody>
      </p:sp>
      <p:sp>
        <p:nvSpPr>
          <p:cNvPr id="11" name="Line">
            <a:extLst>
              <a:ext uri="{FF2B5EF4-FFF2-40B4-BE49-F238E27FC236}">
                <a16:creationId xmlns:a16="http://schemas.microsoft.com/office/drawing/2014/main" id="{C9CF803B-B315-17DA-5736-F2476E3F69B5}"/>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ED772746-FB47-5727-ACCE-08AF0B684CC5}"/>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F723D567-2437-7740-878D-A108ED491C76}"/>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85BCF76D-9A39-AE35-F32D-D016DBBC1029}"/>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5CF7C13F-F32C-F3D6-0485-3B0EF39EB5F8}"/>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19</a:t>
            </a:fld>
            <a:endParaRPr dirty="0"/>
          </a:p>
        </p:txBody>
      </p:sp>
      <p:pic>
        <p:nvPicPr>
          <p:cNvPr id="5" name="Picture 4">
            <a:extLst>
              <a:ext uri="{FF2B5EF4-FFF2-40B4-BE49-F238E27FC236}">
                <a16:creationId xmlns:a16="http://schemas.microsoft.com/office/drawing/2014/main" id="{AC83CC4F-5033-AB17-0504-F0A54F933D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5569EB6B-0C92-4480-1666-5640115535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EF43A200-3A42-2979-4180-2F610DC52B99}"/>
              </a:ext>
            </a:extLst>
          </p:cNvPr>
          <p:cNvSpPr txBox="1"/>
          <p:nvPr/>
        </p:nvSpPr>
        <p:spPr>
          <a:xfrm>
            <a:off x="148931" y="1044128"/>
            <a:ext cx="2784325" cy="1181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IN" sz="2700" dirty="0"/>
              <a:t>ADVANTAGE OF IRB</a:t>
            </a:r>
            <a:br>
              <a:rPr lang="en-IN" sz="2700" dirty="0"/>
            </a:br>
            <a:endParaRPr lang="en-IN" sz="2700" dirty="0"/>
          </a:p>
        </p:txBody>
      </p:sp>
    </p:spTree>
    <p:extLst>
      <p:ext uri="{BB962C8B-B14F-4D97-AF65-F5344CB8AC3E}">
        <p14:creationId xmlns:p14="http://schemas.microsoft.com/office/powerpoint/2010/main" val="71207383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C77F0D2F-63C2-DC7A-327A-7363CBB73A8D}"/>
              </a:ext>
            </a:extLst>
          </p:cNvPr>
          <p:cNvSpPr txBox="1">
            <a:spLocks/>
          </p:cNvSpPr>
          <p:nvPr/>
        </p:nvSpPr>
        <p:spPr>
          <a:xfrm>
            <a:off x="216709" y="1013842"/>
            <a:ext cx="2860477" cy="2908697"/>
          </a:xfrm>
          <a:prstGeom prst="rect">
            <a:avLst/>
          </a:prstGeom>
          <a:solidFill>
            <a:srgbClr val="E46C0A"/>
          </a:solidFill>
        </p:spPr>
        <p:txBody>
          <a:bodyPr lIns="33463" tIns="33463" rIns="33463" bIns="33463"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en-US" sz="1800" dirty="0"/>
              <a:t>Upon completion of this lesson, you will be able to:</a:t>
            </a:r>
          </a:p>
        </p:txBody>
      </p:sp>
      <p:sp>
        <p:nvSpPr>
          <p:cNvPr id="6" name="OBJECTIVES">
            <a:extLst>
              <a:ext uri="{FF2B5EF4-FFF2-40B4-BE49-F238E27FC236}">
                <a16:creationId xmlns:a16="http://schemas.microsoft.com/office/drawing/2014/main" id="{D3DB3725-B6EF-8DE8-0BDC-B71D6415B706}"/>
              </a:ext>
            </a:extLst>
          </p:cNvPr>
          <p:cNvSpPr txBox="1"/>
          <p:nvPr/>
        </p:nvSpPr>
        <p:spPr>
          <a:xfrm>
            <a:off x="3248015" y="295459"/>
            <a:ext cx="2022964" cy="47478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9356" tIns="29356" rIns="29356" bIns="29356">
            <a:spAutoFit/>
          </a:bodyPr>
          <a:lstStyle>
            <a:lvl1pPr defTabSz="1896340">
              <a:defRPr sz="7200" b="1">
                <a:solidFill>
                  <a:srgbClr val="C00000"/>
                </a:solidFill>
                <a:latin typeface="Open Sans"/>
                <a:ea typeface="Open Sans"/>
                <a:cs typeface="Open Sans"/>
                <a:sym typeface="Open Sans"/>
              </a:defRPr>
            </a:lvl1pPr>
          </a:lstStyle>
          <a:p>
            <a:r>
              <a:rPr sz="2700" dirty="0"/>
              <a:t>OBJECTIVES</a:t>
            </a:r>
          </a:p>
        </p:txBody>
      </p:sp>
      <p:sp>
        <p:nvSpPr>
          <p:cNvPr id="7" name="Describe the emergency medical services (EMS) system in the area you reside.…">
            <a:extLst>
              <a:ext uri="{FF2B5EF4-FFF2-40B4-BE49-F238E27FC236}">
                <a16:creationId xmlns:a16="http://schemas.microsoft.com/office/drawing/2014/main" id="{DEDBCB8D-8E98-1C90-F0A8-E06822BA06CD}"/>
              </a:ext>
            </a:extLst>
          </p:cNvPr>
          <p:cNvSpPr txBox="1"/>
          <p:nvPr/>
        </p:nvSpPr>
        <p:spPr>
          <a:xfrm>
            <a:off x="4197776" y="1098293"/>
            <a:ext cx="4473805" cy="330440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9356" tIns="29356" rIns="29356" bIns="29356">
            <a:spAutoFit/>
          </a:bodyPr>
          <a:lstStyle/>
          <a:p>
            <a:pPr lvl="1" defTabSz="711128">
              <a:lnSpc>
                <a:spcPct val="200000"/>
              </a:lnSpc>
              <a:tabLst>
                <a:tab pos="857250" algn="l"/>
                <a:tab pos="1366838" algn="l"/>
                <a:tab pos="1885950" algn="l"/>
                <a:tab pos="2395538" algn="l"/>
              </a:tabLst>
              <a:defRPr sz="4800">
                <a:latin typeface="Open Sans"/>
                <a:ea typeface="Open Sans"/>
                <a:cs typeface="Open Sans"/>
                <a:sym typeface="Open Sans"/>
              </a:defRPr>
            </a:pPr>
            <a:r>
              <a:rPr lang="en-US" sz="1800" dirty="0"/>
              <a:t>Introduction</a:t>
            </a:r>
          </a:p>
          <a:p>
            <a:pPr lvl="1" defTabSz="711128">
              <a:lnSpc>
                <a:spcPct val="200000"/>
              </a:lnSpc>
              <a:tabLst>
                <a:tab pos="857250" algn="l"/>
                <a:tab pos="1366838" algn="l"/>
                <a:tab pos="1885950" algn="l"/>
                <a:tab pos="2395538" algn="l"/>
              </a:tabLst>
              <a:defRPr sz="4800">
                <a:latin typeface="Open Sans"/>
                <a:ea typeface="Open Sans"/>
                <a:cs typeface="Open Sans"/>
                <a:sym typeface="Open Sans"/>
              </a:defRPr>
            </a:pPr>
            <a:r>
              <a:rPr lang="en-US" sz="1800" dirty="0"/>
              <a:t>Type of Rescue boat.</a:t>
            </a:r>
          </a:p>
          <a:p>
            <a:pPr lvl="1" defTabSz="711128">
              <a:lnSpc>
                <a:spcPct val="200000"/>
              </a:lnSpc>
              <a:tabLst>
                <a:tab pos="857250" algn="l"/>
                <a:tab pos="1366838" algn="l"/>
                <a:tab pos="1885950" algn="l"/>
                <a:tab pos="2395538" algn="l"/>
              </a:tabLst>
              <a:defRPr sz="4800">
                <a:latin typeface="Open Sans"/>
                <a:ea typeface="Open Sans"/>
                <a:cs typeface="Open Sans"/>
                <a:sym typeface="Open Sans"/>
              </a:defRPr>
            </a:pPr>
            <a:r>
              <a:rPr lang="en-US" sz="1800" dirty="0"/>
              <a:t>IRB</a:t>
            </a:r>
          </a:p>
          <a:p>
            <a:pPr lvl="1" defTabSz="711128">
              <a:lnSpc>
                <a:spcPct val="200000"/>
              </a:lnSpc>
              <a:tabLst>
                <a:tab pos="857250" algn="l"/>
                <a:tab pos="1366838" algn="l"/>
                <a:tab pos="1885950" algn="l"/>
                <a:tab pos="2395538" algn="l"/>
              </a:tabLst>
              <a:defRPr sz="4800">
                <a:latin typeface="Open Sans"/>
                <a:ea typeface="Open Sans"/>
                <a:cs typeface="Open Sans"/>
                <a:sym typeface="Open Sans"/>
              </a:defRPr>
            </a:pPr>
            <a:r>
              <a:rPr lang="en-US" sz="1800" dirty="0"/>
              <a:t>Parts of IRB</a:t>
            </a:r>
          </a:p>
          <a:p>
            <a:pPr lvl="1" defTabSz="711128">
              <a:lnSpc>
                <a:spcPct val="200000"/>
              </a:lnSpc>
              <a:tabLst>
                <a:tab pos="857250" algn="l"/>
                <a:tab pos="1366838" algn="l"/>
                <a:tab pos="1885950" algn="l"/>
                <a:tab pos="2395538" algn="l"/>
              </a:tabLst>
              <a:defRPr sz="4800">
                <a:latin typeface="Open Sans"/>
                <a:ea typeface="Open Sans"/>
                <a:cs typeface="Open Sans"/>
                <a:sym typeface="Open Sans"/>
              </a:defRPr>
            </a:pPr>
            <a:r>
              <a:rPr lang="en-US" sz="1800" dirty="0"/>
              <a:t>Accessories to carry with IRB</a:t>
            </a:r>
          </a:p>
          <a:p>
            <a:pPr lvl="1" defTabSz="711128">
              <a:lnSpc>
                <a:spcPct val="200000"/>
              </a:lnSpc>
              <a:tabLst>
                <a:tab pos="857250" algn="l"/>
                <a:tab pos="1366838" algn="l"/>
                <a:tab pos="1885950" algn="l"/>
                <a:tab pos="2395538" algn="l"/>
              </a:tabLst>
              <a:defRPr sz="4800">
                <a:latin typeface="Open Sans"/>
                <a:ea typeface="Open Sans"/>
                <a:cs typeface="Open Sans"/>
                <a:sym typeface="Open Sans"/>
              </a:defRPr>
            </a:pPr>
            <a:r>
              <a:rPr lang="en-US" sz="1800" dirty="0"/>
              <a:t>Advantage of IRB</a:t>
            </a:r>
          </a:p>
        </p:txBody>
      </p:sp>
      <p:grpSp>
        <p:nvGrpSpPr>
          <p:cNvPr id="8" name="Group">
            <a:extLst>
              <a:ext uri="{FF2B5EF4-FFF2-40B4-BE49-F238E27FC236}">
                <a16:creationId xmlns:a16="http://schemas.microsoft.com/office/drawing/2014/main" id="{4D048C66-DD81-CB7C-31BA-5A9F922EBEC8}"/>
              </a:ext>
            </a:extLst>
          </p:cNvPr>
          <p:cNvGrpSpPr/>
          <p:nvPr/>
        </p:nvGrpSpPr>
        <p:grpSpPr>
          <a:xfrm>
            <a:off x="3832519" y="1186776"/>
            <a:ext cx="457200" cy="630734"/>
            <a:chOff x="0" y="115975"/>
            <a:chExt cx="1219200" cy="1681957"/>
          </a:xfrm>
        </p:grpSpPr>
        <p:sp>
          <p:nvSpPr>
            <p:cNvPr id="9" name="Circle">
              <a:extLst>
                <a:ext uri="{FF2B5EF4-FFF2-40B4-BE49-F238E27FC236}">
                  <a16:creationId xmlns:a16="http://schemas.microsoft.com/office/drawing/2014/main" id="{B3D590A7-C109-6A47-83CE-321D6EAF8B0B}"/>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endParaRPr sz="525"/>
            </a:p>
          </p:txBody>
        </p:sp>
        <p:sp>
          <p:nvSpPr>
            <p:cNvPr id="10" name="1">
              <a:extLst>
                <a:ext uri="{FF2B5EF4-FFF2-40B4-BE49-F238E27FC236}">
                  <a16:creationId xmlns:a16="http://schemas.microsoft.com/office/drawing/2014/main" id="{7F062A44-2B77-DE1A-F98A-CAF9C784C0C5}"/>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r>
                <a:rPr sz="2700"/>
                <a:t>1</a:t>
              </a:r>
            </a:p>
          </p:txBody>
        </p:sp>
      </p:grpSp>
      <p:grpSp>
        <p:nvGrpSpPr>
          <p:cNvPr id="11" name="Group">
            <a:extLst>
              <a:ext uri="{FF2B5EF4-FFF2-40B4-BE49-F238E27FC236}">
                <a16:creationId xmlns:a16="http://schemas.microsoft.com/office/drawing/2014/main" id="{E3734219-751D-6153-9FC6-74B3C9E788F9}"/>
              </a:ext>
            </a:extLst>
          </p:cNvPr>
          <p:cNvGrpSpPr/>
          <p:nvPr/>
        </p:nvGrpSpPr>
        <p:grpSpPr>
          <a:xfrm>
            <a:off x="3851699" y="1803160"/>
            <a:ext cx="457200" cy="486859"/>
            <a:chOff x="0" y="115975"/>
            <a:chExt cx="1219200" cy="1681957"/>
          </a:xfrm>
        </p:grpSpPr>
        <p:sp>
          <p:nvSpPr>
            <p:cNvPr id="12" name="Circle">
              <a:extLst>
                <a:ext uri="{FF2B5EF4-FFF2-40B4-BE49-F238E27FC236}">
                  <a16:creationId xmlns:a16="http://schemas.microsoft.com/office/drawing/2014/main" id="{B779BC28-C14A-769A-848D-9F435B342625}"/>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endParaRPr sz="525"/>
            </a:p>
          </p:txBody>
        </p:sp>
        <p:sp>
          <p:nvSpPr>
            <p:cNvPr id="13" name="2">
              <a:extLst>
                <a:ext uri="{FF2B5EF4-FFF2-40B4-BE49-F238E27FC236}">
                  <a16:creationId xmlns:a16="http://schemas.microsoft.com/office/drawing/2014/main" id="{D57204E7-EA7D-FA51-87FB-0A44AA812E71}"/>
                </a:ext>
              </a:extLst>
            </p:cNvPr>
            <p:cNvSpPr txBox="1"/>
            <p:nvPr/>
          </p:nvSpPr>
          <p:spPr>
            <a:xfrm>
              <a:off x="261805" y="115975"/>
              <a:ext cx="822592" cy="1681957"/>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r>
                <a:rPr sz="2700" dirty="0"/>
                <a:t>2</a:t>
              </a:r>
            </a:p>
          </p:txBody>
        </p:sp>
      </p:grpSp>
      <p:sp>
        <p:nvSpPr>
          <p:cNvPr id="14" name="Slide Number">
            <a:extLst>
              <a:ext uri="{FF2B5EF4-FFF2-40B4-BE49-F238E27FC236}">
                <a16:creationId xmlns:a16="http://schemas.microsoft.com/office/drawing/2014/main" id="{83C7BAED-6F29-E142-C962-8C88F04D95BB}"/>
              </a:ext>
            </a:extLst>
          </p:cNvPr>
          <p:cNvSpPr txBox="1">
            <a:spLocks noGrp="1"/>
          </p:cNvSpPr>
          <p:nvPr>
            <p:ph type="sldNum" sz="quarter" idx="2"/>
          </p:nvPr>
        </p:nvSpPr>
        <p:spPr>
          <a:xfrm>
            <a:off x="8595353" y="4731990"/>
            <a:ext cx="206531" cy="32698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dirty="0"/>
          </a:p>
        </p:txBody>
      </p:sp>
      <p:grpSp>
        <p:nvGrpSpPr>
          <p:cNvPr id="3" name="Group">
            <a:extLst>
              <a:ext uri="{FF2B5EF4-FFF2-40B4-BE49-F238E27FC236}">
                <a16:creationId xmlns:a16="http://schemas.microsoft.com/office/drawing/2014/main" id="{FA1488B0-0AEB-4E14-59EE-B614FBC7A0E0}"/>
              </a:ext>
            </a:extLst>
          </p:cNvPr>
          <p:cNvGrpSpPr/>
          <p:nvPr/>
        </p:nvGrpSpPr>
        <p:grpSpPr>
          <a:xfrm>
            <a:off x="3826424" y="2290019"/>
            <a:ext cx="457200" cy="630734"/>
            <a:chOff x="0" y="115975"/>
            <a:chExt cx="1219200" cy="1681957"/>
          </a:xfrm>
        </p:grpSpPr>
        <p:sp>
          <p:nvSpPr>
            <p:cNvPr id="5" name="Circle">
              <a:extLst>
                <a:ext uri="{FF2B5EF4-FFF2-40B4-BE49-F238E27FC236}">
                  <a16:creationId xmlns:a16="http://schemas.microsoft.com/office/drawing/2014/main" id="{E5E1B7A7-2F9F-B60E-3E4D-E7CA05DFEF97}"/>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endParaRPr sz="525"/>
            </a:p>
          </p:txBody>
        </p:sp>
        <p:sp>
          <p:nvSpPr>
            <p:cNvPr id="15" name="3">
              <a:extLst>
                <a:ext uri="{FF2B5EF4-FFF2-40B4-BE49-F238E27FC236}">
                  <a16:creationId xmlns:a16="http://schemas.microsoft.com/office/drawing/2014/main" id="{D4FCEFF7-608B-2C29-C85C-2634225DC02A}"/>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r>
                <a:rPr sz="2700" dirty="0"/>
                <a:t>3</a:t>
              </a:r>
            </a:p>
          </p:txBody>
        </p:sp>
      </p:grpSp>
      <p:grpSp>
        <p:nvGrpSpPr>
          <p:cNvPr id="16" name="Group">
            <a:extLst>
              <a:ext uri="{FF2B5EF4-FFF2-40B4-BE49-F238E27FC236}">
                <a16:creationId xmlns:a16="http://schemas.microsoft.com/office/drawing/2014/main" id="{E5A3CF2D-A39F-7777-7FCA-E1DCD0F8BAB0}"/>
              </a:ext>
            </a:extLst>
          </p:cNvPr>
          <p:cNvGrpSpPr/>
          <p:nvPr/>
        </p:nvGrpSpPr>
        <p:grpSpPr>
          <a:xfrm>
            <a:off x="3829366" y="2845321"/>
            <a:ext cx="457200" cy="630734"/>
            <a:chOff x="0" y="115975"/>
            <a:chExt cx="1219200" cy="1681957"/>
          </a:xfrm>
        </p:grpSpPr>
        <p:sp>
          <p:nvSpPr>
            <p:cNvPr id="17" name="Circle">
              <a:extLst>
                <a:ext uri="{FF2B5EF4-FFF2-40B4-BE49-F238E27FC236}">
                  <a16:creationId xmlns:a16="http://schemas.microsoft.com/office/drawing/2014/main" id="{082D3C46-F430-1538-6C0F-F8ECEE6C8B67}"/>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endParaRPr sz="525"/>
            </a:p>
          </p:txBody>
        </p:sp>
        <p:sp>
          <p:nvSpPr>
            <p:cNvPr id="18" name="4">
              <a:extLst>
                <a:ext uri="{FF2B5EF4-FFF2-40B4-BE49-F238E27FC236}">
                  <a16:creationId xmlns:a16="http://schemas.microsoft.com/office/drawing/2014/main" id="{02B44749-6453-CE73-35EA-D9EA4A77D1CE}"/>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r>
                <a:rPr sz="2700"/>
                <a:t>4</a:t>
              </a:r>
            </a:p>
          </p:txBody>
        </p:sp>
      </p:grpSp>
      <p:grpSp>
        <p:nvGrpSpPr>
          <p:cNvPr id="19" name="Group">
            <a:extLst>
              <a:ext uri="{FF2B5EF4-FFF2-40B4-BE49-F238E27FC236}">
                <a16:creationId xmlns:a16="http://schemas.microsoft.com/office/drawing/2014/main" id="{8932A927-CC39-9DE7-A977-DCDDECD5CDB5}"/>
              </a:ext>
            </a:extLst>
          </p:cNvPr>
          <p:cNvGrpSpPr/>
          <p:nvPr/>
        </p:nvGrpSpPr>
        <p:grpSpPr>
          <a:xfrm>
            <a:off x="3832519" y="3414473"/>
            <a:ext cx="457200" cy="630734"/>
            <a:chOff x="0" y="115975"/>
            <a:chExt cx="1219200" cy="1681957"/>
          </a:xfrm>
        </p:grpSpPr>
        <p:sp>
          <p:nvSpPr>
            <p:cNvPr id="20" name="Circle">
              <a:extLst>
                <a:ext uri="{FF2B5EF4-FFF2-40B4-BE49-F238E27FC236}">
                  <a16:creationId xmlns:a16="http://schemas.microsoft.com/office/drawing/2014/main" id="{7B0DDBE1-20C5-C679-FF07-1D9CD885FB33}"/>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endParaRPr sz="525"/>
            </a:p>
          </p:txBody>
        </p:sp>
        <p:sp>
          <p:nvSpPr>
            <p:cNvPr id="21" name="5">
              <a:extLst>
                <a:ext uri="{FF2B5EF4-FFF2-40B4-BE49-F238E27FC236}">
                  <a16:creationId xmlns:a16="http://schemas.microsoft.com/office/drawing/2014/main" id="{1EF906D2-5721-37C9-651A-D9AAC01ABBA6}"/>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r>
                <a:rPr sz="2700"/>
                <a:t>5</a:t>
              </a:r>
            </a:p>
          </p:txBody>
        </p:sp>
      </p:grpSp>
      <p:grpSp>
        <p:nvGrpSpPr>
          <p:cNvPr id="22" name="Group">
            <a:extLst>
              <a:ext uri="{FF2B5EF4-FFF2-40B4-BE49-F238E27FC236}">
                <a16:creationId xmlns:a16="http://schemas.microsoft.com/office/drawing/2014/main" id="{B467729B-6249-B338-3B1F-919B0511EAA2}"/>
              </a:ext>
            </a:extLst>
          </p:cNvPr>
          <p:cNvGrpSpPr/>
          <p:nvPr/>
        </p:nvGrpSpPr>
        <p:grpSpPr>
          <a:xfrm>
            <a:off x="3848652" y="3956724"/>
            <a:ext cx="457200" cy="630734"/>
            <a:chOff x="0" y="115975"/>
            <a:chExt cx="1219200" cy="1681957"/>
          </a:xfrm>
        </p:grpSpPr>
        <p:sp>
          <p:nvSpPr>
            <p:cNvPr id="23" name="Circle">
              <a:extLst>
                <a:ext uri="{FF2B5EF4-FFF2-40B4-BE49-F238E27FC236}">
                  <a16:creationId xmlns:a16="http://schemas.microsoft.com/office/drawing/2014/main" id="{F3D72F02-CE2B-AE2B-7D18-B14B00AFA933}"/>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endParaRPr sz="525"/>
            </a:p>
          </p:txBody>
        </p:sp>
        <p:sp>
          <p:nvSpPr>
            <p:cNvPr id="24" name="5">
              <a:extLst>
                <a:ext uri="{FF2B5EF4-FFF2-40B4-BE49-F238E27FC236}">
                  <a16:creationId xmlns:a16="http://schemas.microsoft.com/office/drawing/2014/main" id="{7BD01509-B0A4-4936-A40E-F64F537EDD38}"/>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r>
                <a:rPr lang="en-IN" sz="2700" dirty="0"/>
                <a:t>6</a:t>
              </a:r>
              <a:endParaRPr sz="2700" dirty="0"/>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287DA-C869-1AB1-BBCE-B828714E689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37F1B444-4CBF-6DC3-3322-4E7BCAE9A663}"/>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B2C4BBB7-8BF1-55A6-192E-6DA885B9E085}"/>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22707A01-C3EF-11EC-AB4B-6A42194750A4}"/>
              </a:ext>
            </a:extLst>
          </p:cNvPr>
          <p:cNvSpPr txBox="1"/>
          <p:nvPr/>
        </p:nvSpPr>
        <p:spPr>
          <a:xfrm>
            <a:off x="3211830" y="1386462"/>
            <a:ext cx="5653596" cy="40864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81000" indent="-381000" algn="just">
              <a:spcBef>
                <a:spcPts val="0"/>
              </a:spcBef>
              <a:buSzPct val="100000"/>
              <a:buAutoNum type="arabicParenR"/>
              <a:defRPr sz="5400">
                <a:latin typeface="Open Sans"/>
                <a:ea typeface="Open Sans"/>
                <a:cs typeface="Open Sans"/>
                <a:sym typeface="Open Sans"/>
              </a:defRPr>
            </a:pPr>
            <a:r>
              <a:rPr lang="en-US" sz="1600" dirty="0">
                <a:solidFill>
                  <a:schemeClr val="tx1"/>
                </a:solidFill>
              </a:rPr>
              <a:t>Inflation</a:t>
            </a:r>
          </a:p>
          <a:p>
            <a:pPr marL="381000" indent="-381000" algn="just">
              <a:spcBef>
                <a:spcPts val="0"/>
              </a:spcBef>
              <a:buSzPct val="100000"/>
              <a:buAutoNum type="arabicParenR"/>
              <a:defRPr sz="5400">
                <a:latin typeface="Open Sans"/>
                <a:ea typeface="Open Sans"/>
                <a:cs typeface="Open Sans"/>
                <a:sym typeface="Open Sans"/>
              </a:defRPr>
            </a:pPr>
            <a:r>
              <a:rPr lang="en-US" sz="1600" dirty="0">
                <a:solidFill>
                  <a:schemeClr val="tx1"/>
                </a:solidFill>
              </a:rPr>
              <a:t>Preparation(OBM)</a:t>
            </a:r>
          </a:p>
          <a:p>
            <a:pPr marL="381000" indent="-381000" algn="just">
              <a:spcBef>
                <a:spcPts val="0"/>
              </a:spcBef>
              <a:buSzPct val="100000"/>
              <a:buAutoNum type="arabicParenR"/>
              <a:defRPr sz="5400">
                <a:latin typeface="Open Sans"/>
                <a:ea typeface="Open Sans"/>
                <a:cs typeface="Open Sans"/>
                <a:sym typeface="Open Sans"/>
              </a:defRPr>
            </a:pPr>
            <a:r>
              <a:rPr lang="en-US" sz="1600" dirty="0">
                <a:solidFill>
                  <a:schemeClr val="tx1"/>
                </a:solidFill>
              </a:rPr>
              <a:t>Motor start up</a:t>
            </a:r>
          </a:p>
          <a:p>
            <a:pPr marL="381000" indent="-381000" algn="just">
              <a:spcBef>
                <a:spcPts val="0"/>
              </a:spcBef>
              <a:buSzPct val="100000"/>
              <a:buAutoNum type="arabicParenR"/>
              <a:defRPr sz="5400">
                <a:latin typeface="Open Sans"/>
                <a:ea typeface="Open Sans"/>
                <a:cs typeface="Open Sans"/>
                <a:sym typeface="Open Sans"/>
              </a:defRPr>
            </a:pPr>
            <a:r>
              <a:rPr lang="en-US" sz="1600" dirty="0">
                <a:solidFill>
                  <a:schemeClr val="tx1"/>
                </a:solidFill>
              </a:rPr>
              <a:t>Throttle Control</a:t>
            </a:r>
          </a:p>
          <a:p>
            <a:pPr marL="381000" indent="-381000" algn="just">
              <a:spcBef>
                <a:spcPts val="0"/>
              </a:spcBef>
              <a:buSzPct val="100000"/>
              <a:buAutoNum type="arabicParenR"/>
              <a:defRPr sz="5400">
                <a:latin typeface="Open Sans"/>
                <a:ea typeface="Open Sans"/>
                <a:cs typeface="Open Sans"/>
                <a:sym typeface="Open Sans"/>
              </a:defRPr>
            </a:pPr>
            <a:r>
              <a:rPr lang="en-US" sz="1600" dirty="0">
                <a:solidFill>
                  <a:schemeClr val="tx1"/>
                </a:solidFill>
              </a:rPr>
              <a:t>Steering</a:t>
            </a:r>
          </a:p>
          <a:p>
            <a:pPr marL="381000" indent="-381000" algn="just">
              <a:spcBef>
                <a:spcPts val="0"/>
              </a:spcBef>
              <a:buSzPct val="100000"/>
              <a:buAutoNum type="arabicParenR"/>
              <a:defRPr sz="5400">
                <a:latin typeface="Open Sans"/>
                <a:ea typeface="Open Sans"/>
                <a:cs typeface="Open Sans"/>
                <a:sym typeface="Open Sans"/>
              </a:defRPr>
            </a:pPr>
            <a:r>
              <a:rPr lang="en-US" sz="1600" dirty="0">
                <a:solidFill>
                  <a:schemeClr val="tx1"/>
                </a:solidFill>
              </a:rPr>
              <a:t>Safety Precautions </a:t>
            </a:r>
          </a:p>
          <a:p>
            <a:pPr marL="381000" indent="-381000" algn="just">
              <a:spcBef>
                <a:spcPts val="0"/>
              </a:spcBef>
              <a:buSzPct val="100000"/>
              <a:buAutoNum type="arabicParenR"/>
              <a:defRPr sz="5400">
                <a:latin typeface="Open Sans"/>
                <a:ea typeface="Open Sans"/>
                <a:cs typeface="Open Sans"/>
                <a:sym typeface="Open Sans"/>
              </a:defRPr>
            </a:pPr>
            <a:r>
              <a:rPr lang="en-US" sz="1600" dirty="0">
                <a:solidFill>
                  <a:schemeClr val="tx1"/>
                </a:solidFill>
              </a:rPr>
              <a:t>Observe Regulations</a:t>
            </a:r>
          </a:p>
          <a:p>
            <a:pPr marL="381000" indent="-381000" algn="just">
              <a:spcBef>
                <a:spcPts val="0"/>
              </a:spcBef>
              <a:buSzPct val="100000"/>
              <a:buAutoNum type="arabicParenR"/>
              <a:defRPr sz="5400">
                <a:latin typeface="Open Sans"/>
                <a:ea typeface="Open Sans"/>
                <a:cs typeface="Open Sans"/>
                <a:sym typeface="Open Sans"/>
              </a:defRPr>
            </a:pPr>
            <a:r>
              <a:rPr lang="en-US" sz="1600" dirty="0">
                <a:solidFill>
                  <a:schemeClr val="tx1"/>
                </a:solidFill>
              </a:rPr>
              <a:t>Motor Shutdown</a:t>
            </a:r>
          </a:p>
          <a:p>
            <a:pPr marL="381000" indent="-381000" algn="just">
              <a:spcBef>
                <a:spcPts val="0"/>
              </a:spcBef>
              <a:buSzPct val="100000"/>
              <a:buAutoNum type="arabicParenR"/>
              <a:defRPr sz="5400">
                <a:latin typeface="Open Sans"/>
                <a:ea typeface="Open Sans"/>
                <a:cs typeface="Open Sans"/>
                <a:sym typeface="Open Sans"/>
              </a:defRPr>
            </a:pPr>
            <a:r>
              <a:rPr lang="en-US" sz="1600" dirty="0">
                <a:solidFill>
                  <a:schemeClr val="tx1"/>
                </a:solidFill>
              </a:rPr>
              <a:t>Loading</a:t>
            </a:r>
          </a:p>
          <a:p>
            <a:pPr marL="381000" indent="-381000" algn="just">
              <a:spcBef>
                <a:spcPts val="0"/>
              </a:spcBef>
              <a:buSzPct val="100000"/>
              <a:buAutoNum type="arabicParenR"/>
              <a:defRPr sz="5400">
                <a:latin typeface="Open Sans"/>
                <a:ea typeface="Open Sans"/>
                <a:cs typeface="Open Sans"/>
                <a:sym typeface="Open Sans"/>
              </a:defRPr>
            </a:pPr>
            <a:r>
              <a:rPr lang="en-US" sz="1600" dirty="0">
                <a:solidFill>
                  <a:schemeClr val="tx1"/>
                </a:solidFill>
              </a:rPr>
              <a:t>Safety Equipment</a:t>
            </a:r>
          </a:p>
          <a:p>
            <a:pPr marL="381000" indent="-381000" algn="just">
              <a:spcBef>
                <a:spcPts val="0"/>
              </a:spcBef>
              <a:buSzPct val="100000"/>
              <a:buAutoNum type="arabicParenR"/>
              <a:defRPr sz="5400">
                <a:latin typeface="Open Sans"/>
                <a:ea typeface="Open Sans"/>
                <a:cs typeface="Open Sans"/>
                <a:sym typeface="Open Sans"/>
              </a:defRPr>
            </a:pPr>
            <a:r>
              <a:rPr lang="en-US" sz="1600" dirty="0">
                <a:solidFill>
                  <a:schemeClr val="tx1"/>
                </a:solidFill>
              </a:rPr>
              <a:t>Maintenance</a:t>
            </a:r>
          </a:p>
          <a:p>
            <a:pPr marL="381000" indent="-381000" algn="just">
              <a:spcBef>
                <a:spcPts val="0"/>
              </a:spcBef>
              <a:buSzPct val="100000"/>
              <a:buAutoNum type="arabicParenR"/>
              <a:defRPr sz="5400">
                <a:latin typeface="Open Sans"/>
                <a:ea typeface="Open Sans"/>
                <a:cs typeface="Open Sans"/>
                <a:sym typeface="Open Sans"/>
              </a:defRPr>
            </a:pPr>
            <a:r>
              <a:rPr lang="en-US" sz="1600" dirty="0">
                <a:solidFill>
                  <a:schemeClr val="tx1"/>
                </a:solidFill>
              </a:rPr>
              <a:t>Rescue boat stability</a:t>
            </a:r>
          </a:p>
          <a:p>
            <a:pPr marL="381000" indent="-381000" algn="just">
              <a:spcBef>
                <a:spcPts val="0"/>
              </a:spcBef>
              <a:buSzPct val="100000"/>
              <a:buAutoNum type="arabicParenR"/>
              <a:defRPr sz="5400">
                <a:latin typeface="Open Sans"/>
                <a:ea typeface="Open Sans"/>
                <a:cs typeface="Open Sans"/>
                <a:sym typeface="Open Sans"/>
              </a:defRPr>
            </a:pPr>
            <a:endParaRPr lang="en-US" sz="1600" dirty="0">
              <a:solidFill>
                <a:schemeClr val="tx1"/>
              </a:solidFill>
            </a:endParaRPr>
          </a:p>
          <a:p>
            <a:pPr marL="381000" indent="-381000" algn="just">
              <a:spcBef>
                <a:spcPts val="0"/>
              </a:spcBef>
              <a:buSzPct val="100000"/>
              <a:buAutoNum type="arabicParenR"/>
              <a:defRPr sz="5400">
                <a:latin typeface="Open Sans"/>
                <a:ea typeface="Open Sans"/>
                <a:cs typeface="Open Sans"/>
                <a:sym typeface="Open Sans"/>
              </a:defRPr>
            </a:pPr>
            <a:endParaRPr lang="en-US" sz="1600" dirty="0">
              <a:solidFill>
                <a:schemeClr val="tx1"/>
              </a:solidFill>
            </a:endParaRPr>
          </a:p>
          <a:p>
            <a:pPr marL="381000" indent="-381000" algn="just">
              <a:spcBef>
                <a:spcPts val="0"/>
              </a:spcBef>
              <a:buSzPct val="100000"/>
              <a:buAutoNum type="arabicParenR"/>
              <a:defRPr sz="5400">
                <a:latin typeface="Open Sans"/>
                <a:ea typeface="Open Sans"/>
                <a:cs typeface="Open Sans"/>
                <a:sym typeface="Open Sans"/>
              </a:defRPr>
            </a:pPr>
            <a:endParaRPr lang="en-US" sz="1600" dirty="0">
              <a:solidFill>
                <a:schemeClr val="tx1"/>
              </a:solidFill>
            </a:endParaRPr>
          </a:p>
        </p:txBody>
      </p:sp>
      <p:sp>
        <p:nvSpPr>
          <p:cNvPr id="11" name="Line">
            <a:extLst>
              <a:ext uri="{FF2B5EF4-FFF2-40B4-BE49-F238E27FC236}">
                <a16:creationId xmlns:a16="http://schemas.microsoft.com/office/drawing/2014/main" id="{54FEA45B-5ADB-3632-E1D5-5E8566F7F87B}"/>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83B7D789-16E6-0C81-F6E5-555FD30114A5}"/>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9EAF34F1-8413-5AD8-29A8-5BA49E0DD788}"/>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10398B31-D7BD-B091-F10D-ADE84E800B66}"/>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8A90DF27-E15B-2685-B1F4-107271031570}"/>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20</a:t>
            </a:fld>
            <a:endParaRPr dirty="0"/>
          </a:p>
        </p:txBody>
      </p:sp>
      <p:pic>
        <p:nvPicPr>
          <p:cNvPr id="5" name="Picture 4">
            <a:extLst>
              <a:ext uri="{FF2B5EF4-FFF2-40B4-BE49-F238E27FC236}">
                <a16:creationId xmlns:a16="http://schemas.microsoft.com/office/drawing/2014/main" id="{BE4A6DE2-B37B-DF13-9762-ECE7EDDE40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EE0C3E31-F0D3-CB0A-F074-D7BF9CF56A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BFBB01C3-01AB-C996-729B-8560E9A2194D}"/>
              </a:ext>
            </a:extLst>
          </p:cNvPr>
          <p:cNvSpPr txBox="1"/>
          <p:nvPr/>
        </p:nvSpPr>
        <p:spPr>
          <a:xfrm>
            <a:off x="148931" y="1044128"/>
            <a:ext cx="2784325" cy="11811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IN" sz="2700" dirty="0"/>
              <a:t>OPERATING PROCEDURE</a:t>
            </a:r>
            <a:br>
              <a:rPr lang="en-IN" sz="2700" dirty="0"/>
            </a:br>
            <a:endParaRPr lang="en-IN" sz="2700" dirty="0"/>
          </a:p>
        </p:txBody>
      </p:sp>
    </p:spTree>
    <p:extLst>
      <p:ext uri="{BB962C8B-B14F-4D97-AF65-F5344CB8AC3E}">
        <p14:creationId xmlns:p14="http://schemas.microsoft.com/office/powerpoint/2010/main" val="299020759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4DAC4-88FD-9981-2146-61CDE3115248}"/>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24704A68-243B-60C2-033B-F09320381EE4}"/>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D191B2B7-EC2B-01DB-329D-86E663134E14}"/>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335BC304-3C2D-D875-5B97-6489117BD669}"/>
              </a:ext>
            </a:extLst>
          </p:cNvPr>
          <p:cNvSpPr txBox="1"/>
          <p:nvPr/>
        </p:nvSpPr>
        <p:spPr>
          <a:xfrm>
            <a:off x="3211830" y="1386462"/>
            <a:ext cx="5653596" cy="2953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81000" indent="-381000" algn="just">
              <a:lnSpc>
                <a:spcPct val="150000"/>
              </a:lnSpc>
              <a:spcBef>
                <a:spcPts val="0"/>
              </a:spcBef>
              <a:buSzPct val="100000"/>
              <a:buAutoNum type="arabicParenR"/>
              <a:defRPr sz="5400">
                <a:latin typeface="Open Sans"/>
                <a:ea typeface="Open Sans"/>
                <a:cs typeface="Open Sans"/>
                <a:sym typeface="Open Sans"/>
              </a:defRPr>
            </a:pPr>
            <a:r>
              <a:rPr lang="en-US" sz="1600" dirty="0">
                <a:solidFill>
                  <a:schemeClr val="tx1"/>
                </a:solidFill>
              </a:rPr>
              <a:t>Wash properly </a:t>
            </a:r>
          </a:p>
          <a:p>
            <a:pPr marL="381000" indent="-381000" algn="just">
              <a:lnSpc>
                <a:spcPct val="150000"/>
              </a:lnSpc>
              <a:spcBef>
                <a:spcPts val="0"/>
              </a:spcBef>
              <a:buSzPct val="100000"/>
              <a:buAutoNum type="arabicParenR"/>
              <a:defRPr sz="5400">
                <a:latin typeface="Open Sans"/>
                <a:ea typeface="Open Sans"/>
                <a:cs typeface="Open Sans"/>
                <a:sym typeface="Open Sans"/>
              </a:defRPr>
            </a:pPr>
            <a:r>
              <a:rPr lang="en-US" sz="1600" dirty="0">
                <a:solidFill>
                  <a:schemeClr val="tx1"/>
                </a:solidFill>
              </a:rPr>
              <a:t>Inspection</a:t>
            </a:r>
          </a:p>
          <a:p>
            <a:pPr marL="381000" indent="-381000" algn="just">
              <a:lnSpc>
                <a:spcPct val="150000"/>
              </a:lnSpc>
              <a:spcBef>
                <a:spcPts val="0"/>
              </a:spcBef>
              <a:buSzPct val="100000"/>
              <a:buAutoNum type="arabicParenR"/>
              <a:defRPr sz="5400">
                <a:latin typeface="Open Sans"/>
                <a:ea typeface="Open Sans"/>
                <a:cs typeface="Open Sans"/>
                <a:sym typeface="Open Sans"/>
              </a:defRPr>
            </a:pPr>
            <a:r>
              <a:rPr lang="en-US" sz="1600" dirty="0">
                <a:solidFill>
                  <a:schemeClr val="tx1"/>
                </a:solidFill>
              </a:rPr>
              <a:t>Drying of boat </a:t>
            </a:r>
          </a:p>
          <a:p>
            <a:pPr marL="381000" indent="-381000" algn="just">
              <a:lnSpc>
                <a:spcPct val="150000"/>
              </a:lnSpc>
              <a:spcBef>
                <a:spcPts val="0"/>
              </a:spcBef>
              <a:buSzPct val="100000"/>
              <a:buAutoNum type="arabicParenR"/>
              <a:defRPr sz="5400">
                <a:latin typeface="Open Sans"/>
                <a:ea typeface="Open Sans"/>
                <a:cs typeface="Open Sans"/>
                <a:sym typeface="Open Sans"/>
              </a:defRPr>
            </a:pPr>
            <a:r>
              <a:rPr lang="en-US" sz="1600" dirty="0">
                <a:solidFill>
                  <a:schemeClr val="tx1"/>
                </a:solidFill>
              </a:rPr>
              <a:t>Use of Talcum powder</a:t>
            </a:r>
          </a:p>
          <a:p>
            <a:pPr marL="381000" indent="-381000" algn="just">
              <a:lnSpc>
                <a:spcPct val="150000"/>
              </a:lnSpc>
              <a:spcBef>
                <a:spcPts val="0"/>
              </a:spcBef>
              <a:buSzPct val="100000"/>
              <a:buAutoNum type="arabicParenR"/>
              <a:defRPr sz="5400">
                <a:latin typeface="Open Sans"/>
                <a:ea typeface="Open Sans"/>
                <a:cs typeface="Open Sans"/>
                <a:sym typeface="Open Sans"/>
              </a:defRPr>
            </a:pPr>
            <a:r>
              <a:rPr lang="en-US" sz="1600" dirty="0">
                <a:solidFill>
                  <a:schemeClr val="tx1"/>
                </a:solidFill>
              </a:rPr>
              <a:t>Place just above the ground</a:t>
            </a:r>
          </a:p>
          <a:p>
            <a:pPr marL="381000" indent="-381000" algn="just">
              <a:lnSpc>
                <a:spcPct val="150000"/>
              </a:lnSpc>
              <a:spcBef>
                <a:spcPts val="0"/>
              </a:spcBef>
              <a:buSzPct val="100000"/>
              <a:buAutoNum type="arabicParenR"/>
              <a:defRPr sz="5400">
                <a:latin typeface="Open Sans"/>
                <a:ea typeface="Open Sans"/>
                <a:cs typeface="Open Sans"/>
                <a:sym typeface="Open Sans"/>
              </a:defRPr>
            </a:pPr>
            <a:r>
              <a:rPr lang="en-US" sz="1600" dirty="0">
                <a:solidFill>
                  <a:schemeClr val="tx1"/>
                </a:solidFill>
              </a:rPr>
              <a:t>If inflated boat is not in use, then keep it away from the direct sunlight</a:t>
            </a:r>
          </a:p>
          <a:p>
            <a:pPr marL="381000" indent="-381000" algn="just">
              <a:lnSpc>
                <a:spcPct val="150000"/>
              </a:lnSpc>
              <a:spcBef>
                <a:spcPts val="0"/>
              </a:spcBef>
              <a:buSzPct val="100000"/>
              <a:buAutoNum type="arabicParenR"/>
              <a:defRPr sz="5400">
                <a:latin typeface="Open Sans"/>
                <a:ea typeface="Open Sans"/>
                <a:cs typeface="Open Sans"/>
                <a:sym typeface="Open Sans"/>
              </a:defRPr>
            </a:pPr>
            <a:r>
              <a:rPr lang="en-US" sz="1600" dirty="0">
                <a:solidFill>
                  <a:schemeClr val="tx1"/>
                </a:solidFill>
              </a:rPr>
              <a:t>Maintain once in a month if not in use</a:t>
            </a:r>
          </a:p>
        </p:txBody>
      </p:sp>
      <p:sp>
        <p:nvSpPr>
          <p:cNvPr id="11" name="Line">
            <a:extLst>
              <a:ext uri="{FF2B5EF4-FFF2-40B4-BE49-F238E27FC236}">
                <a16:creationId xmlns:a16="http://schemas.microsoft.com/office/drawing/2014/main" id="{47018071-E221-6D64-DB32-43E822C96D3F}"/>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BF60866F-9B5B-E588-FB8C-55FD2AB878C9}"/>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5DD7573E-76E5-3E1F-6033-494BE8A3E2FB}"/>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2C0FD11B-391E-9723-5603-65C46FB0B1DD}"/>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BA329C14-F70A-207C-EB77-0E619DB061A0}"/>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21</a:t>
            </a:fld>
            <a:endParaRPr dirty="0"/>
          </a:p>
        </p:txBody>
      </p:sp>
      <p:pic>
        <p:nvPicPr>
          <p:cNvPr id="5" name="Picture 4">
            <a:extLst>
              <a:ext uri="{FF2B5EF4-FFF2-40B4-BE49-F238E27FC236}">
                <a16:creationId xmlns:a16="http://schemas.microsoft.com/office/drawing/2014/main" id="{11CBA7B2-5BA4-18CF-7410-4E40E34A0E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6BFC64A9-4BB7-099C-0CDF-8C89EC9165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B7A1CF26-571D-0431-AB46-E43539C6DCED}"/>
              </a:ext>
            </a:extLst>
          </p:cNvPr>
          <p:cNvSpPr txBox="1"/>
          <p:nvPr/>
        </p:nvSpPr>
        <p:spPr>
          <a:xfrm>
            <a:off x="148931" y="1044128"/>
            <a:ext cx="2784325" cy="8071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IN" sz="2700" dirty="0"/>
              <a:t>MAINTENANCE</a:t>
            </a:r>
            <a:br>
              <a:rPr lang="en-IN" sz="2700" dirty="0"/>
            </a:br>
            <a:endParaRPr lang="en-IN" sz="2700" dirty="0"/>
          </a:p>
        </p:txBody>
      </p:sp>
    </p:spTree>
    <p:extLst>
      <p:ext uri="{BB962C8B-B14F-4D97-AF65-F5344CB8AC3E}">
        <p14:creationId xmlns:p14="http://schemas.microsoft.com/office/powerpoint/2010/main" val="88977720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BDBF4-F9F0-1762-A5FA-BFD8C3AACE54}"/>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8DC80831-B143-3394-7617-E230D38128AF}"/>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9ED6035C-F472-CCA5-DE3B-0233157F2A5E}"/>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3F01EC1-D182-D610-649A-802413A9D458}"/>
              </a:ext>
            </a:extLst>
          </p:cNvPr>
          <p:cNvSpPr txBox="1"/>
          <p:nvPr/>
        </p:nvSpPr>
        <p:spPr>
          <a:xfrm>
            <a:off x="3211830" y="1363256"/>
            <a:ext cx="5653596" cy="3666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81000" indent="-381000" algn="just">
              <a:lnSpc>
                <a:spcPct val="150000"/>
              </a:lnSpc>
              <a:spcBef>
                <a:spcPts val="0"/>
              </a:spcBef>
              <a:buSzPct val="100000"/>
              <a:buAutoNum type="arabicParenR"/>
              <a:defRPr sz="5400">
                <a:latin typeface="Open Sans"/>
                <a:ea typeface="Open Sans"/>
                <a:cs typeface="Open Sans"/>
                <a:sym typeface="Open Sans"/>
              </a:defRPr>
            </a:pPr>
            <a:r>
              <a:rPr lang="en-US" sz="1400" dirty="0">
                <a:solidFill>
                  <a:schemeClr val="tx1"/>
                </a:solidFill>
              </a:rPr>
              <a:t>Check IRB periodically</a:t>
            </a:r>
          </a:p>
          <a:p>
            <a:pPr marL="381000" indent="-381000" algn="just">
              <a:lnSpc>
                <a:spcPct val="150000"/>
              </a:lnSpc>
              <a:spcBef>
                <a:spcPts val="0"/>
              </a:spcBef>
              <a:buSzPct val="100000"/>
              <a:buAutoNum type="arabicParenR"/>
              <a:defRPr sz="5400">
                <a:latin typeface="Open Sans"/>
                <a:ea typeface="Open Sans"/>
                <a:cs typeface="Open Sans"/>
                <a:sym typeface="Open Sans"/>
              </a:defRPr>
            </a:pPr>
            <a:r>
              <a:rPr lang="en-US" sz="1400" dirty="0">
                <a:solidFill>
                  <a:schemeClr val="tx1"/>
                </a:solidFill>
              </a:rPr>
              <a:t>Always keep IRB in safe place with case</a:t>
            </a:r>
          </a:p>
          <a:p>
            <a:pPr marL="381000" indent="-381000" algn="just">
              <a:lnSpc>
                <a:spcPct val="150000"/>
              </a:lnSpc>
              <a:spcBef>
                <a:spcPts val="0"/>
              </a:spcBef>
              <a:buSzPct val="100000"/>
              <a:buAutoNum type="arabicParenR"/>
              <a:defRPr sz="5400">
                <a:latin typeface="Open Sans"/>
                <a:ea typeface="Open Sans"/>
                <a:cs typeface="Open Sans"/>
                <a:sym typeface="Open Sans"/>
              </a:defRPr>
            </a:pPr>
            <a:r>
              <a:rPr lang="en-US" sz="1400" dirty="0">
                <a:solidFill>
                  <a:schemeClr val="tx1"/>
                </a:solidFill>
              </a:rPr>
              <a:t>Floor plate should keep with relative IRB</a:t>
            </a:r>
          </a:p>
          <a:p>
            <a:pPr marL="381000" indent="-381000" algn="just">
              <a:lnSpc>
                <a:spcPct val="150000"/>
              </a:lnSpc>
              <a:spcBef>
                <a:spcPts val="0"/>
              </a:spcBef>
              <a:buSzPct val="100000"/>
              <a:buAutoNum type="arabicParenR"/>
              <a:defRPr sz="5400">
                <a:latin typeface="Open Sans"/>
                <a:ea typeface="Open Sans"/>
                <a:cs typeface="Open Sans"/>
                <a:sym typeface="Open Sans"/>
              </a:defRPr>
            </a:pPr>
            <a:r>
              <a:rPr lang="en-US" sz="1400" dirty="0">
                <a:solidFill>
                  <a:schemeClr val="tx1"/>
                </a:solidFill>
              </a:rPr>
              <a:t>Check all the accessories of IRB while going for ops physically </a:t>
            </a:r>
          </a:p>
          <a:p>
            <a:pPr algn="ctr">
              <a:lnSpc>
                <a:spcPct val="150000"/>
              </a:lnSpc>
              <a:spcBef>
                <a:spcPts val="0"/>
              </a:spcBef>
              <a:buSzPct val="100000"/>
              <a:defRPr sz="5400">
                <a:latin typeface="Open Sans"/>
                <a:ea typeface="Open Sans"/>
                <a:cs typeface="Open Sans"/>
                <a:sym typeface="Open Sans"/>
              </a:defRPr>
            </a:pPr>
            <a:r>
              <a:rPr lang="en-US" sz="1400" dirty="0">
                <a:solidFill>
                  <a:schemeClr val="tx1"/>
                </a:solidFill>
              </a:rPr>
              <a:t>&amp;</a:t>
            </a:r>
          </a:p>
          <a:p>
            <a:pPr indent="-381000" algn="just">
              <a:lnSpc>
                <a:spcPct val="100000"/>
              </a:lnSpc>
              <a:spcBef>
                <a:spcPts val="0"/>
              </a:spcBef>
              <a:buSzPct val="100000"/>
              <a:buAutoNum type="arabicParenR"/>
              <a:defRPr sz="5400">
                <a:latin typeface="Open Sans"/>
                <a:ea typeface="Open Sans"/>
                <a:cs typeface="Open Sans"/>
                <a:sym typeface="Open Sans"/>
              </a:defRPr>
            </a:pPr>
            <a:r>
              <a:rPr lang="en-US" sz="1400" dirty="0">
                <a:solidFill>
                  <a:schemeClr val="tx1"/>
                </a:solidFill>
                <a:latin typeface="Open Sans"/>
                <a:ea typeface="Open Sans"/>
                <a:cs typeface="Open Sans"/>
              </a:rPr>
              <a:t>Do not seat without wearing life jacket while performing rescue ops or practices </a:t>
            </a:r>
          </a:p>
          <a:p>
            <a:pPr indent="-381000" algn="just">
              <a:lnSpc>
                <a:spcPct val="100000"/>
              </a:lnSpc>
              <a:spcBef>
                <a:spcPts val="0"/>
              </a:spcBef>
              <a:buSzPct val="100000"/>
              <a:buAutoNum type="arabicParenR"/>
              <a:defRPr sz="5400">
                <a:latin typeface="Open Sans"/>
                <a:ea typeface="Open Sans"/>
                <a:cs typeface="Open Sans"/>
                <a:sym typeface="Open Sans"/>
              </a:defRPr>
            </a:pPr>
            <a:endParaRPr lang="en-US" sz="1400" dirty="0">
              <a:solidFill>
                <a:schemeClr val="tx1"/>
              </a:solidFill>
              <a:latin typeface="Open Sans"/>
              <a:ea typeface="Open Sans"/>
              <a:cs typeface="Open Sans"/>
            </a:endParaRPr>
          </a:p>
          <a:p>
            <a:pPr indent="-381000" algn="just">
              <a:lnSpc>
                <a:spcPct val="100000"/>
              </a:lnSpc>
              <a:spcBef>
                <a:spcPts val="0"/>
              </a:spcBef>
              <a:buSzPct val="100000"/>
              <a:buAutoNum type="arabicParenR"/>
              <a:defRPr sz="5400">
                <a:latin typeface="Open Sans"/>
                <a:ea typeface="Open Sans"/>
                <a:cs typeface="Open Sans"/>
                <a:sym typeface="Open Sans"/>
              </a:defRPr>
            </a:pPr>
            <a:r>
              <a:rPr lang="en-US" sz="1400" dirty="0">
                <a:solidFill>
                  <a:schemeClr val="tx1"/>
                </a:solidFill>
                <a:latin typeface="Open Sans"/>
                <a:ea typeface="Open Sans"/>
                <a:cs typeface="Open Sans"/>
              </a:rPr>
              <a:t>Do not carry over weighted load</a:t>
            </a:r>
          </a:p>
          <a:p>
            <a:pPr indent="-381000" algn="just">
              <a:lnSpc>
                <a:spcPct val="100000"/>
              </a:lnSpc>
              <a:spcBef>
                <a:spcPts val="0"/>
              </a:spcBef>
              <a:buSzPct val="100000"/>
              <a:buAutoNum type="arabicParenR"/>
              <a:defRPr sz="5400">
                <a:latin typeface="Open Sans"/>
                <a:ea typeface="Open Sans"/>
                <a:cs typeface="Open Sans"/>
                <a:sym typeface="Open Sans"/>
              </a:defRPr>
            </a:pPr>
            <a:endParaRPr lang="en-US" sz="1400" dirty="0">
              <a:solidFill>
                <a:schemeClr val="tx1"/>
              </a:solidFill>
              <a:latin typeface="Open Sans"/>
              <a:ea typeface="Open Sans"/>
              <a:cs typeface="Open Sans"/>
            </a:endParaRPr>
          </a:p>
          <a:p>
            <a:pPr indent="-381000" algn="just">
              <a:lnSpc>
                <a:spcPct val="100000"/>
              </a:lnSpc>
              <a:spcBef>
                <a:spcPts val="0"/>
              </a:spcBef>
              <a:buSzPct val="100000"/>
              <a:buAutoNum type="arabicParenR"/>
              <a:defRPr sz="5400">
                <a:latin typeface="Open Sans"/>
                <a:ea typeface="Open Sans"/>
                <a:cs typeface="Open Sans"/>
                <a:sym typeface="Open Sans"/>
              </a:defRPr>
            </a:pPr>
            <a:r>
              <a:rPr lang="en-US" sz="1400" dirty="0">
                <a:solidFill>
                  <a:schemeClr val="tx1"/>
                </a:solidFill>
                <a:latin typeface="Open Sans"/>
                <a:ea typeface="Open Sans"/>
                <a:cs typeface="Open Sans"/>
              </a:rPr>
              <a:t>Do not operate boat with inflation/leak</a:t>
            </a:r>
          </a:p>
          <a:p>
            <a:pPr indent="-381000" algn="just">
              <a:lnSpc>
                <a:spcPct val="100000"/>
              </a:lnSpc>
              <a:spcBef>
                <a:spcPts val="0"/>
              </a:spcBef>
              <a:buSzPct val="100000"/>
              <a:buAutoNum type="arabicParenR"/>
              <a:defRPr sz="5400">
                <a:latin typeface="Open Sans"/>
                <a:ea typeface="Open Sans"/>
                <a:cs typeface="Open Sans"/>
                <a:sym typeface="Open Sans"/>
              </a:defRPr>
            </a:pPr>
            <a:endParaRPr lang="en-US" sz="1400" dirty="0">
              <a:solidFill>
                <a:schemeClr val="tx1"/>
              </a:solidFill>
              <a:latin typeface="Open Sans"/>
              <a:ea typeface="Open Sans"/>
              <a:cs typeface="Open Sans"/>
            </a:endParaRPr>
          </a:p>
          <a:p>
            <a:pPr indent="-381000" algn="just">
              <a:lnSpc>
                <a:spcPct val="100000"/>
              </a:lnSpc>
              <a:spcBef>
                <a:spcPts val="0"/>
              </a:spcBef>
              <a:buSzPct val="100000"/>
              <a:buAutoNum type="arabicParenR"/>
              <a:defRPr sz="5400">
                <a:latin typeface="Open Sans"/>
                <a:ea typeface="Open Sans"/>
                <a:cs typeface="Open Sans"/>
                <a:sym typeface="Open Sans"/>
              </a:defRPr>
            </a:pPr>
            <a:r>
              <a:rPr lang="en-US" sz="1400" dirty="0">
                <a:solidFill>
                  <a:schemeClr val="tx1"/>
                </a:solidFill>
                <a:latin typeface="Open Sans"/>
                <a:ea typeface="Open Sans"/>
                <a:cs typeface="Open Sans"/>
              </a:rPr>
              <a:t>Don’t operate boat if any leakage observed</a:t>
            </a:r>
          </a:p>
          <a:p>
            <a:pPr marL="381000" indent="-381000" algn="just">
              <a:lnSpc>
                <a:spcPct val="150000"/>
              </a:lnSpc>
              <a:spcBef>
                <a:spcPts val="0"/>
              </a:spcBef>
              <a:buSzPct val="100000"/>
              <a:buAutoNum type="arabicParenR"/>
              <a:defRPr sz="5400">
                <a:latin typeface="Open Sans"/>
                <a:ea typeface="Open Sans"/>
                <a:cs typeface="Open Sans"/>
                <a:sym typeface="Open Sans"/>
              </a:defRPr>
            </a:pPr>
            <a:endParaRPr lang="en-US" sz="1400" dirty="0">
              <a:solidFill>
                <a:schemeClr val="tx1"/>
              </a:solidFill>
            </a:endParaRPr>
          </a:p>
        </p:txBody>
      </p:sp>
      <p:sp>
        <p:nvSpPr>
          <p:cNvPr id="11" name="Line">
            <a:extLst>
              <a:ext uri="{FF2B5EF4-FFF2-40B4-BE49-F238E27FC236}">
                <a16:creationId xmlns:a16="http://schemas.microsoft.com/office/drawing/2014/main" id="{48EC4CEA-73AF-582A-B732-5922B046B62D}"/>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839DA5AC-0403-8E7A-4BBE-BEC37EE64F55}"/>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1E7C5D3F-04EE-6E8F-A625-A34C4F92494A}"/>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2F86E40A-3B26-4ABC-52FA-33D56C7B87DC}"/>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5BF53902-C106-92A0-B274-4A95A39E5F8D}"/>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22</a:t>
            </a:fld>
            <a:endParaRPr dirty="0"/>
          </a:p>
        </p:txBody>
      </p:sp>
      <p:pic>
        <p:nvPicPr>
          <p:cNvPr id="5" name="Picture 4">
            <a:extLst>
              <a:ext uri="{FF2B5EF4-FFF2-40B4-BE49-F238E27FC236}">
                <a16:creationId xmlns:a16="http://schemas.microsoft.com/office/drawing/2014/main" id="{528E8272-6CB2-FAA0-EFDB-D546583468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F25D9CEB-1570-69AA-85D5-1B00135467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3D555950-E2F4-8D2E-9CCF-F6C919A9557B}"/>
              </a:ext>
            </a:extLst>
          </p:cNvPr>
          <p:cNvSpPr txBox="1"/>
          <p:nvPr/>
        </p:nvSpPr>
        <p:spPr>
          <a:xfrm>
            <a:off x="148931" y="1044128"/>
            <a:ext cx="2784325" cy="11811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IN" sz="2700" dirty="0"/>
              <a:t>Dos &amp; DONT’S</a:t>
            </a:r>
            <a:br>
              <a:rPr lang="en-IN" sz="2700" dirty="0"/>
            </a:br>
            <a:r>
              <a:rPr lang="en-IN" sz="2700" dirty="0"/>
              <a:t>  </a:t>
            </a:r>
            <a:br>
              <a:rPr lang="en-IN" sz="2700" dirty="0"/>
            </a:br>
            <a:endParaRPr lang="en-IN" sz="2700" dirty="0"/>
          </a:p>
        </p:txBody>
      </p:sp>
    </p:spTree>
    <p:extLst>
      <p:ext uri="{BB962C8B-B14F-4D97-AF65-F5344CB8AC3E}">
        <p14:creationId xmlns:p14="http://schemas.microsoft.com/office/powerpoint/2010/main" val="106305110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711A4-CD1E-1A22-2E42-64ACD55664C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1DB2C541-52EF-8D10-9D48-CE5A2EBD8D23}"/>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BD2E4781-D9AD-4989-B685-F16B83543EFD}"/>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DC0113CC-4689-0C08-8D95-B4F8B89E36D3}"/>
              </a:ext>
            </a:extLst>
          </p:cNvPr>
          <p:cNvSpPr txBox="1"/>
          <p:nvPr/>
        </p:nvSpPr>
        <p:spPr>
          <a:xfrm>
            <a:off x="3211830" y="1363256"/>
            <a:ext cx="5653596" cy="29125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81000" indent="-381000" algn="just">
              <a:lnSpc>
                <a:spcPct val="150000"/>
              </a:lnSpc>
              <a:spcBef>
                <a:spcPts val="0"/>
              </a:spcBef>
              <a:buSzPct val="100000"/>
              <a:buAutoNum type="arabicParenR"/>
              <a:defRPr sz="5400">
                <a:latin typeface="Open Sans"/>
                <a:ea typeface="Open Sans"/>
                <a:cs typeface="Open Sans"/>
                <a:sym typeface="Open Sans"/>
              </a:defRPr>
            </a:pPr>
            <a:r>
              <a:rPr lang="en-US" sz="1400" dirty="0">
                <a:solidFill>
                  <a:schemeClr val="tx1"/>
                </a:solidFill>
              </a:rPr>
              <a:t>Specification  of  Mercury  OBM</a:t>
            </a:r>
          </a:p>
          <a:p>
            <a:pPr marL="381000" indent="-381000" algn="just">
              <a:lnSpc>
                <a:spcPct val="150000"/>
              </a:lnSpc>
              <a:spcBef>
                <a:spcPts val="0"/>
              </a:spcBef>
              <a:buSzPct val="100000"/>
              <a:buAutoNum type="arabicParenR"/>
              <a:defRPr sz="5400">
                <a:latin typeface="Open Sans"/>
                <a:ea typeface="Open Sans"/>
                <a:cs typeface="Open Sans"/>
                <a:sym typeface="Open Sans"/>
              </a:defRPr>
            </a:pPr>
            <a:r>
              <a:rPr lang="en-US" sz="1400" dirty="0">
                <a:solidFill>
                  <a:schemeClr val="tx1"/>
                </a:solidFill>
              </a:rPr>
              <a:t>HP – 30</a:t>
            </a:r>
          </a:p>
          <a:p>
            <a:pPr marL="381000" indent="-381000" algn="just">
              <a:lnSpc>
                <a:spcPct val="150000"/>
              </a:lnSpc>
              <a:spcBef>
                <a:spcPts val="0"/>
              </a:spcBef>
              <a:buSzPct val="100000"/>
              <a:buAutoNum type="arabicParenR"/>
              <a:defRPr sz="5400">
                <a:latin typeface="Open Sans"/>
                <a:ea typeface="Open Sans"/>
                <a:cs typeface="Open Sans"/>
                <a:sym typeface="Open Sans"/>
              </a:defRPr>
            </a:pPr>
            <a:r>
              <a:rPr lang="en-US" sz="1400" dirty="0">
                <a:solidFill>
                  <a:schemeClr val="tx1"/>
                </a:solidFill>
              </a:rPr>
              <a:t>ENGINE TYPE  - 4 STROKE</a:t>
            </a:r>
          </a:p>
          <a:p>
            <a:pPr marL="381000" indent="-381000" algn="just">
              <a:lnSpc>
                <a:spcPct val="150000"/>
              </a:lnSpc>
              <a:spcBef>
                <a:spcPts val="0"/>
              </a:spcBef>
              <a:buSzPct val="100000"/>
              <a:buAutoNum type="arabicParenR"/>
              <a:defRPr sz="5400">
                <a:latin typeface="Open Sans"/>
                <a:ea typeface="Open Sans"/>
                <a:cs typeface="Open Sans"/>
                <a:sym typeface="Open Sans"/>
              </a:defRPr>
            </a:pPr>
            <a:r>
              <a:rPr lang="en-US" sz="1400" dirty="0">
                <a:solidFill>
                  <a:schemeClr val="tx1"/>
                </a:solidFill>
              </a:rPr>
              <a:t>FULL THROTTLE  - 5000 – 6000 RPM</a:t>
            </a:r>
          </a:p>
          <a:p>
            <a:pPr marL="381000" indent="-381000" algn="just">
              <a:lnSpc>
                <a:spcPct val="150000"/>
              </a:lnSpc>
              <a:spcBef>
                <a:spcPts val="0"/>
              </a:spcBef>
              <a:buSzPct val="100000"/>
              <a:buAutoNum type="arabicParenR"/>
              <a:defRPr sz="5400">
                <a:latin typeface="Open Sans"/>
                <a:ea typeface="Open Sans"/>
                <a:cs typeface="Open Sans"/>
                <a:sym typeface="Open Sans"/>
              </a:defRPr>
            </a:pPr>
            <a:r>
              <a:rPr lang="en-US" sz="1400" dirty="0">
                <a:solidFill>
                  <a:schemeClr val="tx1"/>
                </a:solidFill>
              </a:rPr>
              <a:t>RECOMMENDED FUEL – PETROL</a:t>
            </a:r>
          </a:p>
          <a:p>
            <a:pPr marL="381000" indent="-381000" algn="just">
              <a:lnSpc>
                <a:spcPct val="150000"/>
              </a:lnSpc>
              <a:spcBef>
                <a:spcPts val="0"/>
              </a:spcBef>
              <a:buSzPct val="100000"/>
              <a:buAutoNum type="arabicParenR"/>
              <a:defRPr sz="5400">
                <a:latin typeface="Open Sans"/>
                <a:ea typeface="Open Sans"/>
                <a:cs typeface="Open Sans"/>
                <a:sym typeface="Open Sans"/>
              </a:defRPr>
            </a:pPr>
            <a:r>
              <a:rPr lang="en-US" sz="1400" dirty="0">
                <a:solidFill>
                  <a:schemeClr val="tx1"/>
                </a:solidFill>
              </a:rPr>
              <a:t>WEIGHT – 78 KG</a:t>
            </a:r>
          </a:p>
          <a:p>
            <a:pPr marL="381000" indent="-381000" algn="just">
              <a:lnSpc>
                <a:spcPct val="150000"/>
              </a:lnSpc>
              <a:spcBef>
                <a:spcPts val="0"/>
              </a:spcBef>
              <a:buSzPct val="100000"/>
              <a:buAutoNum type="arabicParenR"/>
              <a:defRPr sz="5400">
                <a:latin typeface="Open Sans"/>
                <a:ea typeface="Open Sans"/>
                <a:cs typeface="Open Sans"/>
                <a:sym typeface="Open Sans"/>
              </a:defRPr>
            </a:pPr>
            <a:r>
              <a:rPr lang="en-US" sz="1400" dirty="0">
                <a:solidFill>
                  <a:schemeClr val="tx1"/>
                </a:solidFill>
              </a:rPr>
              <a:t>GEAR SYSTEM – F – N – R </a:t>
            </a:r>
          </a:p>
          <a:p>
            <a:pPr marL="381000" indent="-381000" algn="just">
              <a:lnSpc>
                <a:spcPct val="150000"/>
              </a:lnSpc>
              <a:spcBef>
                <a:spcPts val="0"/>
              </a:spcBef>
              <a:buSzPct val="100000"/>
              <a:buAutoNum type="arabicParenR"/>
              <a:defRPr sz="5400">
                <a:latin typeface="Open Sans"/>
                <a:ea typeface="Open Sans"/>
                <a:cs typeface="Open Sans"/>
                <a:sym typeface="Open Sans"/>
              </a:defRPr>
            </a:pPr>
            <a:r>
              <a:rPr lang="en-US" sz="1400" dirty="0">
                <a:solidFill>
                  <a:schemeClr val="tx1"/>
                </a:solidFill>
              </a:rPr>
              <a:t>FUEL CAPACITY – 25 LTR</a:t>
            </a:r>
          </a:p>
          <a:p>
            <a:pPr marL="381000" indent="-381000" algn="just">
              <a:lnSpc>
                <a:spcPct val="150000"/>
              </a:lnSpc>
              <a:spcBef>
                <a:spcPts val="0"/>
              </a:spcBef>
              <a:buSzPct val="100000"/>
              <a:buAutoNum type="arabicParenR"/>
              <a:defRPr sz="5400">
                <a:latin typeface="Open Sans"/>
                <a:ea typeface="Open Sans"/>
                <a:cs typeface="Open Sans"/>
                <a:sym typeface="Open Sans"/>
              </a:defRPr>
            </a:pPr>
            <a:r>
              <a:rPr lang="en-US" sz="1400" dirty="0">
                <a:solidFill>
                  <a:schemeClr val="tx1"/>
                </a:solidFill>
              </a:rPr>
              <a:t>M. OIL CAPACITY – 1.8 LTR</a:t>
            </a:r>
          </a:p>
        </p:txBody>
      </p:sp>
      <p:sp>
        <p:nvSpPr>
          <p:cNvPr id="11" name="Line">
            <a:extLst>
              <a:ext uri="{FF2B5EF4-FFF2-40B4-BE49-F238E27FC236}">
                <a16:creationId xmlns:a16="http://schemas.microsoft.com/office/drawing/2014/main" id="{FE81E9F9-0085-59D0-587D-E5BEF01C2D79}"/>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B2A660E1-B77E-5BE4-3254-7273C4550D7C}"/>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D4DBCF58-D2B2-DD2C-0849-43C6A6EF5B38}"/>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9564FA6F-D00D-C668-AD30-98EA65B1E407}"/>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C75547CA-60E6-E452-13FB-954519877CA4}"/>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23</a:t>
            </a:fld>
            <a:endParaRPr dirty="0"/>
          </a:p>
        </p:txBody>
      </p:sp>
      <p:pic>
        <p:nvPicPr>
          <p:cNvPr id="5" name="Picture 4">
            <a:extLst>
              <a:ext uri="{FF2B5EF4-FFF2-40B4-BE49-F238E27FC236}">
                <a16:creationId xmlns:a16="http://schemas.microsoft.com/office/drawing/2014/main" id="{60F4C344-AEB0-162D-21F0-A3BB4365AF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3598E5B5-9EA3-21B8-2DAB-2C4BCA1FFD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96BC702C-81B5-DB79-4832-93C0F6D0B684}"/>
              </a:ext>
            </a:extLst>
          </p:cNvPr>
          <p:cNvSpPr txBox="1"/>
          <p:nvPr/>
        </p:nvSpPr>
        <p:spPr>
          <a:xfrm>
            <a:off x="148931" y="1044128"/>
            <a:ext cx="2784325" cy="1181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IN" sz="2700" dirty="0"/>
              <a:t>OBM</a:t>
            </a:r>
            <a:br>
              <a:rPr lang="en-IN" sz="2700" dirty="0"/>
            </a:br>
            <a:r>
              <a:rPr lang="en-IN" sz="2700" dirty="0"/>
              <a:t>OUT BOARD MOTOR</a:t>
            </a:r>
          </a:p>
        </p:txBody>
      </p:sp>
      <p:pic>
        <p:nvPicPr>
          <p:cNvPr id="3" name="Picture 2">
            <a:extLst>
              <a:ext uri="{FF2B5EF4-FFF2-40B4-BE49-F238E27FC236}">
                <a16:creationId xmlns:a16="http://schemas.microsoft.com/office/drawing/2014/main" id="{F892C1AF-A6FE-C391-AF84-C5D56C20B515}"/>
              </a:ext>
            </a:extLst>
          </p:cNvPr>
          <p:cNvPicPr>
            <a:picLocks noChangeAspect="1"/>
          </p:cNvPicPr>
          <p:nvPr/>
        </p:nvPicPr>
        <p:blipFill>
          <a:blip r:embed="rId5"/>
          <a:stretch>
            <a:fillRect/>
          </a:stretch>
        </p:blipFill>
        <p:spPr>
          <a:xfrm>
            <a:off x="6792325" y="1703023"/>
            <a:ext cx="1979071" cy="2396583"/>
          </a:xfrm>
          <a:prstGeom prst="rect">
            <a:avLst/>
          </a:prstGeom>
        </p:spPr>
      </p:pic>
    </p:spTree>
    <p:extLst>
      <p:ext uri="{BB962C8B-B14F-4D97-AF65-F5344CB8AC3E}">
        <p14:creationId xmlns:p14="http://schemas.microsoft.com/office/powerpoint/2010/main" val="138098505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FF608-DA12-7925-7AC4-A2EAB546060D}"/>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F12FF819-123F-A17B-4299-FD15277F90F5}"/>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8C003CDA-E673-A7BB-5A32-078F75A18970}"/>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 name="Line">
            <a:extLst>
              <a:ext uri="{FF2B5EF4-FFF2-40B4-BE49-F238E27FC236}">
                <a16:creationId xmlns:a16="http://schemas.microsoft.com/office/drawing/2014/main" id="{36973B5B-16EF-63DD-1433-8B8B4FD658EF}"/>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91E3BC9A-0309-9A91-37F1-48A03E7703EE}"/>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CAE15A51-481D-8086-31BF-959A0350B0DA}"/>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FAA13791-98D7-48AB-174D-890C00ACB65D}"/>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3A7A22ED-FB7B-4A59-41FD-44B00AE4ABBE}"/>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24</a:t>
            </a:fld>
            <a:endParaRPr dirty="0"/>
          </a:p>
        </p:txBody>
      </p:sp>
      <p:pic>
        <p:nvPicPr>
          <p:cNvPr id="5" name="Picture 4">
            <a:extLst>
              <a:ext uri="{FF2B5EF4-FFF2-40B4-BE49-F238E27FC236}">
                <a16:creationId xmlns:a16="http://schemas.microsoft.com/office/drawing/2014/main" id="{F493428A-3869-B7B2-A70E-F6935C21FF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3B02628C-18FA-C4FF-5CDD-589745AC6F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D441164F-D2B9-53F2-1CDB-5531B78CD402}"/>
              </a:ext>
            </a:extLst>
          </p:cNvPr>
          <p:cNvSpPr txBox="1"/>
          <p:nvPr/>
        </p:nvSpPr>
        <p:spPr>
          <a:xfrm>
            <a:off x="148931" y="1044128"/>
            <a:ext cx="2784325" cy="11811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IN" sz="2700" dirty="0"/>
              <a:t>OBM</a:t>
            </a:r>
            <a:br>
              <a:rPr lang="en-IN" sz="2700" dirty="0"/>
            </a:br>
            <a:r>
              <a:rPr lang="en-IN" sz="2700" dirty="0"/>
              <a:t>OUT BOARD MOTOR</a:t>
            </a:r>
          </a:p>
        </p:txBody>
      </p:sp>
      <p:pic>
        <p:nvPicPr>
          <p:cNvPr id="3" name="Picture 2">
            <a:extLst>
              <a:ext uri="{FF2B5EF4-FFF2-40B4-BE49-F238E27FC236}">
                <a16:creationId xmlns:a16="http://schemas.microsoft.com/office/drawing/2014/main" id="{A8930322-AD84-2171-AC38-0A349EF40F6B}"/>
              </a:ext>
            </a:extLst>
          </p:cNvPr>
          <p:cNvPicPr>
            <a:picLocks noChangeAspect="1"/>
          </p:cNvPicPr>
          <p:nvPr/>
        </p:nvPicPr>
        <p:blipFill>
          <a:blip r:embed="rId5"/>
          <a:stretch>
            <a:fillRect/>
          </a:stretch>
        </p:blipFill>
        <p:spPr>
          <a:xfrm>
            <a:off x="3791518" y="1492397"/>
            <a:ext cx="4188179" cy="3428810"/>
          </a:xfrm>
          <a:prstGeom prst="rect">
            <a:avLst/>
          </a:prstGeom>
        </p:spPr>
      </p:pic>
    </p:spTree>
    <p:extLst>
      <p:ext uri="{BB962C8B-B14F-4D97-AF65-F5344CB8AC3E}">
        <p14:creationId xmlns:p14="http://schemas.microsoft.com/office/powerpoint/2010/main" val="21890952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8C5D7-4F7E-52BF-E536-B25140024D8F}"/>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69A18234-BFC7-DA7B-EE58-9D4343B2CC49}"/>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6594E7E2-8F8A-C9D2-96A1-F32F32E8E0AE}"/>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7E1F7900-3E7F-4F7B-F8D1-FC05FBEF955E}"/>
              </a:ext>
            </a:extLst>
          </p:cNvPr>
          <p:cNvSpPr txBox="1"/>
          <p:nvPr/>
        </p:nvSpPr>
        <p:spPr>
          <a:xfrm>
            <a:off x="3211830" y="1581432"/>
            <a:ext cx="5653596" cy="3318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gn="just">
              <a:lnSpc>
                <a:spcPct val="150000"/>
              </a:lnSpc>
              <a:spcBef>
                <a:spcPts val="0"/>
              </a:spcBef>
              <a:buSzPct val="100000"/>
              <a:defRPr sz="5400">
                <a:latin typeface="Open Sans"/>
                <a:ea typeface="Open Sans"/>
                <a:cs typeface="Open Sans"/>
                <a:sym typeface="Open Sans"/>
              </a:defRPr>
            </a:pPr>
            <a:r>
              <a:rPr lang="en-US" sz="1800" dirty="0">
                <a:solidFill>
                  <a:schemeClr val="tx1"/>
                </a:solidFill>
              </a:rPr>
              <a:t>FUEL SYSTEM : </a:t>
            </a:r>
          </a:p>
          <a:p>
            <a:pPr marL="381000" indent="-381000" algn="just">
              <a:lnSpc>
                <a:spcPct val="150000"/>
              </a:lnSpc>
              <a:spcBef>
                <a:spcPts val="0"/>
              </a:spcBef>
              <a:buSzPct val="100000"/>
              <a:buAutoNum type="arabicParenR"/>
              <a:defRPr sz="5400">
                <a:latin typeface="Open Sans"/>
                <a:ea typeface="Open Sans"/>
                <a:cs typeface="Open Sans"/>
                <a:sym typeface="Open Sans"/>
              </a:defRPr>
            </a:pPr>
            <a:r>
              <a:rPr lang="en-US" sz="1800" dirty="0">
                <a:solidFill>
                  <a:schemeClr val="tx1"/>
                </a:solidFill>
              </a:rPr>
              <a:t>Check the amount of fuel</a:t>
            </a:r>
          </a:p>
          <a:p>
            <a:pPr marL="381000" indent="-381000" algn="just">
              <a:lnSpc>
                <a:spcPct val="150000"/>
              </a:lnSpc>
              <a:spcBef>
                <a:spcPts val="0"/>
              </a:spcBef>
              <a:buSzPct val="100000"/>
              <a:buAutoNum type="arabicParenR"/>
              <a:defRPr sz="5400">
                <a:latin typeface="Open Sans"/>
                <a:ea typeface="Open Sans"/>
                <a:cs typeface="Open Sans"/>
                <a:sym typeface="Open Sans"/>
              </a:defRPr>
            </a:pPr>
            <a:r>
              <a:rPr lang="en-US" sz="1800" dirty="0">
                <a:solidFill>
                  <a:schemeClr val="tx1"/>
                </a:solidFill>
              </a:rPr>
              <a:t>Check for debris or water in the fuel filters</a:t>
            </a:r>
          </a:p>
          <a:p>
            <a:pPr marL="381000" indent="-381000" algn="just">
              <a:lnSpc>
                <a:spcPct val="150000"/>
              </a:lnSpc>
              <a:spcBef>
                <a:spcPts val="0"/>
              </a:spcBef>
              <a:buSzPct val="100000"/>
              <a:buAutoNum type="arabicParenR"/>
              <a:defRPr sz="5400">
                <a:latin typeface="Open Sans"/>
                <a:ea typeface="Open Sans"/>
                <a:cs typeface="Open Sans"/>
                <a:sym typeface="Open Sans"/>
              </a:defRPr>
            </a:pPr>
            <a:r>
              <a:rPr lang="en-US" sz="1800" dirty="0">
                <a:solidFill>
                  <a:schemeClr val="tx1"/>
                </a:solidFill>
              </a:rPr>
              <a:t>Check the rubber hoses for fuel leakage</a:t>
            </a:r>
          </a:p>
          <a:p>
            <a:pPr algn="just">
              <a:lnSpc>
                <a:spcPct val="150000"/>
              </a:lnSpc>
              <a:spcBef>
                <a:spcPts val="0"/>
              </a:spcBef>
              <a:buSzPct val="100000"/>
              <a:defRPr sz="5400">
                <a:latin typeface="Open Sans"/>
                <a:ea typeface="Open Sans"/>
                <a:cs typeface="Open Sans"/>
                <a:sym typeface="Open Sans"/>
              </a:defRPr>
            </a:pPr>
            <a:r>
              <a:rPr lang="en-US" sz="1800" dirty="0">
                <a:solidFill>
                  <a:schemeClr val="tx1"/>
                </a:solidFill>
              </a:rPr>
              <a:t>2. FUEL TANK CAP :</a:t>
            </a:r>
          </a:p>
          <a:p>
            <a:pPr marL="381000" indent="-381000" algn="just">
              <a:lnSpc>
                <a:spcPct val="150000"/>
              </a:lnSpc>
              <a:spcBef>
                <a:spcPts val="0"/>
              </a:spcBef>
              <a:buSzPct val="100000"/>
              <a:buAutoNum type="arabicParenR"/>
              <a:defRPr sz="5400">
                <a:latin typeface="Open Sans"/>
                <a:ea typeface="Open Sans"/>
                <a:cs typeface="Open Sans"/>
                <a:sym typeface="Open Sans"/>
              </a:defRPr>
            </a:pPr>
            <a:r>
              <a:rPr lang="en-US" sz="1800" dirty="0">
                <a:solidFill>
                  <a:schemeClr val="tx1"/>
                </a:solidFill>
              </a:rPr>
              <a:t>Check for crack, leakage, damage </a:t>
            </a:r>
          </a:p>
          <a:p>
            <a:pPr marL="381000" indent="-381000" algn="just">
              <a:lnSpc>
                <a:spcPct val="150000"/>
              </a:lnSpc>
              <a:spcBef>
                <a:spcPts val="0"/>
              </a:spcBef>
              <a:buSzPct val="100000"/>
              <a:buAutoNum type="arabicParenR"/>
              <a:defRPr sz="5400">
                <a:latin typeface="Open Sans"/>
                <a:ea typeface="Open Sans"/>
                <a:cs typeface="Open Sans"/>
                <a:sym typeface="Open Sans"/>
              </a:defRPr>
            </a:pPr>
            <a:r>
              <a:rPr lang="en-US" sz="1800" dirty="0">
                <a:solidFill>
                  <a:schemeClr val="tx1"/>
                </a:solidFill>
              </a:rPr>
              <a:t>Check for leakage at full close</a:t>
            </a:r>
          </a:p>
          <a:p>
            <a:pPr marL="381000" indent="-381000" algn="just">
              <a:lnSpc>
                <a:spcPct val="150000"/>
              </a:lnSpc>
              <a:spcBef>
                <a:spcPts val="0"/>
              </a:spcBef>
              <a:buSzPct val="100000"/>
              <a:buAutoNum type="arabicParenR"/>
              <a:defRPr sz="5400">
                <a:latin typeface="Open Sans"/>
                <a:ea typeface="Open Sans"/>
                <a:cs typeface="Open Sans"/>
                <a:sym typeface="Open Sans"/>
              </a:defRPr>
            </a:pPr>
            <a:endParaRPr lang="en-US" sz="1800" dirty="0">
              <a:solidFill>
                <a:schemeClr val="tx1"/>
              </a:solidFill>
            </a:endParaRPr>
          </a:p>
        </p:txBody>
      </p:sp>
      <p:sp>
        <p:nvSpPr>
          <p:cNvPr id="11" name="Line">
            <a:extLst>
              <a:ext uri="{FF2B5EF4-FFF2-40B4-BE49-F238E27FC236}">
                <a16:creationId xmlns:a16="http://schemas.microsoft.com/office/drawing/2014/main" id="{089AE319-7C90-EF64-956A-55EF333B568A}"/>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7FCDA74D-44A4-4827-B336-ABC3E14DB497}"/>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7240EDC1-4AE6-2652-527C-817CDD4A38C5}"/>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9591EAAD-AF94-E819-8D5C-2F56ACF3CD7F}"/>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22C5FB24-41AA-B6FE-667B-92EF92573A0F}"/>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25</a:t>
            </a:fld>
            <a:endParaRPr dirty="0"/>
          </a:p>
        </p:txBody>
      </p:sp>
      <p:pic>
        <p:nvPicPr>
          <p:cNvPr id="5" name="Picture 4">
            <a:extLst>
              <a:ext uri="{FF2B5EF4-FFF2-40B4-BE49-F238E27FC236}">
                <a16:creationId xmlns:a16="http://schemas.microsoft.com/office/drawing/2014/main" id="{BAD66347-52DF-F670-1A01-92E966F5F2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90F21391-9017-9F17-A0B6-88AD6E7A2C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AC60D1E3-A594-4EEC-CB04-3F89517109FD}"/>
              </a:ext>
            </a:extLst>
          </p:cNvPr>
          <p:cNvSpPr txBox="1"/>
          <p:nvPr/>
        </p:nvSpPr>
        <p:spPr>
          <a:xfrm>
            <a:off x="148931" y="1044128"/>
            <a:ext cx="2784325" cy="11811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IN" sz="2700" dirty="0"/>
              <a:t>POINTS TO CHECK</a:t>
            </a:r>
            <a:br>
              <a:rPr lang="en-IN" sz="2700" dirty="0"/>
            </a:br>
            <a:endParaRPr lang="en-IN" sz="2700" dirty="0"/>
          </a:p>
        </p:txBody>
      </p:sp>
    </p:spTree>
    <p:extLst>
      <p:ext uri="{BB962C8B-B14F-4D97-AF65-F5344CB8AC3E}">
        <p14:creationId xmlns:p14="http://schemas.microsoft.com/office/powerpoint/2010/main" val="200528343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BB2D2-56D4-831A-544A-964BD2478164}"/>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3320B0DA-173A-6967-1B87-FC30AD65CF5E}"/>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607CFFAA-3452-D122-3F5B-6BC84C2A6DC8}"/>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F00BF6E-3143-1EB8-D7F7-9B2863513779}"/>
              </a:ext>
            </a:extLst>
          </p:cNvPr>
          <p:cNvSpPr txBox="1"/>
          <p:nvPr/>
        </p:nvSpPr>
        <p:spPr>
          <a:xfrm>
            <a:off x="3177726" y="1221013"/>
            <a:ext cx="5653596" cy="51698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gn="just">
              <a:lnSpc>
                <a:spcPct val="150000"/>
              </a:lnSpc>
              <a:spcBef>
                <a:spcPts val="0"/>
              </a:spcBef>
              <a:buSzPct val="100000"/>
              <a:defRPr sz="5400">
                <a:latin typeface="Open Sans"/>
                <a:ea typeface="Open Sans"/>
                <a:cs typeface="Open Sans"/>
                <a:sym typeface="Open Sans"/>
              </a:defRPr>
            </a:pPr>
            <a:r>
              <a:rPr lang="en-US" sz="1600" dirty="0">
                <a:solidFill>
                  <a:schemeClr val="tx1"/>
                </a:solidFill>
              </a:rPr>
              <a:t>3. ENGINE OIL : </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Check the oil level</a:t>
            </a:r>
          </a:p>
          <a:p>
            <a:pPr algn="just">
              <a:lnSpc>
                <a:spcPct val="150000"/>
              </a:lnSpc>
              <a:spcBef>
                <a:spcPts val="0"/>
              </a:spcBef>
              <a:buSzPct val="100000"/>
              <a:defRPr sz="5400">
                <a:latin typeface="Open Sans"/>
                <a:ea typeface="Open Sans"/>
                <a:cs typeface="Open Sans"/>
                <a:sym typeface="Open Sans"/>
              </a:defRPr>
            </a:pPr>
            <a:r>
              <a:rPr lang="en-US" sz="1600" dirty="0">
                <a:solidFill>
                  <a:schemeClr val="tx1"/>
                </a:solidFill>
              </a:rPr>
              <a:t>4. ELECTRICAL EQUIPMENT : </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Check The Main Switch Functions Normally</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Check For Loose Connections </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Check That The Stop Switch Functions Normally </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Check Cords For Loose Connection And Damage</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Check The Spark Plug</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Check The Warning Buzzer (One Beep) And Warning Led Lamp (On For 5 To 7 Sec) When Start Up</a:t>
            </a:r>
          </a:p>
          <a:p>
            <a:pPr algn="just">
              <a:lnSpc>
                <a:spcPct val="150000"/>
              </a:lnSpc>
              <a:spcBef>
                <a:spcPts val="0"/>
              </a:spcBef>
              <a:buSzPct val="100000"/>
              <a:defRPr sz="5400">
                <a:latin typeface="Open Sans"/>
                <a:ea typeface="Open Sans"/>
                <a:cs typeface="Open Sans"/>
                <a:sym typeface="Open Sans"/>
              </a:defRPr>
            </a:pPr>
            <a:endParaRPr lang="en-US" sz="1600" dirty="0">
              <a:solidFill>
                <a:schemeClr val="tx1"/>
              </a:solidFill>
            </a:endParaRPr>
          </a:p>
          <a:p>
            <a:pPr algn="just">
              <a:lnSpc>
                <a:spcPct val="150000"/>
              </a:lnSpc>
              <a:spcBef>
                <a:spcPts val="0"/>
              </a:spcBef>
              <a:buSzPct val="100000"/>
              <a:defRPr sz="5400">
                <a:latin typeface="Open Sans"/>
                <a:ea typeface="Open Sans"/>
                <a:cs typeface="Open Sans"/>
                <a:sym typeface="Open Sans"/>
              </a:defRPr>
            </a:pPr>
            <a:endParaRPr lang="en-US" sz="1600" dirty="0">
              <a:solidFill>
                <a:schemeClr val="tx1"/>
              </a:solidFill>
            </a:endParaRPr>
          </a:p>
          <a:p>
            <a:pPr algn="just">
              <a:lnSpc>
                <a:spcPct val="150000"/>
              </a:lnSpc>
              <a:spcBef>
                <a:spcPts val="0"/>
              </a:spcBef>
              <a:buSzPct val="100000"/>
              <a:defRPr sz="5400">
                <a:latin typeface="Open Sans"/>
                <a:ea typeface="Open Sans"/>
                <a:cs typeface="Open Sans"/>
                <a:sym typeface="Open Sans"/>
              </a:defRPr>
            </a:pPr>
            <a:endParaRPr lang="en-US" sz="1600" dirty="0">
              <a:solidFill>
                <a:schemeClr val="tx1"/>
              </a:solidFill>
            </a:endParaRPr>
          </a:p>
          <a:p>
            <a:pPr algn="just">
              <a:lnSpc>
                <a:spcPct val="150000"/>
              </a:lnSpc>
              <a:spcBef>
                <a:spcPts val="0"/>
              </a:spcBef>
              <a:buSzPct val="100000"/>
              <a:defRPr sz="5400">
                <a:latin typeface="Open Sans"/>
                <a:ea typeface="Open Sans"/>
                <a:cs typeface="Open Sans"/>
                <a:sym typeface="Open Sans"/>
              </a:defRPr>
            </a:pPr>
            <a:endParaRPr lang="en-US" sz="1600" dirty="0">
              <a:solidFill>
                <a:schemeClr val="tx1"/>
              </a:solidFill>
            </a:endParaRPr>
          </a:p>
        </p:txBody>
      </p:sp>
      <p:sp>
        <p:nvSpPr>
          <p:cNvPr id="11" name="Line">
            <a:extLst>
              <a:ext uri="{FF2B5EF4-FFF2-40B4-BE49-F238E27FC236}">
                <a16:creationId xmlns:a16="http://schemas.microsoft.com/office/drawing/2014/main" id="{D38BF31A-B7B7-2FB0-FDD8-B177C2A939CF}"/>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480F60F5-4E87-A738-7B74-F47D5374A4E0}"/>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B79CCCD0-291C-BA75-F0F1-92373BA3831B}"/>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6DDA8903-81DA-2914-B0EB-6DD9BDCA54A4}"/>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954786C7-E7AE-E694-3246-03271D2DC576}"/>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26</a:t>
            </a:fld>
            <a:endParaRPr dirty="0"/>
          </a:p>
        </p:txBody>
      </p:sp>
      <p:pic>
        <p:nvPicPr>
          <p:cNvPr id="5" name="Picture 4">
            <a:extLst>
              <a:ext uri="{FF2B5EF4-FFF2-40B4-BE49-F238E27FC236}">
                <a16:creationId xmlns:a16="http://schemas.microsoft.com/office/drawing/2014/main" id="{E316A984-212F-CD4F-9599-48754BC022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8EC4ADF9-7AFB-0CFD-C258-BB5FF49A7D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2CA2CFF0-980A-4397-4704-BA757E0EA8FD}"/>
              </a:ext>
            </a:extLst>
          </p:cNvPr>
          <p:cNvSpPr txBox="1"/>
          <p:nvPr/>
        </p:nvSpPr>
        <p:spPr>
          <a:xfrm>
            <a:off x="148931" y="1044128"/>
            <a:ext cx="2784325" cy="1181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IN" sz="2700" dirty="0"/>
              <a:t>POINTS TO CHECK</a:t>
            </a:r>
            <a:br>
              <a:rPr lang="en-IN" sz="2700" dirty="0"/>
            </a:br>
            <a:endParaRPr lang="en-IN" sz="2700" dirty="0"/>
          </a:p>
        </p:txBody>
      </p:sp>
    </p:spTree>
    <p:extLst>
      <p:ext uri="{BB962C8B-B14F-4D97-AF65-F5344CB8AC3E}">
        <p14:creationId xmlns:p14="http://schemas.microsoft.com/office/powerpoint/2010/main" val="413370854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F2986-1AED-A8AF-B1BE-35A10F35FB21}"/>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63A0E218-B477-4C9B-C424-5487A15192CB}"/>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D6988061-A8EF-5198-948D-D3A5C05340ED}"/>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7B68830C-3323-D469-E8B7-B3E04AF6AD4E}"/>
              </a:ext>
            </a:extLst>
          </p:cNvPr>
          <p:cNvSpPr txBox="1"/>
          <p:nvPr/>
        </p:nvSpPr>
        <p:spPr>
          <a:xfrm>
            <a:off x="3147124" y="1525521"/>
            <a:ext cx="5653596" cy="40618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gn="just">
              <a:lnSpc>
                <a:spcPct val="150000"/>
              </a:lnSpc>
              <a:spcBef>
                <a:spcPts val="0"/>
              </a:spcBef>
              <a:buSzPct val="100000"/>
              <a:defRPr sz="5400">
                <a:latin typeface="Open Sans"/>
                <a:ea typeface="Open Sans"/>
                <a:cs typeface="Open Sans"/>
                <a:sym typeface="Open Sans"/>
              </a:defRPr>
            </a:pPr>
            <a:r>
              <a:rPr lang="en-US" sz="1600" dirty="0">
                <a:solidFill>
                  <a:schemeClr val="tx1"/>
                </a:solidFill>
              </a:rPr>
              <a:t>5. PROPELLER SYSTEM : </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Visually check propeller for bent or damage blades</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Check the propeller nut is tightened and the split pin is present.</a:t>
            </a:r>
          </a:p>
          <a:p>
            <a:pPr algn="just">
              <a:lnSpc>
                <a:spcPct val="150000"/>
              </a:lnSpc>
              <a:spcBef>
                <a:spcPts val="0"/>
              </a:spcBef>
              <a:buSzPct val="100000"/>
              <a:defRPr sz="5400">
                <a:latin typeface="Open Sans"/>
                <a:ea typeface="Open Sans"/>
                <a:cs typeface="Open Sans"/>
                <a:sym typeface="Open Sans"/>
              </a:defRPr>
            </a:pPr>
            <a:endParaRPr lang="en-US" sz="1600" dirty="0">
              <a:solidFill>
                <a:schemeClr val="tx1"/>
              </a:solidFill>
            </a:endParaRPr>
          </a:p>
          <a:p>
            <a:pPr algn="just">
              <a:lnSpc>
                <a:spcPct val="150000"/>
              </a:lnSpc>
              <a:spcBef>
                <a:spcPts val="0"/>
              </a:spcBef>
              <a:buSzPct val="100000"/>
              <a:defRPr sz="5400">
                <a:latin typeface="Open Sans"/>
                <a:ea typeface="Open Sans"/>
                <a:cs typeface="Open Sans"/>
                <a:sym typeface="Open Sans"/>
              </a:defRPr>
            </a:pPr>
            <a:r>
              <a:rPr lang="en-US" sz="1600" dirty="0">
                <a:solidFill>
                  <a:schemeClr val="tx1"/>
                </a:solidFill>
              </a:rPr>
              <a:t>6.INSTALLATION OF MOTOR: </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Check all the bolts attaching the motor to the boat</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endParaRPr lang="en-US" sz="1600" dirty="0">
              <a:solidFill>
                <a:schemeClr val="tx1"/>
              </a:solidFill>
            </a:endParaRPr>
          </a:p>
          <a:p>
            <a:pPr algn="just">
              <a:lnSpc>
                <a:spcPct val="150000"/>
              </a:lnSpc>
              <a:spcBef>
                <a:spcPts val="0"/>
              </a:spcBef>
              <a:buSzPct val="100000"/>
              <a:defRPr sz="5400">
                <a:latin typeface="Open Sans"/>
                <a:ea typeface="Open Sans"/>
                <a:cs typeface="Open Sans"/>
                <a:sym typeface="Open Sans"/>
              </a:defRPr>
            </a:pPr>
            <a:endParaRPr lang="en-US" sz="1600" dirty="0">
              <a:solidFill>
                <a:schemeClr val="tx1"/>
              </a:solidFill>
            </a:endParaRPr>
          </a:p>
          <a:p>
            <a:pPr algn="just">
              <a:lnSpc>
                <a:spcPct val="150000"/>
              </a:lnSpc>
              <a:spcBef>
                <a:spcPts val="0"/>
              </a:spcBef>
              <a:buSzPct val="100000"/>
              <a:defRPr sz="5400">
                <a:latin typeface="Open Sans"/>
                <a:ea typeface="Open Sans"/>
                <a:cs typeface="Open Sans"/>
                <a:sym typeface="Open Sans"/>
              </a:defRPr>
            </a:pPr>
            <a:endParaRPr lang="en-US" sz="1600" dirty="0">
              <a:solidFill>
                <a:schemeClr val="tx1"/>
              </a:solidFill>
            </a:endParaRPr>
          </a:p>
          <a:p>
            <a:pPr algn="just">
              <a:lnSpc>
                <a:spcPct val="150000"/>
              </a:lnSpc>
              <a:spcBef>
                <a:spcPts val="0"/>
              </a:spcBef>
              <a:buSzPct val="100000"/>
              <a:defRPr sz="5400">
                <a:latin typeface="Open Sans"/>
                <a:ea typeface="Open Sans"/>
                <a:cs typeface="Open Sans"/>
                <a:sym typeface="Open Sans"/>
              </a:defRPr>
            </a:pPr>
            <a:endParaRPr lang="en-US" sz="1600" dirty="0">
              <a:solidFill>
                <a:schemeClr val="tx1"/>
              </a:solidFill>
            </a:endParaRPr>
          </a:p>
        </p:txBody>
      </p:sp>
      <p:sp>
        <p:nvSpPr>
          <p:cNvPr id="11" name="Line">
            <a:extLst>
              <a:ext uri="{FF2B5EF4-FFF2-40B4-BE49-F238E27FC236}">
                <a16:creationId xmlns:a16="http://schemas.microsoft.com/office/drawing/2014/main" id="{5C844B0D-3F04-800E-5D0F-2C7D4D8F69AF}"/>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5B66EF0A-788E-9CC7-1D83-23E9F46409F8}"/>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735196BE-8985-D404-7FF6-AA8BFDADFEB5}"/>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ED7DF75E-99D1-1876-6404-3C6D42806928}"/>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B9A8AD44-F4F4-E152-8225-8B427D30D8F2}"/>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27</a:t>
            </a:fld>
            <a:endParaRPr dirty="0"/>
          </a:p>
        </p:txBody>
      </p:sp>
      <p:pic>
        <p:nvPicPr>
          <p:cNvPr id="5" name="Picture 4">
            <a:extLst>
              <a:ext uri="{FF2B5EF4-FFF2-40B4-BE49-F238E27FC236}">
                <a16:creationId xmlns:a16="http://schemas.microsoft.com/office/drawing/2014/main" id="{86BF211C-AE1E-DB82-9E51-6D475C9C35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90DE8D0B-1D7B-1AC3-F44E-EEF01CB8DC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3340B892-6A55-262E-CA51-4B190CD87F16}"/>
              </a:ext>
            </a:extLst>
          </p:cNvPr>
          <p:cNvSpPr txBox="1"/>
          <p:nvPr/>
        </p:nvSpPr>
        <p:spPr>
          <a:xfrm>
            <a:off x="148931" y="1044128"/>
            <a:ext cx="2784325" cy="11811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IN" sz="2700" dirty="0"/>
              <a:t>POINTS TO CHECK</a:t>
            </a:r>
            <a:br>
              <a:rPr lang="en-IN" sz="2700" dirty="0"/>
            </a:br>
            <a:endParaRPr lang="en-IN" sz="2700" dirty="0"/>
          </a:p>
        </p:txBody>
      </p:sp>
    </p:spTree>
    <p:extLst>
      <p:ext uri="{BB962C8B-B14F-4D97-AF65-F5344CB8AC3E}">
        <p14:creationId xmlns:p14="http://schemas.microsoft.com/office/powerpoint/2010/main" val="413225224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5E624-39E8-D6F5-4C04-651247D500BA}"/>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C804BF13-FC15-1890-C8CE-6DFEBDFA2F45}"/>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31CCF96B-0BE5-2A6E-6E3E-5C439A9A5E5D}"/>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960AAD2E-6F7B-F9BD-88B3-8296C27D920B}"/>
              </a:ext>
            </a:extLst>
          </p:cNvPr>
          <p:cNvSpPr txBox="1"/>
          <p:nvPr/>
        </p:nvSpPr>
        <p:spPr>
          <a:xfrm>
            <a:off x="3147124" y="1525521"/>
            <a:ext cx="5653596" cy="51698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gn="just">
              <a:lnSpc>
                <a:spcPct val="150000"/>
              </a:lnSpc>
              <a:spcBef>
                <a:spcPts val="0"/>
              </a:spcBef>
              <a:buSzPct val="100000"/>
              <a:defRPr sz="5400">
                <a:latin typeface="Open Sans"/>
                <a:ea typeface="Open Sans"/>
                <a:cs typeface="Open Sans"/>
                <a:sym typeface="Open Sans"/>
              </a:defRPr>
            </a:pPr>
            <a:r>
              <a:rPr lang="en-US" sz="1600" dirty="0">
                <a:solidFill>
                  <a:schemeClr val="tx1"/>
                </a:solidFill>
              </a:rPr>
              <a:t>7. POWER TILT :</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Check working of the tilt up and down of the motor.</a:t>
            </a:r>
          </a:p>
          <a:p>
            <a:pPr algn="just">
              <a:lnSpc>
                <a:spcPct val="150000"/>
              </a:lnSpc>
              <a:spcBef>
                <a:spcPts val="0"/>
              </a:spcBef>
              <a:buSzPct val="100000"/>
              <a:defRPr sz="5400">
                <a:latin typeface="Open Sans"/>
                <a:ea typeface="Open Sans"/>
                <a:cs typeface="Open Sans"/>
                <a:sym typeface="Open Sans"/>
              </a:defRPr>
            </a:pPr>
            <a:r>
              <a:rPr lang="en-US" sz="1600" dirty="0">
                <a:solidFill>
                  <a:schemeClr val="tx1"/>
                </a:solidFill>
              </a:rPr>
              <a:t>8. COOLING WATER : </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Check that cooling water is discharged from the cooling water check port after the engine has started.</a:t>
            </a:r>
          </a:p>
          <a:p>
            <a:pPr algn="just">
              <a:lnSpc>
                <a:spcPct val="150000"/>
              </a:lnSpc>
              <a:spcBef>
                <a:spcPts val="0"/>
              </a:spcBef>
              <a:buSzPct val="100000"/>
              <a:defRPr sz="5400">
                <a:latin typeface="Open Sans"/>
                <a:ea typeface="Open Sans"/>
                <a:cs typeface="Open Sans"/>
                <a:sym typeface="Open Sans"/>
              </a:defRPr>
            </a:pPr>
            <a:r>
              <a:rPr lang="en-US" sz="1600" dirty="0">
                <a:solidFill>
                  <a:schemeClr val="tx1"/>
                </a:solidFill>
              </a:rPr>
              <a:t>9. TOOLS AND SPARES: </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Check that there are tools and spare parts for replacing spark plugs, the propeller, </a:t>
            </a:r>
            <a:r>
              <a:rPr lang="en-US" sz="1600" dirty="0" err="1">
                <a:solidFill>
                  <a:schemeClr val="tx1"/>
                </a:solidFill>
              </a:rPr>
              <a:t>etc</a:t>
            </a:r>
            <a:endParaRPr lang="en-US" sz="1600" dirty="0">
              <a:solidFill>
                <a:schemeClr val="tx1"/>
              </a:solidFill>
            </a:endParaRP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Check that you have the spare rope </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endParaRPr lang="en-US" sz="1600" dirty="0">
              <a:solidFill>
                <a:schemeClr val="tx1"/>
              </a:solidFill>
            </a:endParaRPr>
          </a:p>
          <a:p>
            <a:pPr algn="just">
              <a:lnSpc>
                <a:spcPct val="150000"/>
              </a:lnSpc>
              <a:spcBef>
                <a:spcPts val="0"/>
              </a:spcBef>
              <a:buSzPct val="100000"/>
              <a:defRPr sz="5400">
                <a:latin typeface="Open Sans"/>
                <a:ea typeface="Open Sans"/>
                <a:cs typeface="Open Sans"/>
                <a:sym typeface="Open Sans"/>
              </a:defRPr>
            </a:pPr>
            <a:endParaRPr lang="en-US" sz="1600" dirty="0">
              <a:solidFill>
                <a:schemeClr val="tx1"/>
              </a:solidFill>
            </a:endParaRPr>
          </a:p>
          <a:p>
            <a:pPr algn="just">
              <a:lnSpc>
                <a:spcPct val="150000"/>
              </a:lnSpc>
              <a:spcBef>
                <a:spcPts val="0"/>
              </a:spcBef>
              <a:buSzPct val="100000"/>
              <a:defRPr sz="5400">
                <a:latin typeface="Open Sans"/>
                <a:ea typeface="Open Sans"/>
                <a:cs typeface="Open Sans"/>
                <a:sym typeface="Open Sans"/>
              </a:defRPr>
            </a:pPr>
            <a:endParaRPr lang="en-US" sz="1600" dirty="0">
              <a:solidFill>
                <a:schemeClr val="tx1"/>
              </a:solidFill>
            </a:endParaRPr>
          </a:p>
          <a:p>
            <a:pPr algn="just">
              <a:lnSpc>
                <a:spcPct val="150000"/>
              </a:lnSpc>
              <a:spcBef>
                <a:spcPts val="0"/>
              </a:spcBef>
              <a:buSzPct val="100000"/>
              <a:defRPr sz="5400">
                <a:latin typeface="Open Sans"/>
                <a:ea typeface="Open Sans"/>
                <a:cs typeface="Open Sans"/>
                <a:sym typeface="Open Sans"/>
              </a:defRPr>
            </a:pPr>
            <a:endParaRPr lang="en-US" sz="1600" dirty="0">
              <a:solidFill>
                <a:schemeClr val="tx1"/>
              </a:solidFill>
            </a:endParaRPr>
          </a:p>
          <a:p>
            <a:pPr algn="just">
              <a:lnSpc>
                <a:spcPct val="150000"/>
              </a:lnSpc>
              <a:spcBef>
                <a:spcPts val="0"/>
              </a:spcBef>
              <a:buSzPct val="100000"/>
              <a:defRPr sz="5400">
                <a:latin typeface="Open Sans"/>
                <a:ea typeface="Open Sans"/>
                <a:cs typeface="Open Sans"/>
                <a:sym typeface="Open Sans"/>
              </a:defRPr>
            </a:pPr>
            <a:endParaRPr lang="en-US" sz="1600" dirty="0">
              <a:solidFill>
                <a:schemeClr val="tx1"/>
              </a:solidFill>
            </a:endParaRPr>
          </a:p>
        </p:txBody>
      </p:sp>
      <p:sp>
        <p:nvSpPr>
          <p:cNvPr id="11" name="Line">
            <a:extLst>
              <a:ext uri="{FF2B5EF4-FFF2-40B4-BE49-F238E27FC236}">
                <a16:creationId xmlns:a16="http://schemas.microsoft.com/office/drawing/2014/main" id="{10BAA780-15EC-D83D-F26D-FEA7106B6C31}"/>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9D769377-61CB-6233-F915-889BA4EB2C11}"/>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FB6E4D1D-C687-ABCD-8AC2-F5CAF9BCA27D}"/>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DCAA28C5-80DF-3EF4-D28D-0FE75A5DD47A}"/>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7873CAB7-A345-24CA-0CF1-6F7F22EB42EC}"/>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28</a:t>
            </a:fld>
            <a:endParaRPr dirty="0"/>
          </a:p>
        </p:txBody>
      </p:sp>
      <p:pic>
        <p:nvPicPr>
          <p:cNvPr id="5" name="Picture 4">
            <a:extLst>
              <a:ext uri="{FF2B5EF4-FFF2-40B4-BE49-F238E27FC236}">
                <a16:creationId xmlns:a16="http://schemas.microsoft.com/office/drawing/2014/main" id="{4BA702BF-F676-703E-9978-B9104CDECE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0079A464-7A60-06A1-8111-0E1DF04FEF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3D11164B-CCDE-6870-01FE-9BCFF41217BA}"/>
              </a:ext>
            </a:extLst>
          </p:cNvPr>
          <p:cNvSpPr txBox="1"/>
          <p:nvPr/>
        </p:nvSpPr>
        <p:spPr>
          <a:xfrm>
            <a:off x="148931" y="1044128"/>
            <a:ext cx="2784325" cy="1181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IN" sz="2700" dirty="0"/>
              <a:t>POINTS TO CHECK</a:t>
            </a:r>
            <a:br>
              <a:rPr lang="en-IN" sz="2700" dirty="0"/>
            </a:br>
            <a:endParaRPr lang="en-IN" sz="2700" dirty="0"/>
          </a:p>
        </p:txBody>
      </p:sp>
    </p:spTree>
    <p:extLst>
      <p:ext uri="{BB962C8B-B14F-4D97-AF65-F5344CB8AC3E}">
        <p14:creationId xmlns:p14="http://schemas.microsoft.com/office/powerpoint/2010/main" val="124851599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36BC1-F85A-2473-8011-C28811025E45}"/>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6C91212D-5480-926E-AA56-F5BF40DE4B92}"/>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1BFD4A75-6700-BBAE-9765-60AE843E0BD8}"/>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7140CCE-961E-E811-E0CF-ACBEDBA1D7A6}"/>
              </a:ext>
            </a:extLst>
          </p:cNvPr>
          <p:cNvSpPr txBox="1"/>
          <p:nvPr/>
        </p:nvSpPr>
        <p:spPr>
          <a:xfrm>
            <a:off x="3147124" y="1525521"/>
            <a:ext cx="5653596" cy="27592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Align OBM vertically &amp; makefast.</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Tights clamping screws.</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Tie mortar to boat with the help of a rope. Released lever in locked position.</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Adjust  screw.</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Fix fuel tank to the boat.</a:t>
            </a:r>
            <a:endParaRPr lang="en-US" sz="1600" dirty="0">
              <a:solidFill>
                <a:schemeClr val="tx1"/>
              </a:solidFill>
            </a:endParaRPr>
          </a:p>
        </p:txBody>
      </p:sp>
      <p:sp>
        <p:nvSpPr>
          <p:cNvPr id="11" name="Line">
            <a:extLst>
              <a:ext uri="{FF2B5EF4-FFF2-40B4-BE49-F238E27FC236}">
                <a16:creationId xmlns:a16="http://schemas.microsoft.com/office/drawing/2014/main" id="{CA914F1B-68C2-B762-78DE-88BE945163DF}"/>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C3BF4D8B-E949-FA16-3F82-EF3001479144}"/>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342012D7-B44B-8131-FAB8-CB6C61A3EA84}"/>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7B51D4D2-A862-D3EB-1261-7A53E3D1F875}"/>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163A7571-B065-5D97-E093-A9111FAB2635}"/>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29</a:t>
            </a:fld>
            <a:endParaRPr dirty="0"/>
          </a:p>
        </p:txBody>
      </p:sp>
      <p:pic>
        <p:nvPicPr>
          <p:cNvPr id="5" name="Picture 4">
            <a:extLst>
              <a:ext uri="{FF2B5EF4-FFF2-40B4-BE49-F238E27FC236}">
                <a16:creationId xmlns:a16="http://schemas.microsoft.com/office/drawing/2014/main" id="{26E523E4-788E-5CFA-7F73-65ADFB6790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0340075D-A101-27CE-4665-D5B418E925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466D76E9-0ADF-DB3F-95B9-FF3EE76B0ABC}"/>
              </a:ext>
            </a:extLst>
          </p:cNvPr>
          <p:cNvSpPr txBox="1"/>
          <p:nvPr/>
        </p:nvSpPr>
        <p:spPr>
          <a:xfrm>
            <a:off x="148931" y="1044128"/>
            <a:ext cx="2784325" cy="807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IN" sz="2700" dirty="0"/>
              <a:t>MOUNTING PROCEDURE</a:t>
            </a:r>
          </a:p>
        </p:txBody>
      </p:sp>
    </p:spTree>
    <p:extLst>
      <p:ext uri="{BB962C8B-B14F-4D97-AF65-F5344CB8AC3E}">
        <p14:creationId xmlns:p14="http://schemas.microsoft.com/office/powerpoint/2010/main" val="238934927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439D6-C6EB-7DC8-C00D-6114502FC700}"/>
            </a:ext>
          </a:extLst>
        </p:cNvPr>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5DDACD3F-73A1-A03F-D268-527306890474}"/>
              </a:ext>
            </a:extLst>
          </p:cNvPr>
          <p:cNvSpPr txBox="1">
            <a:spLocks/>
          </p:cNvSpPr>
          <p:nvPr/>
        </p:nvSpPr>
        <p:spPr>
          <a:xfrm>
            <a:off x="216709" y="1013842"/>
            <a:ext cx="2860477" cy="2908697"/>
          </a:xfrm>
          <a:prstGeom prst="rect">
            <a:avLst/>
          </a:prstGeom>
          <a:solidFill>
            <a:srgbClr val="E46C0A"/>
          </a:solidFill>
        </p:spPr>
        <p:txBody>
          <a:bodyPr lIns="33463" tIns="33463" rIns="33463" bIns="33463"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en-US" sz="1800" dirty="0"/>
              <a:t>Upon completion of this lesson, you will be able to:</a:t>
            </a:r>
          </a:p>
        </p:txBody>
      </p:sp>
      <p:sp>
        <p:nvSpPr>
          <p:cNvPr id="6" name="OBJECTIVES">
            <a:extLst>
              <a:ext uri="{FF2B5EF4-FFF2-40B4-BE49-F238E27FC236}">
                <a16:creationId xmlns:a16="http://schemas.microsoft.com/office/drawing/2014/main" id="{F1B7D343-6132-2AF7-807F-80117D52AF65}"/>
              </a:ext>
            </a:extLst>
          </p:cNvPr>
          <p:cNvSpPr txBox="1"/>
          <p:nvPr/>
        </p:nvSpPr>
        <p:spPr>
          <a:xfrm>
            <a:off x="3248015" y="295459"/>
            <a:ext cx="2022964" cy="47478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9356" tIns="29356" rIns="29356" bIns="29356">
            <a:spAutoFit/>
          </a:bodyPr>
          <a:lstStyle>
            <a:lvl1pPr defTabSz="1896340">
              <a:defRPr sz="7200" b="1">
                <a:solidFill>
                  <a:srgbClr val="C00000"/>
                </a:solidFill>
                <a:latin typeface="Open Sans"/>
                <a:ea typeface="Open Sans"/>
                <a:cs typeface="Open Sans"/>
                <a:sym typeface="Open Sans"/>
              </a:defRPr>
            </a:lvl1pPr>
          </a:lstStyle>
          <a:p>
            <a:r>
              <a:rPr sz="2700" dirty="0"/>
              <a:t>OBJECTIVES</a:t>
            </a:r>
          </a:p>
        </p:txBody>
      </p:sp>
      <p:sp>
        <p:nvSpPr>
          <p:cNvPr id="7" name="Describe the emergency medical services (EMS) system in the area you reside.…">
            <a:extLst>
              <a:ext uri="{FF2B5EF4-FFF2-40B4-BE49-F238E27FC236}">
                <a16:creationId xmlns:a16="http://schemas.microsoft.com/office/drawing/2014/main" id="{38C9390C-A28D-D659-577C-02134AFEC4CE}"/>
              </a:ext>
            </a:extLst>
          </p:cNvPr>
          <p:cNvSpPr txBox="1"/>
          <p:nvPr/>
        </p:nvSpPr>
        <p:spPr>
          <a:xfrm>
            <a:off x="4076909" y="787104"/>
            <a:ext cx="5558800" cy="426729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9356" tIns="29356" rIns="29356" bIns="29356">
            <a:spAutoFit/>
          </a:bodyPr>
          <a:lstStyle/>
          <a:p>
            <a:pPr lvl="1" defTabSz="711128">
              <a:lnSpc>
                <a:spcPct val="250000"/>
              </a:lnSpc>
              <a:tabLst>
                <a:tab pos="857250" algn="l"/>
                <a:tab pos="1366838" algn="l"/>
                <a:tab pos="1885950" algn="l"/>
                <a:tab pos="2395538" algn="l"/>
              </a:tabLst>
              <a:defRPr sz="4800">
                <a:latin typeface="Open Sans"/>
                <a:ea typeface="Open Sans"/>
                <a:cs typeface="Open Sans"/>
                <a:sym typeface="Open Sans"/>
              </a:defRPr>
            </a:pPr>
            <a:r>
              <a:rPr lang="en-US" sz="1600" dirty="0"/>
              <a:t>Operating procedure</a:t>
            </a:r>
          </a:p>
          <a:p>
            <a:pPr lvl="1" defTabSz="711128">
              <a:lnSpc>
                <a:spcPct val="250000"/>
              </a:lnSpc>
              <a:tabLst>
                <a:tab pos="857250" algn="l"/>
                <a:tab pos="1366838" algn="l"/>
                <a:tab pos="1885950" algn="l"/>
                <a:tab pos="2395538" algn="l"/>
              </a:tabLst>
              <a:defRPr sz="4800">
                <a:latin typeface="Open Sans"/>
                <a:ea typeface="Open Sans"/>
                <a:cs typeface="Open Sans"/>
                <a:sym typeface="Open Sans"/>
              </a:defRPr>
            </a:pPr>
            <a:r>
              <a:rPr lang="en-US" sz="1600" dirty="0"/>
              <a:t>Maintenance of IRB</a:t>
            </a:r>
          </a:p>
          <a:p>
            <a:pPr lvl="1" defTabSz="711128">
              <a:lnSpc>
                <a:spcPct val="250000"/>
              </a:lnSpc>
              <a:tabLst>
                <a:tab pos="857250" algn="l"/>
                <a:tab pos="1366838" algn="l"/>
                <a:tab pos="1885950" algn="l"/>
                <a:tab pos="2395538" algn="l"/>
              </a:tabLst>
              <a:defRPr sz="4800">
                <a:latin typeface="Open Sans"/>
                <a:ea typeface="Open Sans"/>
                <a:cs typeface="Open Sans"/>
                <a:sym typeface="Open Sans"/>
              </a:defRPr>
            </a:pPr>
            <a:r>
              <a:rPr lang="en-US" sz="1600" dirty="0"/>
              <a:t>Dos and Don'ts</a:t>
            </a:r>
          </a:p>
          <a:p>
            <a:pPr lvl="1" defTabSz="711128">
              <a:lnSpc>
                <a:spcPct val="250000"/>
              </a:lnSpc>
              <a:tabLst>
                <a:tab pos="857250" algn="l"/>
                <a:tab pos="1366838" algn="l"/>
                <a:tab pos="1885950" algn="l"/>
                <a:tab pos="2395538" algn="l"/>
              </a:tabLst>
              <a:defRPr sz="4800">
                <a:latin typeface="Open Sans"/>
                <a:ea typeface="Open Sans"/>
                <a:cs typeface="Open Sans"/>
                <a:sym typeface="Open Sans"/>
              </a:defRPr>
            </a:pPr>
            <a:r>
              <a:rPr lang="en-US" sz="1600" dirty="0"/>
              <a:t>OBM</a:t>
            </a:r>
          </a:p>
          <a:p>
            <a:pPr lvl="1" defTabSz="711128">
              <a:lnSpc>
                <a:spcPct val="250000"/>
              </a:lnSpc>
              <a:tabLst>
                <a:tab pos="857250" algn="l"/>
                <a:tab pos="1366838" algn="l"/>
                <a:tab pos="1885950" algn="l"/>
                <a:tab pos="2395538" algn="l"/>
              </a:tabLst>
              <a:defRPr sz="4800">
                <a:latin typeface="Open Sans"/>
                <a:ea typeface="Open Sans"/>
                <a:cs typeface="Open Sans"/>
                <a:sym typeface="Open Sans"/>
              </a:defRPr>
            </a:pPr>
            <a:r>
              <a:rPr lang="en-US" sz="1600" dirty="0"/>
              <a:t>Trouble Shooting and common failures of OBM</a:t>
            </a:r>
          </a:p>
          <a:p>
            <a:pPr lvl="1" defTabSz="711128">
              <a:lnSpc>
                <a:spcPct val="250000"/>
              </a:lnSpc>
              <a:tabLst>
                <a:tab pos="857250" algn="l"/>
                <a:tab pos="1366838" algn="l"/>
                <a:tab pos="1885950" algn="l"/>
                <a:tab pos="2395538" algn="l"/>
              </a:tabLst>
              <a:defRPr sz="4800">
                <a:latin typeface="Open Sans"/>
                <a:ea typeface="Open Sans"/>
                <a:cs typeface="Open Sans"/>
                <a:sym typeface="Open Sans"/>
              </a:defRPr>
            </a:pPr>
            <a:r>
              <a:rPr lang="en-US" sz="1600" dirty="0"/>
              <a:t>Lifeboat- carrying, embarking, handling, and disembarking</a:t>
            </a:r>
          </a:p>
        </p:txBody>
      </p:sp>
      <p:grpSp>
        <p:nvGrpSpPr>
          <p:cNvPr id="8" name="Group">
            <a:extLst>
              <a:ext uri="{FF2B5EF4-FFF2-40B4-BE49-F238E27FC236}">
                <a16:creationId xmlns:a16="http://schemas.microsoft.com/office/drawing/2014/main" id="{532F437A-760B-404A-DDC2-6E9F4F26C674}"/>
              </a:ext>
            </a:extLst>
          </p:cNvPr>
          <p:cNvGrpSpPr/>
          <p:nvPr/>
        </p:nvGrpSpPr>
        <p:grpSpPr>
          <a:xfrm>
            <a:off x="3835790" y="1010291"/>
            <a:ext cx="457200" cy="630734"/>
            <a:chOff x="0" y="115975"/>
            <a:chExt cx="1219200" cy="1681957"/>
          </a:xfrm>
        </p:grpSpPr>
        <p:sp>
          <p:nvSpPr>
            <p:cNvPr id="9" name="Circle">
              <a:extLst>
                <a:ext uri="{FF2B5EF4-FFF2-40B4-BE49-F238E27FC236}">
                  <a16:creationId xmlns:a16="http://schemas.microsoft.com/office/drawing/2014/main" id="{81F19EB5-B26F-D3F4-06FA-E9E31E267FBA}"/>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endParaRPr sz="525"/>
            </a:p>
          </p:txBody>
        </p:sp>
        <p:sp>
          <p:nvSpPr>
            <p:cNvPr id="10" name="1">
              <a:extLst>
                <a:ext uri="{FF2B5EF4-FFF2-40B4-BE49-F238E27FC236}">
                  <a16:creationId xmlns:a16="http://schemas.microsoft.com/office/drawing/2014/main" id="{3B2FE45C-FA7F-052D-1117-91BB62782900}"/>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r>
                <a:rPr lang="en-IN" sz="2700" dirty="0"/>
                <a:t>7</a:t>
              </a:r>
              <a:endParaRPr sz="2700" dirty="0"/>
            </a:p>
          </p:txBody>
        </p:sp>
      </p:grpSp>
      <p:grpSp>
        <p:nvGrpSpPr>
          <p:cNvPr id="11" name="Group">
            <a:extLst>
              <a:ext uri="{FF2B5EF4-FFF2-40B4-BE49-F238E27FC236}">
                <a16:creationId xmlns:a16="http://schemas.microsoft.com/office/drawing/2014/main" id="{A37EAB6B-C91D-E4AD-47BD-DC9B6EB6DC55}"/>
              </a:ext>
            </a:extLst>
          </p:cNvPr>
          <p:cNvGrpSpPr/>
          <p:nvPr/>
        </p:nvGrpSpPr>
        <p:grpSpPr>
          <a:xfrm>
            <a:off x="3848309" y="1656605"/>
            <a:ext cx="457200" cy="486859"/>
            <a:chOff x="0" y="115975"/>
            <a:chExt cx="1219200" cy="1681957"/>
          </a:xfrm>
        </p:grpSpPr>
        <p:sp>
          <p:nvSpPr>
            <p:cNvPr id="12" name="Circle">
              <a:extLst>
                <a:ext uri="{FF2B5EF4-FFF2-40B4-BE49-F238E27FC236}">
                  <a16:creationId xmlns:a16="http://schemas.microsoft.com/office/drawing/2014/main" id="{C6EB0E42-A1B8-ED2C-C8DD-926245E8F2E5}"/>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endParaRPr sz="525"/>
            </a:p>
          </p:txBody>
        </p:sp>
        <p:sp>
          <p:nvSpPr>
            <p:cNvPr id="13" name="2">
              <a:extLst>
                <a:ext uri="{FF2B5EF4-FFF2-40B4-BE49-F238E27FC236}">
                  <a16:creationId xmlns:a16="http://schemas.microsoft.com/office/drawing/2014/main" id="{B41E1911-EAF6-9C16-9181-09EA2D66675A}"/>
                </a:ext>
              </a:extLst>
            </p:cNvPr>
            <p:cNvSpPr txBox="1"/>
            <p:nvPr/>
          </p:nvSpPr>
          <p:spPr>
            <a:xfrm>
              <a:off x="261805" y="115975"/>
              <a:ext cx="822592" cy="1681957"/>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r>
                <a:rPr lang="en-IN" sz="2700" dirty="0"/>
                <a:t>8</a:t>
              </a:r>
              <a:endParaRPr sz="2700" dirty="0"/>
            </a:p>
          </p:txBody>
        </p:sp>
      </p:grpSp>
      <p:sp>
        <p:nvSpPr>
          <p:cNvPr id="14" name="Slide Number">
            <a:extLst>
              <a:ext uri="{FF2B5EF4-FFF2-40B4-BE49-F238E27FC236}">
                <a16:creationId xmlns:a16="http://schemas.microsoft.com/office/drawing/2014/main" id="{041FFB99-66E8-9A36-C341-ADBD351A8C5C}"/>
              </a:ext>
            </a:extLst>
          </p:cNvPr>
          <p:cNvSpPr txBox="1">
            <a:spLocks noGrp="1"/>
          </p:cNvSpPr>
          <p:nvPr>
            <p:ph type="sldNum" sz="quarter" idx="2"/>
          </p:nvPr>
        </p:nvSpPr>
        <p:spPr>
          <a:xfrm>
            <a:off x="8595353" y="4731990"/>
            <a:ext cx="206531" cy="32698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a:t>
            </a:fld>
            <a:endParaRPr dirty="0"/>
          </a:p>
        </p:txBody>
      </p:sp>
      <p:grpSp>
        <p:nvGrpSpPr>
          <p:cNvPr id="3" name="Group">
            <a:extLst>
              <a:ext uri="{FF2B5EF4-FFF2-40B4-BE49-F238E27FC236}">
                <a16:creationId xmlns:a16="http://schemas.microsoft.com/office/drawing/2014/main" id="{CD200E50-A6C5-5A1F-1DB8-5D1E71043A50}"/>
              </a:ext>
            </a:extLst>
          </p:cNvPr>
          <p:cNvGrpSpPr/>
          <p:nvPr/>
        </p:nvGrpSpPr>
        <p:grpSpPr>
          <a:xfrm>
            <a:off x="3835790" y="2130852"/>
            <a:ext cx="457200" cy="630734"/>
            <a:chOff x="0" y="115975"/>
            <a:chExt cx="1219200" cy="1681957"/>
          </a:xfrm>
        </p:grpSpPr>
        <p:sp>
          <p:nvSpPr>
            <p:cNvPr id="5" name="Circle">
              <a:extLst>
                <a:ext uri="{FF2B5EF4-FFF2-40B4-BE49-F238E27FC236}">
                  <a16:creationId xmlns:a16="http://schemas.microsoft.com/office/drawing/2014/main" id="{82983EFE-D286-65A5-45B0-6CA612029AFA}"/>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endParaRPr sz="525"/>
            </a:p>
          </p:txBody>
        </p:sp>
        <p:sp>
          <p:nvSpPr>
            <p:cNvPr id="15" name="3">
              <a:extLst>
                <a:ext uri="{FF2B5EF4-FFF2-40B4-BE49-F238E27FC236}">
                  <a16:creationId xmlns:a16="http://schemas.microsoft.com/office/drawing/2014/main" id="{D39BF32D-71B6-CEA2-2CE2-3B4C3E7E3EC9}"/>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r>
                <a:rPr lang="en-IN" sz="2700" dirty="0"/>
                <a:t>9</a:t>
              </a:r>
              <a:endParaRPr sz="2700" dirty="0"/>
            </a:p>
          </p:txBody>
        </p:sp>
      </p:grpSp>
      <p:grpSp>
        <p:nvGrpSpPr>
          <p:cNvPr id="16" name="Group">
            <a:extLst>
              <a:ext uri="{FF2B5EF4-FFF2-40B4-BE49-F238E27FC236}">
                <a16:creationId xmlns:a16="http://schemas.microsoft.com/office/drawing/2014/main" id="{D6D5D4C0-053A-9952-0B2D-4F553ADF2685}"/>
              </a:ext>
            </a:extLst>
          </p:cNvPr>
          <p:cNvGrpSpPr/>
          <p:nvPr/>
        </p:nvGrpSpPr>
        <p:grpSpPr>
          <a:xfrm>
            <a:off x="3832519" y="2822957"/>
            <a:ext cx="539289" cy="637790"/>
            <a:chOff x="0" y="265245"/>
            <a:chExt cx="1219200" cy="1700772"/>
          </a:xfrm>
        </p:grpSpPr>
        <p:sp>
          <p:nvSpPr>
            <p:cNvPr id="17" name="Circle">
              <a:extLst>
                <a:ext uri="{FF2B5EF4-FFF2-40B4-BE49-F238E27FC236}">
                  <a16:creationId xmlns:a16="http://schemas.microsoft.com/office/drawing/2014/main" id="{F29B1B3C-1B6A-8653-365F-5A8B91B7703C}"/>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endParaRPr sz="525"/>
            </a:p>
          </p:txBody>
        </p:sp>
        <p:sp>
          <p:nvSpPr>
            <p:cNvPr id="18" name="4">
              <a:extLst>
                <a:ext uri="{FF2B5EF4-FFF2-40B4-BE49-F238E27FC236}">
                  <a16:creationId xmlns:a16="http://schemas.microsoft.com/office/drawing/2014/main" id="{E32C9799-642F-93C6-F482-43BA2669C7A0}"/>
                </a:ext>
              </a:extLst>
            </p:cNvPr>
            <p:cNvSpPr txBox="1"/>
            <p:nvPr/>
          </p:nvSpPr>
          <p:spPr>
            <a:xfrm>
              <a:off x="134802" y="284060"/>
              <a:ext cx="1084398" cy="16819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r>
                <a:rPr lang="en-IN" sz="2700" dirty="0"/>
                <a:t>10</a:t>
              </a:r>
              <a:endParaRPr sz="2700" dirty="0"/>
            </a:p>
          </p:txBody>
        </p:sp>
      </p:grpSp>
      <p:grpSp>
        <p:nvGrpSpPr>
          <p:cNvPr id="19" name="Group">
            <a:extLst>
              <a:ext uri="{FF2B5EF4-FFF2-40B4-BE49-F238E27FC236}">
                <a16:creationId xmlns:a16="http://schemas.microsoft.com/office/drawing/2014/main" id="{88FE8FEC-C01B-5028-86B1-CC3C7A2F321B}"/>
              </a:ext>
            </a:extLst>
          </p:cNvPr>
          <p:cNvGrpSpPr/>
          <p:nvPr/>
        </p:nvGrpSpPr>
        <p:grpSpPr>
          <a:xfrm>
            <a:off x="3832518" y="3409464"/>
            <a:ext cx="595466" cy="630734"/>
            <a:chOff x="0" y="234266"/>
            <a:chExt cx="1219200" cy="1681957"/>
          </a:xfrm>
        </p:grpSpPr>
        <p:sp>
          <p:nvSpPr>
            <p:cNvPr id="20" name="Circle">
              <a:extLst>
                <a:ext uri="{FF2B5EF4-FFF2-40B4-BE49-F238E27FC236}">
                  <a16:creationId xmlns:a16="http://schemas.microsoft.com/office/drawing/2014/main" id="{71A17351-9097-CF67-1655-0010EB30CA59}"/>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endParaRPr sz="525"/>
            </a:p>
          </p:txBody>
        </p:sp>
        <p:sp>
          <p:nvSpPr>
            <p:cNvPr id="21" name="5">
              <a:extLst>
                <a:ext uri="{FF2B5EF4-FFF2-40B4-BE49-F238E27FC236}">
                  <a16:creationId xmlns:a16="http://schemas.microsoft.com/office/drawing/2014/main" id="{548EAD0C-EBAF-CC0C-B7ED-6748EE8232C8}"/>
                </a:ext>
              </a:extLst>
            </p:cNvPr>
            <p:cNvSpPr txBox="1"/>
            <p:nvPr/>
          </p:nvSpPr>
          <p:spPr>
            <a:xfrm>
              <a:off x="166416" y="234266"/>
              <a:ext cx="957396" cy="16819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r>
                <a:rPr lang="en-IN" sz="2700" dirty="0"/>
                <a:t>11</a:t>
              </a:r>
              <a:endParaRPr sz="2700" dirty="0"/>
            </a:p>
          </p:txBody>
        </p:sp>
      </p:grpSp>
      <p:grpSp>
        <p:nvGrpSpPr>
          <p:cNvPr id="22" name="Group">
            <a:extLst>
              <a:ext uri="{FF2B5EF4-FFF2-40B4-BE49-F238E27FC236}">
                <a16:creationId xmlns:a16="http://schemas.microsoft.com/office/drawing/2014/main" id="{30ACB59F-332D-9424-2D2C-6FD8F24436DE}"/>
              </a:ext>
            </a:extLst>
          </p:cNvPr>
          <p:cNvGrpSpPr/>
          <p:nvPr/>
        </p:nvGrpSpPr>
        <p:grpSpPr>
          <a:xfrm>
            <a:off x="3848309" y="4047383"/>
            <a:ext cx="595466" cy="630734"/>
            <a:chOff x="0" y="207508"/>
            <a:chExt cx="1219200" cy="1681957"/>
          </a:xfrm>
        </p:grpSpPr>
        <p:sp>
          <p:nvSpPr>
            <p:cNvPr id="23" name="Circle">
              <a:extLst>
                <a:ext uri="{FF2B5EF4-FFF2-40B4-BE49-F238E27FC236}">
                  <a16:creationId xmlns:a16="http://schemas.microsoft.com/office/drawing/2014/main" id="{EE664BC6-EB28-DC3C-1C28-F6EE7E5E4871}"/>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endParaRPr sz="525"/>
            </a:p>
          </p:txBody>
        </p:sp>
        <p:sp>
          <p:nvSpPr>
            <p:cNvPr id="24" name="5">
              <a:extLst>
                <a:ext uri="{FF2B5EF4-FFF2-40B4-BE49-F238E27FC236}">
                  <a16:creationId xmlns:a16="http://schemas.microsoft.com/office/drawing/2014/main" id="{DA7FD8C6-A2B2-301F-72C0-0D4562DB8110}"/>
                </a:ext>
              </a:extLst>
            </p:cNvPr>
            <p:cNvSpPr txBox="1"/>
            <p:nvPr/>
          </p:nvSpPr>
          <p:spPr>
            <a:xfrm>
              <a:off x="70509" y="207508"/>
              <a:ext cx="996093" cy="16819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r>
                <a:rPr lang="en-IN" sz="2700" dirty="0"/>
                <a:t>12</a:t>
              </a:r>
              <a:endParaRPr sz="2700" dirty="0"/>
            </a:p>
          </p:txBody>
        </p:sp>
      </p:grpSp>
    </p:spTree>
    <p:extLst>
      <p:ext uri="{BB962C8B-B14F-4D97-AF65-F5344CB8AC3E}">
        <p14:creationId xmlns:p14="http://schemas.microsoft.com/office/powerpoint/2010/main" val="378949404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DB07D-5F1C-479E-7AE2-7F171C79645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C86D3173-8755-8A5C-6498-2C51D141B01E}"/>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316339C6-52D8-6AF7-2C31-36261EA8EED9}"/>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8384EC8E-6C64-1B2B-9E3A-8451398BF2F2}"/>
              </a:ext>
            </a:extLst>
          </p:cNvPr>
          <p:cNvSpPr txBox="1"/>
          <p:nvPr/>
        </p:nvSpPr>
        <p:spPr>
          <a:xfrm>
            <a:off x="3147124" y="1309556"/>
            <a:ext cx="5653596" cy="36826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Connect the fuel line.</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Check up fuel.</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Gear in Neutral Position.</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Breather valve screw in Petrol Tank cap fully open.</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Prime with bulb.</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Pull starting rope gently till it stops.</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Pull starting rope . </a:t>
            </a:r>
          </a:p>
        </p:txBody>
      </p:sp>
      <p:sp>
        <p:nvSpPr>
          <p:cNvPr id="11" name="Line">
            <a:extLst>
              <a:ext uri="{FF2B5EF4-FFF2-40B4-BE49-F238E27FC236}">
                <a16:creationId xmlns:a16="http://schemas.microsoft.com/office/drawing/2014/main" id="{97A03ED2-1ED2-E57E-E36B-60E6CCC2DDE3}"/>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D55DE76B-01E9-CA3A-EEB5-8C1BAAF7C438}"/>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42AE2BB2-425B-B730-869B-B150019DDD65}"/>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E241B362-6BB5-0E24-1666-DEE8D5935D81}"/>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249C9949-B8AD-4BBC-CA09-96F8060EADEB}"/>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30</a:t>
            </a:fld>
            <a:endParaRPr dirty="0"/>
          </a:p>
        </p:txBody>
      </p:sp>
      <p:pic>
        <p:nvPicPr>
          <p:cNvPr id="5" name="Picture 4">
            <a:extLst>
              <a:ext uri="{FF2B5EF4-FFF2-40B4-BE49-F238E27FC236}">
                <a16:creationId xmlns:a16="http://schemas.microsoft.com/office/drawing/2014/main" id="{54E52B8C-4F84-28D7-F045-67C23C9BA9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D26E6670-1846-352D-5275-6016AB0F05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56218297-1768-4AB2-60BC-A026CCC2A96A}"/>
              </a:ext>
            </a:extLst>
          </p:cNvPr>
          <p:cNvSpPr txBox="1"/>
          <p:nvPr/>
        </p:nvSpPr>
        <p:spPr>
          <a:xfrm>
            <a:off x="148931" y="1044128"/>
            <a:ext cx="2784325" cy="8071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IN" sz="2700" dirty="0"/>
              <a:t>STARTING PROCEDURE </a:t>
            </a:r>
          </a:p>
        </p:txBody>
      </p:sp>
    </p:spTree>
    <p:extLst>
      <p:ext uri="{BB962C8B-B14F-4D97-AF65-F5344CB8AC3E}">
        <p14:creationId xmlns:p14="http://schemas.microsoft.com/office/powerpoint/2010/main" val="369095862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A002F-74A6-6B18-8D7F-176BF3FED5F8}"/>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2CF04E66-A15D-6E6E-E613-D23100E59EE1}"/>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5AB1DCAC-ECE7-808E-FECA-2CDD5BD07F10}"/>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72275F7B-E5EA-EEE8-E51B-4657BC47C05E}"/>
              </a:ext>
            </a:extLst>
          </p:cNvPr>
          <p:cNvSpPr txBox="1"/>
          <p:nvPr/>
        </p:nvSpPr>
        <p:spPr>
          <a:xfrm>
            <a:off x="3147124" y="1309556"/>
            <a:ext cx="5653596" cy="3682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Connect the fuel line.</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Check up fuel.</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Gear in Neutral Position.</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Breather valve screw in Petrol Tank cap fully open.</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Prime with bulb.</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Pull starting rope gently till it stops.</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Pull starting rope . </a:t>
            </a:r>
          </a:p>
        </p:txBody>
      </p:sp>
      <p:sp>
        <p:nvSpPr>
          <p:cNvPr id="11" name="Line">
            <a:extLst>
              <a:ext uri="{FF2B5EF4-FFF2-40B4-BE49-F238E27FC236}">
                <a16:creationId xmlns:a16="http://schemas.microsoft.com/office/drawing/2014/main" id="{9175D625-5261-FC4D-67DE-41881519C224}"/>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21358A57-08EF-9D0C-30D8-6EDAA1697CFB}"/>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48EA3047-4FFB-4C6C-DBD5-F03F99B5B335}"/>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84136288-E1DB-7E91-A638-E3FF3EEFEE2D}"/>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0BADBFD7-6812-8B77-DE9C-7865D58FFE2F}"/>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31</a:t>
            </a:fld>
            <a:endParaRPr dirty="0"/>
          </a:p>
        </p:txBody>
      </p:sp>
      <p:pic>
        <p:nvPicPr>
          <p:cNvPr id="5" name="Picture 4">
            <a:extLst>
              <a:ext uri="{FF2B5EF4-FFF2-40B4-BE49-F238E27FC236}">
                <a16:creationId xmlns:a16="http://schemas.microsoft.com/office/drawing/2014/main" id="{D0AD861D-B0B5-DA8D-8659-20DE4636F6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4BD6F68D-28EA-89FE-F127-E98962ADBC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1C881A04-4FB1-D670-1A9D-759F17DF7E74}"/>
              </a:ext>
            </a:extLst>
          </p:cNvPr>
          <p:cNvSpPr txBox="1"/>
          <p:nvPr/>
        </p:nvSpPr>
        <p:spPr>
          <a:xfrm>
            <a:off x="148931" y="1044128"/>
            <a:ext cx="2784325" cy="807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IN" sz="2700" dirty="0"/>
              <a:t>STARTING PROCEDURE </a:t>
            </a:r>
          </a:p>
        </p:txBody>
      </p:sp>
    </p:spTree>
    <p:extLst>
      <p:ext uri="{BB962C8B-B14F-4D97-AF65-F5344CB8AC3E}">
        <p14:creationId xmlns:p14="http://schemas.microsoft.com/office/powerpoint/2010/main" val="256418616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6A5ED-30FC-5781-07D6-281335EA8839}"/>
            </a:ext>
          </a:extLst>
        </p:cNvPr>
        <p:cNvGrpSpPr/>
        <p:nvPr/>
      </p:nvGrpSpPr>
      <p:grpSpPr>
        <a:xfrm>
          <a:off x="0" y="0"/>
          <a:ext cx="0" cy="0"/>
          <a:chOff x="0" y="0"/>
          <a:chExt cx="0" cy="0"/>
        </a:xfrm>
      </p:grpSpPr>
      <p:sp>
        <p:nvSpPr>
          <p:cNvPr id="8" name="Rectangle">
            <a:extLst>
              <a:ext uri="{FF2B5EF4-FFF2-40B4-BE49-F238E27FC236}">
                <a16:creationId xmlns:a16="http://schemas.microsoft.com/office/drawing/2014/main" id="{E4201234-CA46-C3E9-92C1-8CEDD1DBB5C0}"/>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 name="Line">
            <a:extLst>
              <a:ext uri="{FF2B5EF4-FFF2-40B4-BE49-F238E27FC236}">
                <a16:creationId xmlns:a16="http://schemas.microsoft.com/office/drawing/2014/main" id="{BC023200-8545-AAA7-B7D8-ABFA57D60D77}"/>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DB5D938A-B056-EE11-7283-5EBA0DCB28B7}"/>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F98DE57B-8009-06CD-4F9A-FC20F49D7396}"/>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A1B126DC-E970-6FB8-E9B6-66C7C8FA101B}"/>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4F64CB04-93D2-1BF9-EC64-5E7C654C61DB}"/>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32</a:t>
            </a:fld>
            <a:endParaRPr dirty="0"/>
          </a:p>
        </p:txBody>
      </p:sp>
      <p:pic>
        <p:nvPicPr>
          <p:cNvPr id="5" name="Picture 4">
            <a:extLst>
              <a:ext uri="{FF2B5EF4-FFF2-40B4-BE49-F238E27FC236}">
                <a16:creationId xmlns:a16="http://schemas.microsoft.com/office/drawing/2014/main" id="{865CA687-E563-2CC8-777C-9794A1A868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CA370513-388F-8904-1DC3-CAE7206036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8C04B1C3-4F8B-BE52-7CC5-F8C1AF96C494}"/>
              </a:ext>
            </a:extLst>
          </p:cNvPr>
          <p:cNvSpPr txBox="1"/>
          <p:nvPr/>
        </p:nvSpPr>
        <p:spPr>
          <a:xfrm>
            <a:off x="148931" y="1044128"/>
            <a:ext cx="2784325" cy="8071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IN" sz="2700" dirty="0"/>
              <a:t>STARTING PROCEDURE </a:t>
            </a:r>
          </a:p>
        </p:txBody>
      </p:sp>
      <p:pic>
        <p:nvPicPr>
          <p:cNvPr id="3" name="Picture 4" descr="STARTING THE ENGINE 1">
            <a:extLst>
              <a:ext uri="{FF2B5EF4-FFF2-40B4-BE49-F238E27FC236}">
                <a16:creationId xmlns:a16="http://schemas.microsoft.com/office/drawing/2014/main" id="{F44ABABB-06AD-A3CD-EDC2-77186BBB1BFF}"/>
              </a:ext>
            </a:extLst>
          </p:cNvPr>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l="7408" t="12010" r="18518" b="6068"/>
          <a:stretch>
            <a:fillRect/>
          </a:stretch>
        </p:blipFill>
        <p:spPr bwMode="auto">
          <a:xfrm>
            <a:off x="2699792" y="339502"/>
            <a:ext cx="2736304"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STARTING THE ENGINE 2">
            <a:extLst>
              <a:ext uri="{FF2B5EF4-FFF2-40B4-BE49-F238E27FC236}">
                <a16:creationId xmlns:a16="http://schemas.microsoft.com/office/drawing/2014/main" id="{8F7298EF-3065-E4E1-0915-18D0234A82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852" t="18750" r="1852" b="21875"/>
          <a:stretch>
            <a:fillRect/>
          </a:stretch>
        </p:blipFill>
        <p:spPr bwMode="auto">
          <a:xfrm>
            <a:off x="2760222" y="2077188"/>
            <a:ext cx="288032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STARTING THE ENGINE 3">
            <a:extLst>
              <a:ext uri="{FF2B5EF4-FFF2-40B4-BE49-F238E27FC236}">
                <a16:creationId xmlns:a16="http://schemas.microsoft.com/office/drawing/2014/main" id="{12A6AC14-62F4-6A8F-6E22-9B88217E10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7222" t="6461" r="6113" b="1906"/>
          <a:stretch>
            <a:fillRect/>
          </a:stretch>
        </p:blipFill>
        <p:spPr bwMode="auto">
          <a:xfrm>
            <a:off x="2760222" y="3505938"/>
            <a:ext cx="2891898"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7">
            <a:extLst>
              <a:ext uri="{FF2B5EF4-FFF2-40B4-BE49-F238E27FC236}">
                <a16:creationId xmlns:a16="http://schemas.microsoft.com/office/drawing/2014/main" id="{36718B44-9D46-6F81-D173-645D6752306B}"/>
              </a:ext>
            </a:extLst>
          </p:cNvPr>
          <p:cNvSpPr txBox="1">
            <a:spLocks noChangeArrowheads="1"/>
          </p:cNvSpPr>
          <p:nvPr/>
        </p:nvSpPr>
        <p:spPr bwMode="auto">
          <a:xfrm>
            <a:off x="5652120" y="742183"/>
            <a:ext cx="30289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dirty="0">
                <a:latin typeface="Times New Roman" panose="02020603050405020304" pitchFamily="18" charset="0"/>
              </a:rPr>
              <a:t>1. Loosen the air vent screw(s).</a:t>
            </a:r>
          </a:p>
        </p:txBody>
      </p:sp>
      <p:sp>
        <p:nvSpPr>
          <p:cNvPr id="14" name="Text Box 8">
            <a:extLst>
              <a:ext uri="{FF2B5EF4-FFF2-40B4-BE49-F238E27FC236}">
                <a16:creationId xmlns:a16="http://schemas.microsoft.com/office/drawing/2014/main" id="{324DB382-11C0-B791-106B-8797C36D7AE8}"/>
              </a:ext>
            </a:extLst>
          </p:cNvPr>
          <p:cNvSpPr txBox="1">
            <a:spLocks noChangeArrowheads="1"/>
          </p:cNvSpPr>
          <p:nvPr/>
        </p:nvSpPr>
        <p:spPr bwMode="auto">
          <a:xfrm>
            <a:off x="5766420" y="2929006"/>
            <a:ext cx="29146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dirty="0">
                <a:latin typeface="Times New Roman" panose="02020603050405020304" pitchFamily="18" charset="0"/>
              </a:rPr>
              <a:t>2. Connect the fuel joint(s).</a:t>
            </a:r>
          </a:p>
        </p:txBody>
      </p:sp>
    </p:spTree>
    <p:extLst>
      <p:ext uri="{BB962C8B-B14F-4D97-AF65-F5344CB8AC3E}">
        <p14:creationId xmlns:p14="http://schemas.microsoft.com/office/powerpoint/2010/main" val="3882673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AB8BE-C406-FFFE-99C7-77D2AAABDD74}"/>
            </a:ext>
          </a:extLst>
        </p:cNvPr>
        <p:cNvGrpSpPr/>
        <p:nvPr/>
      </p:nvGrpSpPr>
      <p:grpSpPr>
        <a:xfrm>
          <a:off x="0" y="0"/>
          <a:ext cx="0" cy="0"/>
          <a:chOff x="0" y="0"/>
          <a:chExt cx="0" cy="0"/>
        </a:xfrm>
      </p:grpSpPr>
      <p:sp>
        <p:nvSpPr>
          <p:cNvPr id="8" name="Rectangle">
            <a:extLst>
              <a:ext uri="{FF2B5EF4-FFF2-40B4-BE49-F238E27FC236}">
                <a16:creationId xmlns:a16="http://schemas.microsoft.com/office/drawing/2014/main" id="{FC347F15-648D-E289-FC61-2201513D160F}"/>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 name="Line">
            <a:extLst>
              <a:ext uri="{FF2B5EF4-FFF2-40B4-BE49-F238E27FC236}">
                <a16:creationId xmlns:a16="http://schemas.microsoft.com/office/drawing/2014/main" id="{688F3C60-55D0-A4BA-8C28-741574A5E1AB}"/>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DB6E34C6-569B-5A3D-21F7-43D28A8CA472}"/>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0654F027-BF3B-F4BB-E05F-B23E9269687F}"/>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B03EA134-7E88-8B86-50BA-C537F66EADEC}"/>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82E5099A-FF1A-E2A1-79BE-973A8432EF8F}"/>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33</a:t>
            </a:fld>
            <a:endParaRPr dirty="0"/>
          </a:p>
        </p:txBody>
      </p:sp>
      <p:pic>
        <p:nvPicPr>
          <p:cNvPr id="5" name="Picture 4">
            <a:extLst>
              <a:ext uri="{FF2B5EF4-FFF2-40B4-BE49-F238E27FC236}">
                <a16:creationId xmlns:a16="http://schemas.microsoft.com/office/drawing/2014/main" id="{870A374A-4AA6-F3CF-899C-5FEB8A0B6F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13C7E96D-E7AB-EF4C-0BDA-3091D0AAB2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1066B8AF-FF8C-6EC7-48A3-975A9C4BAE9D}"/>
              </a:ext>
            </a:extLst>
          </p:cNvPr>
          <p:cNvSpPr txBox="1"/>
          <p:nvPr/>
        </p:nvSpPr>
        <p:spPr>
          <a:xfrm>
            <a:off x="148931" y="1044128"/>
            <a:ext cx="2784325" cy="807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IN" sz="2700" dirty="0"/>
              <a:t>STARTING PROCEDURE </a:t>
            </a:r>
          </a:p>
        </p:txBody>
      </p:sp>
      <p:pic>
        <p:nvPicPr>
          <p:cNvPr id="2" name="Picture 4" descr="STARTING THE ENGINE 5">
            <a:extLst>
              <a:ext uri="{FF2B5EF4-FFF2-40B4-BE49-F238E27FC236}">
                <a16:creationId xmlns:a16="http://schemas.microsoft.com/office/drawing/2014/main" id="{D992935A-6A1B-B370-D7EC-A664E21999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1122" y="3019772"/>
            <a:ext cx="3200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STARTING THE ENGINE 4">
            <a:extLst>
              <a:ext uri="{FF2B5EF4-FFF2-40B4-BE49-F238E27FC236}">
                <a16:creationId xmlns:a16="http://schemas.microsoft.com/office/drawing/2014/main" id="{9E81079D-0F4C-F630-9DF4-B40BB39068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1122" y="650429"/>
            <a:ext cx="3200400" cy="191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a:extLst>
              <a:ext uri="{FF2B5EF4-FFF2-40B4-BE49-F238E27FC236}">
                <a16:creationId xmlns:a16="http://schemas.microsoft.com/office/drawing/2014/main" id="{BAA34034-1020-69B7-A9CA-87F5A33B0F2C}"/>
              </a:ext>
            </a:extLst>
          </p:cNvPr>
          <p:cNvSpPr txBox="1">
            <a:spLocks noChangeArrowheads="1"/>
          </p:cNvSpPr>
          <p:nvPr/>
        </p:nvSpPr>
        <p:spPr bwMode="auto">
          <a:xfrm>
            <a:off x="6363022" y="1260029"/>
            <a:ext cx="2457450" cy="62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dirty="0">
                <a:latin typeface="Times New Roman" panose="02020603050405020304" pitchFamily="18" charset="0"/>
              </a:rPr>
              <a:t>3. Prime the fuel to the carburetor.</a:t>
            </a:r>
          </a:p>
        </p:txBody>
      </p:sp>
      <p:sp>
        <p:nvSpPr>
          <p:cNvPr id="15" name="Text Box 7">
            <a:extLst>
              <a:ext uri="{FF2B5EF4-FFF2-40B4-BE49-F238E27FC236}">
                <a16:creationId xmlns:a16="http://schemas.microsoft.com/office/drawing/2014/main" id="{C62BA3B0-2904-08CB-6EAD-DF7BC3F8A927}"/>
              </a:ext>
            </a:extLst>
          </p:cNvPr>
          <p:cNvSpPr txBox="1">
            <a:spLocks noChangeArrowheads="1"/>
          </p:cNvSpPr>
          <p:nvPr/>
        </p:nvSpPr>
        <p:spPr bwMode="auto">
          <a:xfrm>
            <a:off x="6363022" y="3591273"/>
            <a:ext cx="2457450" cy="62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dirty="0">
                <a:latin typeface="Times New Roman" panose="02020603050405020304" pitchFamily="18" charset="0"/>
              </a:rPr>
              <a:t>4. Set the gear shift lever to Neutral.</a:t>
            </a:r>
          </a:p>
        </p:txBody>
      </p:sp>
    </p:spTree>
    <p:extLst>
      <p:ext uri="{BB962C8B-B14F-4D97-AF65-F5344CB8AC3E}">
        <p14:creationId xmlns:p14="http://schemas.microsoft.com/office/powerpoint/2010/main" val="259699281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CCB70-87A7-A11C-5128-1EFB3F3A332D}"/>
            </a:ext>
          </a:extLst>
        </p:cNvPr>
        <p:cNvGrpSpPr/>
        <p:nvPr/>
      </p:nvGrpSpPr>
      <p:grpSpPr>
        <a:xfrm>
          <a:off x="0" y="0"/>
          <a:ext cx="0" cy="0"/>
          <a:chOff x="0" y="0"/>
          <a:chExt cx="0" cy="0"/>
        </a:xfrm>
      </p:grpSpPr>
      <p:sp>
        <p:nvSpPr>
          <p:cNvPr id="8" name="Rectangle">
            <a:extLst>
              <a:ext uri="{FF2B5EF4-FFF2-40B4-BE49-F238E27FC236}">
                <a16:creationId xmlns:a16="http://schemas.microsoft.com/office/drawing/2014/main" id="{CFEE1FAF-7134-4A01-88CF-08378EA2F96F}"/>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 name="Line">
            <a:extLst>
              <a:ext uri="{FF2B5EF4-FFF2-40B4-BE49-F238E27FC236}">
                <a16:creationId xmlns:a16="http://schemas.microsoft.com/office/drawing/2014/main" id="{3EE6086A-C596-9AA0-6842-505D32483DAA}"/>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7FEEA663-2265-6461-4301-2354C22649B6}"/>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33957780-3C2B-580E-402C-6DB1DDB451F5}"/>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6ABFC201-5491-D816-3F67-5FAFC9F78785}"/>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EDC4077F-D068-9C1B-0EB7-A075978D5674}"/>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34</a:t>
            </a:fld>
            <a:endParaRPr dirty="0"/>
          </a:p>
        </p:txBody>
      </p:sp>
      <p:pic>
        <p:nvPicPr>
          <p:cNvPr id="5" name="Picture 4">
            <a:extLst>
              <a:ext uri="{FF2B5EF4-FFF2-40B4-BE49-F238E27FC236}">
                <a16:creationId xmlns:a16="http://schemas.microsoft.com/office/drawing/2014/main" id="{7ED3244A-C87C-0619-2E82-DD0B955E78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1E6CC101-B40C-50CA-F8F6-82595B9D81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FD824779-3661-E507-533E-B0B7573CBBB5}"/>
              </a:ext>
            </a:extLst>
          </p:cNvPr>
          <p:cNvSpPr txBox="1"/>
          <p:nvPr/>
        </p:nvSpPr>
        <p:spPr>
          <a:xfrm>
            <a:off x="148931" y="1044128"/>
            <a:ext cx="2784325" cy="8071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IN" sz="2700" dirty="0"/>
              <a:t>STARTING PROCEDURE </a:t>
            </a:r>
          </a:p>
        </p:txBody>
      </p:sp>
      <p:pic>
        <p:nvPicPr>
          <p:cNvPr id="4" name="Picture 4" descr="STARTING THE ENGINE 6">
            <a:extLst>
              <a:ext uri="{FF2B5EF4-FFF2-40B4-BE49-F238E27FC236}">
                <a16:creationId xmlns:a16="http://schemas.microsoft.com/office/drawing/2014/main" id="{525CBDF5-ADEF-0F3E-64B7-4426B90F36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5094" r="13208"/>
          <a:stretch>
            <a:fillRect/>
          </a:stretch>
        </p:blipFill>
        <p:spPr bwMode="auto">
          <a:xfrm>
            <a:off x="2461964" y="627534"/>
            <a:ext cx="3200400" cy="1791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STARTING THE ENGINE 7">
            <a:extLst>
              <a:ext uri="{FF2B5EF4-FFF2-40B4-BE49-F238E27FC236}">
                <a16:creationId xmlns:a16="http://schemas.microsoft.com/office/drawing/2014/main" id="{AAF4134A-5862-E2C6-7C6D-E692843FEB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448" r="8621"/>
          <a:stretch>
            <a:fillRect/>
          </a:stretch>
        </p:blipFill>
        <p:spPr bwMode="auto">
          <a:xfrm>
            <a:off x="2461964" y="2742084"/>
            <a:ext cx="3200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8">
            <a:extLst>
              <a:ext uri="{FF2B5EF4-FFF2-40B4-BE49-F238E27FC236}">
                <a16:creationId xmlns:a16="http://schemas.microsoft.com/office/drawing/2014/main" id="{7CE19FCC-B745-73B2-2261-4CEE932735F1}"/>
              </a:ext>
            </a:extLst>
          </p:cNvPr>
          <p:cNvSpPr txBox="1">
            <a:spLocks noChangeArrowheads="1"/>
          </p:cNvSpPr>
          <p:nvPr/>
        </p:nvSpPr>
        <p:spPr bwMode="auto">
          <a:xfrm>
            <a:off x="6119564" y="949003"/>
            <a:ext cx="2628900" cy="1177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dirty="0">
                <a:latin typeface="Times New Roman" panose="02020603050405020304" pitchFamily="18" charset="0"/>
              </a:rPr>
              <a:t>5. Set the throttle indicator to START. After starting the engine, set the throttle to the closed position.</a:t>
            </a:r>
          </a:p>
        </p:txBody>
      </p:sp>
      <p:sp>
        <p:nvSpPr>
          <p:cNvPr id="14" name="Text Box 9">
            <a:extLst>
              <a:ext uri="{FF2B5EF4-FFF2-40B4-BE49-F238E27FC236}">
                <a16:creationId xmlns:a16="http://schemas.microsoft.com/office/drawing/2014/main" id="{CD709CA8-93C4-3D25-0DC8-ABF56897DABD}"/>
              </a:ext>
            </a:extLst>
          </p:cNvPr>
          <p:cNvSpPr txBox="1">
            <a:spLocks noChangeArrowheads="1"/>
          </p:cNvSpPr>
          <p:nvPr/>
        </p:nvSpPr>
        <p:spPr bwMode="auto">
          <a:xfrm>
            <a:off x="6062414" y="3142134"/>
            <a:ext cx="245745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dirty="0">
                <a:latin typeface="Times New Roman" panose="02020603050405020304" pitchFamily="18" charset="0"/>
              </a:rPr>
              <a:t>6. Set the lock plate to the engine stop lanyard switch.</a:t>
            </a:r>
          </a:p>
        </p:txBody>
      </p:sp>
    </p:spTree>
    <p:extLst>
      <p:ext uri="{BB962C8B-B14F-4D97-AF65-F5344CB8AC3E}">
        <p14:creationId xmlns:p14="http://schemas.microsoft.com/office/powerpoint/2010/main" val="240947456"/>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181C4-567E-E675-85E5-E1F37A64DC38}"/>
            </a:ext>
          </a:extLst>
        </p:cNvPr>
        <p:cNvGrpSpPr/>
        <p:nvPr/>
      </p:nvGrpSpPr>
      <p:grpSpPr>
        <a:xfrm>
          <a:off x="0" y="0"/>
          <a:ext cx="0" cy="0"/>
          <a:chOff x="0" y="0"/>
          <a:chExt cx="0" cy="0"/>
        </a:xfrm>
      </p:grpSpPr>
      <p:sp>
        <p:nvSpPr>
          <p:cNvPr id="8" name="Rectangle">
            <a:extLst>
              <a:ext uri="{FF2B5EF4-FFF2-40B4-BE49-F238E27FC236}">
                <a16:creationId xmlns:a16="http://schemas.microsoft.com/office/drawing/2014/main" id="{1D330C25-C2E6-F23D-420D-DEA42A892A6C}"/>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 name="Line">
            <a:extLst>
              <a:ext uri="{FF2B5EF4-FFF2-40B4-BE49-F238E27FC236}">
                <a16:creationId xmlns:a16="http://schemas.microsoft.com/office/drawing/2014/main" id="{7B878715-1DC2-C0FC-D030-450CF0BD9FB2}"/>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CB764A31-AAD1-DC65-B447-F0FA4378BD3C}"/>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84682A55-493A-588B-B5A5-04A6A6AF7DD3}"/>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B3854FEA-6940-BB33-60A6-914BC6C07A18}"/>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3DC911CF-78D8-AED6-0F08-E3CAAE0839E4}"/>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35</a:t>
            </a:fld>
            <a:endParaRPr dirty="0"/>
          </a:p>
        </p:txBody>
      </p:sp>
      <p:pic>
        <p:nvPicPr>
          <p:cNvPr id="5" name="Picture 4">
            <a:extLst>
              <a:ext uri="{FF2B5EF4-FFF2-40B4-BE49-F238E27FC236}">
                <a16:creationId xmlns:a16="http://schemas.microsoft.com/office/drawing/2014/main" id="{FC0C620A-E4F3-1887-107B-B52700EE73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84644498-CAD4-911A-2E61-25CB0ECEDB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AC9485E4-3C01-42B4-F501-2C7007223ADD}"/>
              </a:ext>
            </a:extLst>
          </p:cNvPr>
          <p:cNvSpPr txBox="1"/>
          <p:nvPr/>
        </p:nvSpPr>
        <p:spPr>
          <a:xfrm>
            <a:off x="148931" y="1044128"/>
            <a:ext cx="2784325" cy="807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IN" sz="2700" dirty="0"/>
              <a:t>STARTING PROCEDURE </a:t>
            </a:r>
          </a:p>
        </p:txBody>
      </p:sp>
      <p:pic>
        <p:nvPicPr>
          <p:cNvPr id="2" name="Picture 4" descr="STARTING THE ENGINE 8">
            <a:extLst>
              <a:ext uri="{FF2B5EF4-FFF2-40B4-BE49-F238E27FC236}">
                <a16:creationId xmlns:a16="http://schemas.microsoft.com/office/drawing/2014/main" id="{7A21D4E1-9B84-FE0B-1F59-0F60026F6B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7664" y="430163"/>
            <a:ext cx="3600450" cy="209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STARTING THE ENGINE 9">
            <a:extLst>
              <a:ext uri="{FF2B5EF4-FFF2-40B4-BE49-F238E27FC236}">
                <a16:creationId xmlns:a16="http://schemas.microsoft.com/office/drawing/2014/main" id="{09163F06-D7C2-A40D-2D06-81F2B45E7D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5806" r="10161"/>
          <a:stretch>
            <a:fillRect/>
          </a:stretch>
        </p:blipFill>
        <p:spPr bwMode="auto">
          <a:xfrm>
            <a:off x="2404814" y="2776884"/>
            <a:ext cx="354330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a:extLst>
              <a:ext uri="{FF2B5EF4-FFF2-40B4-BE49-F238E27FC236}">
                <a16:creationId xmlns:a16="http://schemas.microsoft.com/office/drawing/2014/main" id="{22AC3FFC-2A5C-AF19-004B-327A2E72C7EA}"/>
              </a:ext>
            </a:extLst>
          </p:cNvPr>
          <p:cNvSpPr txBox="1">
            <a:spLocks noChangeArrowheads="1"/>
          </p:cNvSpPr>
          <p:nvPr/>
        </p:nvSpPr>
        <p:spPr bwMode="auto">
          <a:xfrm>
            <a:off x="6176714" y="773062"/>
            <a:ext cx="2514600" cy="1177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dirty="0">
                <a:latin typeface="Times New Roman" panose="02020603050405020304" pitchFamily="18" charset="0"/>
              </a:rPr>
              <a:t>7. When the engine is cold, pull out the choke. After starting the engine, push in the choke.</a:t>
            </a:r>
          </a:p>
        </p:txBody>
      </p:sp>
      <p:sp>
        <p:nvSpPr>
          <p:cNvPr id="10" name="Text Box 9">
            <a:extLst>
              <a:ext uri="{FF2B5EF4-FFF2-40B4-BE49-F238E27FC236}">
                <a16:creationId xmlns:a16="http://schemas.microsoft.com/office/drawing/2014/main" id="{9095C4B4-D7D9-9EE4-1654-4A2F2239BFBC}"/>
              </a:ext>
            </a:extLst>
          </p:cNvPr>
          <p:cNvSpPr txBox="1">
            <a:spLocks noChangeArrowheads="1"/>
          </p:cNvSpPr>
          <p:nvPr/>
        </p:nvSpPr>
        <p:spPr bwMode="auto">
          <a:xfrm>
            <a:off x="6233864" y="3573412"/>
            <a:ext cx="2514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dirty="0">
                <a:latin typeface="Times New Roman" panose="02020603050405020304" pitchFamily="18" charset="0"/>
              </a:rPr>
              <a:t>8. Pull the starter rope.</a:t>
            </a:r>
          </a:p>
        </p:txBody>
      </p:sp>
    </p:spTree>
    <p:extLst>
      <p:ext uri="{BB962C8B-B14F-4D97-AF65-F5344CB8AC3E}">
        <p14:creationId xmlns:p14="http://schemas.microsoft.com/office/powerpoint/2010/main" val="166444560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E3ED2-2DE3-F1E3-442C-3729AF92EE31}"/>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3DB964D3-D0A3-9940-EE53-E7743474D3A8}"/>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E86E63B9-3F42-5FAC-5B5F-8C37921ED3A8}"/>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9A76DFD-4852-9B72-7A7B-A8FB8C75055C}"/>
              </a:ext>
            </a:extLst>
          </p:cNvPr>
          <p:cNvSpPr txBox="1"/>
          <p:nvPr/>
        </p:nvSpPr>
        <p:spPr>
          <a:xfrm>
            <a:off x="3147124" y="1309556"/>
            <a:ext cx="5653596" cy="32209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Ensure water is coming out from warming nipple.</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Engage gear sharply.</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Accelerate gradually.</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Do not change the gear when in motion. Bring the boat to idle speed and then change the gear.</a:t>
            </a:r>
          </a:p>
        </p:txBody>
      </p:sp>
      <p:sp>
        <p:nvSpPr>
          <p:cNvPr id="11" name="Line">
            <a:extLst>
              <a:ext uri="{FF2B5EF4-FFF2-40B4-BE49-F238E27FC236}">
                <a16:creationId xmlns:a16="http://schemas.microsoft.com/office/drawing/2014/main" id="{8D9F925D-DB3C-354B-8536-8F78CFD7DEB3}"/>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B69DF1BE-E003-6532-E322-5000C36E6A2C}"/>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7729781A-1B4C-1B8A-FF40-DB5D108762B4}"/>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C9464E3C-6993-AEEA-8ABF-18691FF88FCF}"/>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3CD5B6F4-5135-E016-CD69-FEE49B8DD8D1}"/>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36</a:t>
            </a:fld>
            <a:endParaRPr dirty="0"/>
          </a:p>
        </p:txBody>
      </p:sp>
      <p:pic>
        <p:nvPicPr>
          <p:cNvPr id="5" name="Picture 4">
            <a:extLst>
              <a:ext uri="{FF2B5EF4-FFF2-40B4-BE49-F238E27FC236}">
                <a16:creationId xmlns:a16="http://schemas.microsoft.com/office/drawing/2014/main" id="{6BD815A0-9B89-E5D6-A1CB-BF6239A00F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EEAC7389-F81B-63EC-D7F6-911168564B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A26E9855-3102-CE96-C09F-9FB0F33477B5}"/>
              </a:ext>
            </a:extLst>
          </p:cNvPr>
          <p:cNvSpPr txBox="1"/>
          <p:nvPr/>
        </p:nvSpPr>
        <p:spPr>
          <a:xfrm>
            <a:off x="148931" y="1044128"/>
            <a:ext cx="2784325" cy="15550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US" sz="2700" dirty="0"/>
              <a:t>POINTS TO BE REMEMBER AFTER STARTING</a:t>
            </a:r>
          </a:p>
        </p:txBody>
      </p:sp>
    </p:spTree>
    <p:extLst>
      <p:ext uri="{BB962C8B-B14F-4D97-AF65-F5344CB8AC3E}">
        <p14:creationId xmlns:p14="http://schemas.microsoft.com/office/powerpoint/2010/main" val="411223967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D6EBF-E6C2-5E8A-9EC8-D53438C86125}"/>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8FB53135-AD86-1EEF-E2EA-C47BCFCB437C}"/>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FE2CEFD2-367D-0855-8869-ECC7FF5816CD}"/>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D5FAF12A-678D-D37E-1DEF-9E8F16628549}"/>
              </a:ext>
            </a:extLst>
          </p:cNvPr>
          <p:cNvSpPr txBox="1"/>
          <p:nvPr/>
        </p:nvSpPr>
        <p:spPr>
          <a:xfrm>
            <a:off x="3147124" y="1309556"/>
            <a:ext cx="5653596" cy="3682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Choose the correct horsepower for the boat. Higher horsepower OBM fitted to a small boat will break the power board or transom, where as a big boat fitted with small hp will not have effective thrust and may drift in current.</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OBM is water cooled and hence do not test the engine out side the water.</a:t>
            </a:r>
          </a:p>
        </p:txBody>
      </p:sp>
      <p:sp>
        <p:nvSpPr>
          <p:cNvPr id="11" name="Line">
            <a:extLst>
              <a:ext uri="{FF2B5EF4-FFF2-40B4-BE49-F238E27FC236}">
                <a16:creationId xmlns:a16="http://schemas.microsoft.com/office/drawing/2014/main" id="{54579EB7-14A9-3FD4-9FDE-0418DA78CF50}"/>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D9A1757F-8E14-AE58-4C96-C90C5A391DF6}"/>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12888F23-7628-C93E-EC78-D044EB49E802}"/>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2E0E61A6-10CA-BC1E-5E98-9CFD19DE603D}"/>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03F61165-2ABD-158B-5952-7A77CDA22F3F}"/>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37</a:t>
            </a:fld>
            <a:endParaRPr dirty="0"/>
          </a:p>
        </p:txBody>
      </p:sp>
      <p:pic>
        <p:nvPicPr>
          <p:cNvPr id="5" name="Picture 4">
            <a:extLst>
              <a:ext uri="{FF2B5EF4-FFF2-40B4-BE49-F238E27FC236}">
                <a16:creationId xmlns:a16="http://schemas.microsoft.com/office/drawing/2014/main" id="{C2E58F18-668D-43CF-C2CD-C4E209F36C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A02AE00D-3C45-D53E-08A3-E90821C5F2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F306A8C5-164B-798C-659B-DAD2D04BDC8A}"/>
              </a:ext>
            </a:extLst>
          </p:cNvPr>
          <p:cNvSpPr txBox="1"/>
          <p:nvPr/>
        </p:nvSpPr>
        <p:spPr>
          <a:xfrm>
            <a:off x="148931" y="1044128"/>
            <a:ext cx="2784325" cy="15550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US" sz="2700" dirty="0"/>
              <a:t>GENERAL PRECAUTION WHILE USING OBM</a:t>
            </a:r>
          </a:p>
        </p:txBody>
      </p:sp>
    </p:spTree>
    <p:extLst>
      <p:ext uri="{BB962C8B-B14F-4D97-AF65-F5344CB8AC3E}">
        <p14:creationId xmlns:p14="http://schemas.microsoft.com/office/powerpoint/2010/main" val="1896569120"/>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BBAD7-2B9F-9FCB-D056-DFD8D57126B9}"/>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8C38B7C5-D6F2-0A16-80F4-9A14850148BC}"/>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3DC0877E-A491-C9E3-1964-9F38D5EE7E6E}"/>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87FC3E74-5204-03CC-B86D-8817626D78A8}"/>
              </a:ext>
            </a:extLst>
          </p:cNvPr>
          <p:cNvSpPr txBox="1"/>
          <p:nvPr/>
        </p:nvSpPr>
        <p:spPr>
          <a:xfrm>
            <a:off x="3147124" y="1309556"/>
            <a:ext cx="5653596" cy="37337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Secure the handle of the OBM to the mooring ring with a rope, to avoid the engine failing over board while shipping or unshipping. </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Always remember the boat fitted with OBM is only for ease of operation, it does not give extra power more than the manual rowing or peddling for which the boat is actually designed. If the OBM fails it will result in a disaster.</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endParaRPr lang="en-US" sz="1800" dirty="0">
              <a:solidFill>
                <a:schemeClr val="tx1"/>
              </a:solidFill>
            </a:endParaRPr>
          </a:p>
        </p:txBody>
      </p:sp>
      <p:sp>
        <p:nvSpPr>
          <p:cNvPr id="11" name="Line">
            <a:extLst>
              <a:ext uri="{FF2B5EF4-FFF2-40B4-BE49-F238E27FC236}">
                <a16:creationId xmlns:a16="http://schemas.microsoft.com/office/drawing/2014/main" id="{2B9A309A-43D2-30FE-685D-CCD2872BE21B}"/>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A6FD5A61-37C1-D125-D68C-0607123B1CCE}"/>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9317D81F-830D-AA1B-10CF-6558E696ADFA}"/>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8EB7CA1F-5D84-65BB-4C49-4B0AAA9B80B5}"/>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CBA54022-7468-0E48-1E67-41BFB782559C}"/>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38</a:t>
            </a:fld>
            <a:endParaRPr dirty="0"/>
          </a:p>
        </p:txBody>
      </p:sp>
      <p:pic>
        <p:nvPicPr>
          <p:cNvPr id="5" name="Picture 4">
            <a:extLst>
              <a:ext uri="{FF2B5EF4-FFF2-40B4-BE49-F238E27FC236}">
                <a16:creationId xmlns:a16="http://schemas.microsoft.com/office/drawing/2014/main" id="{80F5A288-E8E7-7E6E-00BC-9DC465070F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191C129F-8E5A-62F7-C044-19F16B9A27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65187CA7-54C5-14CA-F5A8-E669D5478F57}"/>
              </a:ext>
            </a:extLst>
          </p:cNvPr>
          <p:cNvSpPr txBox="1"/>
          <p:nvPr/>
        </p:nvSpPr>
        <p:spPr>
          <a:xfrm>
            <a:off x="148931" y="1044128"/>
            <a:ext cx="2784325" cy="15550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US" sz="2700" dirty="0"/>
              <a:t>GENERAL PRECAUTION WHILE USING OBM</a:t>
            </a:r>
          </a:p>
        </p:txBody>
      </p:sp>
    </p:spTree>
    <p:extLst>
      <p:ext uri="{BB962C8B-B14F-4D97-AF65-F5344CB8AC3E}">
        <p14:creationId xmlns:p14="http://schemas.microsoft.com/office/powerpoint/2010/main" val="4043127753"/>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AE837-1E83-7B0B-71E4-3C43D3FCDD4A}"/>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4466BE84-308B-3831-CC36-51EA108BBCDD}"/>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1202189E-0E0C-C9A5-90C2-CDD989A43441}"/>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8E99EF73-EEB4-F857-8352-29254CB59A3F}"/>
              </a:ext>
            </a:extLst>
          </p:cNvPr>
          <p:cNvSpPr txBox="1"/>
          <p:nvPr/>
        </p:nvSpPr>
        <p:spPr>
          <a:xfrm>
            <a:off x="3143847" y="1449106"/>
            <a:ext cx="5653596" cy="3318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Start the engine before embarkation and stop after disembarkation. </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All safety precautions and rules of the road apply to Mortar boats, in addition avoid going through water weeds and keep a look out for fishing nets. These will foul the propeller if entangled and break shear pin.</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endParaRPr lang="en-US" sz="1800" dirty="0">
              <a:solidFill>
                <a:schemeClr val="tx1"/>
              </a:solidFill>
            </a:endParaRPr>
          </a:p>
        </p:txBody>
      </p:sp>
      <p:sp>
        <p:nvSpPr>
          <p:cNvPr id="11" name="Line">
            <a:extLst>
              <a:ext uri="{FF2B5EF4-FFF2-40B4-BE49-F238E27FC236}">
                <a16:creationId xmlns:a16="http://schemas.microsoft.com/office/drawing/2014/main" id="{DC00AAF1-99C8-0A82-D038-07AD86D31EAE}"/>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34EB2352-3D18-ACBE-21FF-776C985CAAC3}"/>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784A6769-CE62-94AA-1961-E462C5DCEA74}"/>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74667713-063B-F1B5-0D6B-2067ED56B6FF}"/>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5ED73E61-D708-34AA-CC9E-8E4509EA3516}"/>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39</a:t>
            </a:fld>
            <a:endParaRPr dirty="0"/>
          </a:p>
        </p:txBody>
      </p:sp>
      <p:pic>
        <p:nvPicPr>
          <p:cNvPr id="5" name="Picture 4">
            <a:extLst>
              <a:ext uri="{FF2B5EF4-FFF2-40B4-BE49-F238E27FC236}">
                <a16:creationId xmlns:a16="http://schemas.microsoft.com/office/drawing/2014/main" id="{BB8D91DD-65F1-5FB8-18E3-9754BF708A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C3664BCD-A4BE-76B0-5CA8-B79F2B7ABB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C08E882D-3BF7-5005-58D3-A36EE9C227A3}"/>
              </a:ext>
            </a:extLst>
          </p:cNvPr>
          <p:cNvSpPr txBox="1"/>
          <p:nvPr/>
        </p:nvSpPr>
        <p:spPr>
          <a:xfrm>
            <a:off x="148931" y="1044128"/>
            <a:ext cx="2784325" cy="15550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US" sz="2700" dirty="0"/>
              <a:t>GENERAL PRECAUTION WHILE USING OBM</a:t>
            </a:r>
          </a:p>
        </p:txBody>
      </p:sp>
    </p:spTree>
    <p:extLst>
      <p:ext uri="{BB962C8B-B14F-4D97-AF65-F5344CB8AC3E}">
        <p14:creationId xmlns:p14="http://schemas.microsoft.com/office/powerpoint/2010/main" val="117659635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84140-A56D-0974-2041-EA22E805D410}"/>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E0562669-423B-FEAF-DB4A-1FE127A9DEA3}"/>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7B574F57-98B0-9A22-472C-1048F48B6257}"/>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A217941-D5B6-E4CC-7AE1-4432DDF747DE}"/>
              </a:ext>
            </a:extLst>
          </p:cNvPr>
          <p:cNvSpPr txBox="1"/>
          <p:nvPr/>
        </p:nvSpPr>
        <p:spPr>
          <a:xfrm>
            <a:off x="3211830" y="1458276"/>
            <a:ext cx="5653596" cy="2804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81000" indent="-381000" algn="just">
              <a:spcBef>
                <a:spcPts val="1500"/>
              </a:spcBef>
              <a:buSzPct val="100000"/>
              <a:buAutoNum type="arabicParenR"/>
              <a:defRPr sz="5400">
                <a:latin typeface="Open Sans"/>
                <a:ea typeface="Open Sans"/>
                <a:cs typeface="Open Sans"/>
                <a:sym typeface="Open Sans"/>
              </a:defRPr>
            </a:pPr>
            <a:r>
              <a:rPr lang="en-US" sz="2025" dirty="0">
                <a:solidFill>
                  <a:schemeClr val="tx1"/>
                </a:solidFill>
              </a:rPr>
              <a:t>An Inflatable Rubber Boat (IRB) is a type of small watercraft designed for use in rescue operations and water safety activities.</a:t>
            </a:r>
          </a:p>
          <a:p>
            <a:pPr marL="381000" indent="-381000" algn="just">
              <a:spcBef>
                <a:spcPts val="1500"/>
              </a:spcBef>
              <a:buSzPct val="100000"/>
              <a:buAutoNum type="arabicParenR"/>
              <a:defRPr sz="5400">
                <a:latin typeface="Open Sans"/>
                <a:ea typeface="Open Sans"/>
                <a:cs typeface="Open Sans"/>
                <a:sym typeface="Open Sans"/>
              </a:defRPr>
            </a:pPr>
            <a:r>
              <a:rPr lang="en-US" sz="2025" dirty="0">
                <a:solidFill>
                  <a:schemeClr val="tx1"/>
                </a:solidFill>
              </a:rPr>
              <a:t> These boats are known for their flexibility, maneuverability (adjustability) and ease of transport and storage.</a:t>
            </a:r>
          </a:p>
          <a:p>
            <a:pPr marL="381000" indent="-381000" algn="just">
              <a:spcBef>
                <a:spcPts val="1500"/>
              </a:spcBef>
              <a:buSzPct val="100000"/>
              <a:buAutoNum type="arabicParenR"/>
              <a:defRPr sz="5400">
                <a:latin typeface="Open Sans"/>
                <a:ea typeface="Open Sans"/>
                <a:cs typeface="Open Sans"/>
                <a:sym typeface="Open Sans"/>
              </a:defRPr>
            </a:pPr>
            <a:endParaRPr lang="en-US" sz="2025" dirty="0">
              <a:solidFill>
                <a:schemeClr val="tx1"/>
              </a:solidFill>
            </a:endParaRPr>
          </a:p>
        </p:txBody>
      </p:sp>
      <p:sp>
        <p:nvSpPr>
          <p:cNvPr id="11" name="Line">
            <a:extLst>
              <a:ext uri="{FF2B5EF4-FFF2-40B4-BE49-F238E27FC236}">
                <a16:creationId xmlns:a16="http://schemas.microsoft.com/office/drawing/2014/main" id="{8372627F-03EB-DD75-3C1A-339369280BED}"/>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13D3B4C3-9D98-7B7A-2EB2-D0BFBF00A6C5}"/>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4CF8DB36-6739-0E41-99F4-C1261658CEED}"/>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CA28EBA7-7852-128B-E82B-6DAB6208BAB9}"/>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10A29DAE-E2BC-F379-AC7A-5AC20F4D907A}"/>
              </a:ext>
            </a:extLst>
          </p:cNvPr>
          <p:cNvSpPr txBox="1">
            <a:spLocks noGrp="1"/>
          </p:cNvSpPr>
          <p:nvPr>
            <p:ph type="sldNum" sz="quarter" idx="2"/>
          </p:nvPr>
        </p:nvSpPr>
        <p:spPr>
          <a:xfrm>
            <a:off x="8595426" y="4749296"/>
            <a:ext cx="145029"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4</a:t>
            </a:fld>
            <a:endParaRPr dirty="0"/>
          </a:p>
        </p:txBody>
      </p:sp>
      <p:pic>
        <p:nvPicPr>
          <p:cNvPr id="5" name="Picture 4">
            <a:extLst>
              <a:ext uri="{FF2B5EF4-FFF2-40B4-BE49-F238E27FC236}">
                <a16:creationId xmlns:a16="http://schemas.microsoft.com/office/drawing/2014/main" id="{76B2B73F-E47C-1BAF-2B9F-9CE6B5211F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9686DF3A-D6F6-07DE-265D-D43682C993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2E92071D-3C4A-1EE3-3862-2AC9FBA89EAE}"/>
              </a:ext>
            </a:extLst>
          </p:cNvPr>
          <p:cNvSpPr txBox="1"/>
          <p:nvPr/>
        </p:nvSpPr>
        <p:spPr>
          <a:xfrm>
            <a:off x="148931" y="1044128"/>
            <a:ext cx="2784325" cy="4332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IN" sz="2700" dirty="0"/>
              <a:t>INTRODUCTION</a:t>
            </a:r>
          </a:p>
        </p:txBody>
      </p:sp>
    </p:spTree>
    <p:extLst>
      <p:ext uri="{BB962C8B-B14F-4D97-AF65-F5344CB8AC3E}">
        <p14:creationId xmlns:p14="http://schemas.microsoft.com/office/powerpoint/2010/main" val="1583065742"/>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E5FDB-892F-905C-F67A-CABFAA271B5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7EB08396-5263-8E2C-059D-CD904EAECFB9}"/>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2F01225F-E40C-6073-15AD-85EBAAC63B5C}"/>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557498CB-4427-2C0A-96B6-1F6B2CD46D35}"/>
              </a:ext>
            </a:extLst>
          </p:cNvPr>
          <p:cNvSpPr txBox="1"/>
          <p:nvPr/>
        </p:nvSpPr>
        <p:spPr>
          <a:xfrm>
            <a:off x="3143847" y="1449106"/>
            <a:ext cx="5653596" cy="3318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Do not go fast in unknown water routes shallow waters and submerged rocks may capsize or damage the boat.</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Do not change gear liver position with engine running fast and also before coming to neutral for reverse or forward position.</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Carry repair tool kit with one or two spare shear pins.</a:t>
            </a:r>
          </a:p>
        </p:txBody>
      </p:sp>
      <p:sp>
        <p:nvSpPr>
          <p:cNvPr id="11" name="Line">
            <a:extLst>
              <a:ext uri="{FF2B5EF4-FFF2-40B4-BE49-F238E27FC236}">
                <a16:creationId xmlns:a16="http://schemas.microsoft.com/office/drawing/2014/main" id="{61681ADE-B95F-2AA4-1792-45EDF1EDA12D}"/>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76C5F150-8200-BE58-811A-14AB1B68B87A}"/>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15E5C777-43E5-4775-6012-A03EF78380AC}"/>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D566E5CD-7138-8B97-9586-DEA3750B9726}"/>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B97D4CAA-5BB3-ABFD-FADE-170575F63C0C}"/>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40</a:t>
            </a:fld>
            <a:endParaRPr dirty="0"/>
          </a:p>
        </p:txBody>
      </p:sp>
      <p:pic>
        <p:nvPicPr>
          <p:cNvPr id="5" name="Picture 4">
            <a:extLst>
              <a:ext uri="{FF2B5EF4-FFF2-40B4-BE49-F238E27FC236}">
                <a16:creationId xmlns:a16="http://schemas.microsoft.com/office/drawing/2014/main" id="{41BF1459-3683-C6CE-B7E9-4488FA8E08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FDE31F2D-9288-9F92-6E58-262D7D94DF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70E15A41-F899-9C94-4606-AFCEFDAAE33C}"/>
              </a:ext>
            </a:extLst>
          </p:cNvPr>
          <p:cNvSpPr txBox="1"/>
          <p:nvPr/>
        </p:nvSpPr>
        <p:spPr>
          <a:xfrm>
            <a:off x="148931" y="1044128"/>
            <a:ext cx="2784325" cy="15550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US" sz="2700" dirty="0"/>
              <a:t>GENERAL PRECAUTION WHILE USING OBM</a:t>
            </a:r>
          </a:p>
        </p:txBody>
      </p:sp>
    </p:spTree>
    <p:extLst>
      <p:ext uri="{BB962C8B-B14F-4D97-AF65-F5344CB8AC3E}">
        <p14:creationId xmlns:p14="http://schemas.microsoft.com/office/powerpoint/2010/main" val="1656488075"/>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2CD2B-D685-5D65-68E2-2A3D570B222F}"/>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082D8A4D-6654-025E-44AB-A0078D0E4C8F}"/>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93396EE2-D68F-5563-74D1-35ABEA74DBE5}"/>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97EA664-42A2-717F-7F99-946456D313F9}"/>
              </a:ext>
            </a:extLst>
          </p:cNvPr>
          <p:cNvSpPr txBox="1"/>
          <p:nvPr/>
        </p:nvSpPr>
        <p:spPr>
          <a:xfrm>
            <a:off x="3128454" y="1533544"/>
            <a:ext cx="5653596" cy="29027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Engine fails to start when:</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Excessive fuel in the cylinder (rich).</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   Remedy: Cut off fuel supply, allow the excess fuel to evaporate for some time without opening fuel supply.</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Less or no electrical spark.</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endParaRPr lang="en-US" sz="1800" dirty="0">
              <a:solidFill>
                <a:schemeClr val="tx1"/>
              </a:solidFill>
            </a:endParaRPr>
          </a:p>
        </p:txBody>
      </p:sp>
      <p:sp>
        <p:nvSpPr>
          <p:cNvPr id="11" name="Line">
            <a:extLst>
              <a:ext uri="{FF2B5EF4-FFF2-40B4-BE49-F238E27FC236}">
                <a16:creationId xmlns:a16="http://schemas.microsoft.com/office/drawing/2014/main" id="{55BE32D8-A76A-06A8-537F-50819BC85F97}"/>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50F94FBD-EB37-AF36-6F1D-043E08B6C256}"/>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D1A7EB90-360E-6DE7-D36C-885D18F018AF}"/>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3E3898D1-CC5D-E136-CBDC-6364646D162C}"/>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35C37360-8D79-E2A5-F26D-D85495EB46F3}"/>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41</a:t>
            </a:fld>
            <a:endParaRPr dirty="0"/>
          </a:p>
        </p:txBody>
      </p:sp>
      <p:pic>
        <p:nvPicPr>
          <p:cNvPr id="5" name="Picture 4">
            <a:extLst>
              <a:ext uri="{FF2B5EF4-FFF2-40B4-BE49-F238E27FC236}">
                <a16:creationId xmlns:a16="http://schemas.microsoft.com/office/drawing/2014/main" id="{FC000B49-2BFC-C1A0-6D6A-E7D59BE125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ECAE5EF0-0BDD-E561-A95F-801C23BE52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253A3119-B1C9-9DC1-9133-AD3766CD490E}"/>
              </a:ext>
            </a:extLst>
          </p:cNvPr>
          <p:cNvSpPr txBox="1"/>
          <p:nvPr/>
        </p:nvSpPr>
        <p:spPr>
          <a:xfrm>
            <a:off x="148931" y="1044128"/>
            <a:ext cx="2784325" cy="2302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US" sz="2700" dirty="0"/>
              <a:t>TROUBLE SHOOTING AND COMMON FAILURES OF OBM.</a:t>
            </a:r>
            <a:br>
              <a:rPr lang="en-US" sz="2700" dirty="0"/>
            </a:br>
            <a:endParaRPr lang="en-US" sz="2700" dirty="0"/>
          </a:p>
        </p:txBody>
      </p:sp>
    </p:spTree>
    <p:extLst>
      <p:ext uri="{BB962C8B-B14F-4D97-AF65-F5344CB8AC3E}">
        <p14:creationId xmlns:p14="http://schemas.microsoft.com/office/powerpoint/2010/main" val="3155861716"/>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051F4-3D02-BE70-1424-287FCACE918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A58A9329-47DA-DDE0-3579-5B624907D59E}"/>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781FBC60-A265-8A16-3B20-3645692AA95F}"/>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477C4723-4E84-5E86-4B01-29134D9E12D8}"/>
              </a:ext>
            </a:extLst>
          </p:cNvPr>
          <p:cNvSpPr txBox="1"/>
          <p:nvPr/>
        </p:nvSpPr>
        <p:spPr>
          <a:xfrm>
            <a:off x="3128454" y="1530601"/>
            <a:ext cx="5653596" cy="3692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Remove the spark plug, clean the contacts and observe the sparks by cranking open engine, light blue spark between the terminals is correct rating.     </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If you do not get correct spark check the  connections of the coil assembly. </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 If the spark is weak , clean the contact points and check the condensers in the coil assembly. </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If the fuel and current is correct, the engine must start.</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Less fuel or no fuel in the carburetor.</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endParaRPr lang="en-US" sz="1600" dirty="0">
              <a:solidFill>
                <a:schemeClr val="tx1"/>
              </a:solidFill>
            </a:endParaRPr>
          </a:p>
        </p:txBody>
      </p:sp>
      <p:sp>
        <p:nvSpPr>
          <p:cNvPr id="11" name="Line">
            <a:extLst>
              <a:ext uri="{FF2B5EF4-FFF2-40B4-BE49-F238E27FC236}">
                <a16:creationId xmlns:a16="http://schemas.microsoft.com/office/drawing/2014/main" id="{CB7E04B1-894F-9941-4CF1-58D989E9742A}"/>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6339796F-B16B-37F5-941B-BDED62A011C2}"/>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452B9567-63B9-FAB0-1B94-BFCFDB0A12C8}"/>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0ED94638-2CF9-C78B-F3A6-E75FABF22BA7}"/>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400CA2EA-6C2D-3193-CDF8-0C7B57876127}"/>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42</a:t>
            </a:fld>
            <a:endParaRPr dirty="0"/>
          </a:p>
        </p:txBody>
      </p:sp>
      <p:pic>
        <p:nvPicPr>
          <p:cNvPr id="5" name="Picture 4">
            <a:extLst>
              <a:ext uri="{FF2B5EF4-FFF2-40B4-BE49-F238E27FC236}">
                <a16:creationId xmlns:a16="http://schemas.microsoft.com/office/drawing/2014/main" id="{E3F6CB1E-9735-C188-2DEB-121821053C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3C0DDE25-E7F2-32D7-9D5E-EDF6B8A503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89FB71EB-A61C-D648-9C99-9F7E4E422680}"/>
              </a:ext>
            </a:extLst>
          </p:cNvPr>
          <p:cNvSpPr txBox="1"/>
          <p:nvPr/>
        </p:nvSpPr>
        <p:spPr>
          <a:xfrm>
            <a:off x="148931" y="1044128"/>
            <a:ext cx="2784325" cy="4332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US" sz="2700" dirty="0"/>
              <a:t>Remedy: </a:t>
            </a:r>
          </a:p>
        </p:txBody>
      </p:sp>
    </p:spTree>
    <p:extLst>
      <p:ext uri="{BB962C8B-B14F-4D97-AF65-F5344CB8AC3E}">
        <p14:creationId xmlns:p14="http://schemas.microsoft.com/office/powerpoint/2010/main" val="3010390611"/>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BEA36-AACA-5F1E-5C38-3948B5D2690E}"/>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41FEDE1B-B0F3-1E5F-CCCD-8499496D48B7}"/>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692F8145-1C21-0A4C-C106-744E2050FB05}"/>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EA455882-162A-4D44-5DEE-659DF27E1433}"/>
              </a:ext>
            </a:extLst>
          </p:cNvPr>
          <p:cNvSpPr txBox="1"/>
          <p:nvPr/>
        </p:nvSpPr>
        <p:spPr>
          <a:xfrm>
            <a:off x="3128454" y="1530601"/>
            <a:ext cx="5653596" cy="25844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Check the fuel supply hose connections at either end for air leaks. Close the fuel tank cover for air tightness. Check free flow from the tank to the fuel adopter by pumping the fuel with thumb operator pump provided at the tank. </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If the fuel mixture ratio might have been disturbed, correct it. </a:t>
            </a:r>
          </a:p>
        </p:txBody>
      </p:sp>
      <p:sp>
        <p:nvSpPr>
          <p:cNvPr id="11" name="Line">
            <a:extLst>
              <a:ext uri="{FF2B5EF4-FFF2-40B4-BE49-F238E27FC236}">
                <a16:creationId xmlns:a16="http://schemas.microsoft.com/office/drawing/2014/main" id="{F3E8F3BB-3C52-9D6C-3650-1A4ECD9D030F}"/>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40BD089B-E224-A65C-45E1-57FB14D90A1E}"/>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6670BD8A-9721-29C3-8B09-9CAEC4FFD5B2}"/>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85EC3A23-EF92-132D-85D7-B9A8E086A465}"/>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22FAE2C5-C207-798A-C029-359C878FAA5C}"/>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43</a:t>
            </a:fld>
            <a:endParaRPr dirty="0"/>
          </a:p>
        </p:txBody>
      </p:sp>
      <p:pic>
        <p:nvPicPr>
          <p:cNvPr id="5" name="Picture 4">
            <a:extLst>
              <a:ext uri="{FF2B5EF4-FFF2-40B4-BE49-F238E27FC236}">
                <a16:creationId xmlns:a16="http://schemas.microsoft.com/office/drawing/2014/main" id="{BEB2DE3F-0D4B-D435-119D-22688BAF25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CC8F6955-0A30-DA22-C043-F6CAAC1462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9D8E8001-39B5-0F96-65C5-96DE09394D04}"/>
              </a:ext>
            </a:extLst>
          </p:cNvPr>
          <p:cNvSpPr txBox="1"/>
          <p:nvPr/>
        </p:nvSpPr>
        <p:spPr>
          <a:xfrm>
            <a:off x="148931" y="1044128"/>
            <a:ext cx="2784325" cy="4332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US" sz="2700" dirty="0"/>
              <a:t>Remedy: </a:t>
            </a:r>
          </a:p>
        </p:txBody>
      </p:sp>
    </p:spTree>
    <p:extLst>
      <p:ext uri="{BB962C8B-B14F-4D97-AF65-F5344CB8AC3E}">
        <p14:creationId xmlns:p14="http://schemas.microsoft.com/office/powerpoint/2010/main" val="516914309"/>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AE59A-94E2-71AA-4E04-8C8C38A0F6D4}"/>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F514FA6-D9C1-9118-8E6E-1703B5D3288E}"/>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3FBF4DF9-703D-73D4-3A5F-265366DA43DB}"/>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4185356A-3EDB-01CF-5F94-7BA40E083BFC}"/>
              </a:ext>
            </a:extLst>
          </p:cNvPr>
          <p:cNvSpPr txBox="1"/>
          <p:nvPr/>
        </p:nvSpPr>
        <p:spPr>
          <a:xfrm>
            <a:off x="3128454" y="1530601"/>
            <a:ext cx="5653596" cy="25844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Check the fuel supply hose connections at either end for air leaks. Close the fuel tank cover for air tightness. Check free flow from the tank to the fuel adopter by pumping the fuel with thumb operator pump provided at the tank. </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If the fuel mixture ratio might have been disturbed, correct it. </a:t>
            </a:r>
          </a:p>
        </p:txBody>
      </p:sp>
      <p:sp>
        <p:nvSpPr>
          <p:cNvPr id="11" name="Line">
            <a:extLst>
              <a:ext uri="{FF2B5EF4-FFF2-40B4-BE49-F238E27FC236}">
                <a16:creationId xmlns:a16="http://schemas.microsoft.com/office/drawing/2014/main" id="{294128B6-B684-8982-D3AD-4956FDBBD4E6}"/>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CB0B6BE3-DFF9-EC81-FD94-286F9BD80107}"/>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90824B1B-4233-B043-4058-D204D28EBC97}"/>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9A3789B3-B2E1-4806-5E4C-5B0E80C2B96A}"/>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5B8BD3CE-215C-1591-BAD9-48F44BBCB55D}"/>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44</a:t>
            </a:fld>
            <a:endParaRPr dirty="0"/>
          </a:p>
        </p:txBody>
      </p:sp>
      <p:pic>
        <p:nvPicPr>
          <p:cNvPr id="5" name="Picture 4">
            <a:extLst>
              <a:ext uri="{FF2B5EF4-FFF2-40B4-BE49-F238E27FC236}">
                <a16:creationId xmlns:a16="http://schemas.microsoft.com/office/drawing/2014/main" id="{84B513BD-7AF1-B4A5-91D7-54A6AE0EBC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EBCB78A5-163E-840E-3824-AEEC2B336D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E3C6764F-2760-6A59-9EB4-84FF1A84F404}"/>
              </a:ext>
            </a:extLst>
          </p:cNvPr>
          <p:cNvSpPr txBox="1"/>
          <p:nvPr/>
        </p:nvSpPr>
        <p:spPr>
          <a:xfrm>
            <a:off x="148931" y="1044128"/>
            <a:ext cx="2784325" cy="4332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US" sz="2700" dirty="0"/>
              <a:t>Remedy: </a:t>
            </a:r>
          </a:p>
        </p:txBody>
      </p:sp>
    </p:spTree>
    <p:extLst>
      <p:ext uri="{BB962C8B-B14F-4D97-AF65-F5344CB8AC3E}">
        <p14:creationId xmlns:p14="http://schemas.microsoft.com/office/powerpoint/2010/main" val="893507085"/>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EFEAC-417F-3A14-85A9-A24E7E479D25}"/>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1CF31E8D-8188-5BEA-E01D-CCAE98AE9130}"/>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9BA89B72-205A-7FCA-CE7C-9FA1F7D40BD5}"/>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7D14F746-35CD-019D-B83F-73A58FD5B35C}"/>
              </a:ext>
            </a:extLst>
          </p:cNvPr>
          <p:cNvSpPr txBox="1"/>
          <p:nvPr/>
        </p:nvSpPr>
        <p:spPr>
          <a:xfrm>
            <a:off x="3128454" y="1948213"/>
            <a:ext cx="5653596" cy="18359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Run the engine at idling speed for few minutes before cruising.</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2000" dirty="0">
                <a:solidFill>
                  <a:schemeClr val="tx1"/>
                </a:solidFill>
              </a:rPr>
              <a:t>Make sure that the cooling water runs out from the pilot hole.</a:t>
            </a:r>
          </a:p>
        </p:txBody>
      </p:sp>
      <p:sp>
        <p:nvSpPr>
          <p:cNvPr id="11" name="Line">
            <a:extLst>
              <a:ext uri="{FF2B5EF4-FFF2-40B4-BE49-F238E27FC236}">
                <a16:creationId xmlns:a16="http://schemas.microsoft.com/office/drawing/2014/main" id="{BC7AE461-DBAB-E8A6-A87F-7D4ACFFD9FDE}"/>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52953589-CA8E-CD86-9184-39EA128908F3}"/>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7D671A1B-46DD-9FE7-C2AD-89D332D5BF96}"/>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2D5F0453-76E3-5F57-8EFB-9EFDB8B38097}"/>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08D36409-21E3-D92A-F95B-83D1494916A9}"/>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45</a:t>
            </a:fld>
            <a:endParaRPr dirty="0"/>
          </a:p>
        </p:txBody>
      </p:sp>
      <p:pic>
        <p:nvPicPr>
          <p:cNvPr id="5" name="Picture 4">
            <a:extLst>
              <a:ext uri="{FF2B5EF4-FFF2-40B4-BE49-F238E27FC236}">
                <a16:creationId xmlns:a16="http://schemas.microsoft.com/office/drawing/2014/main" id="{46652D30-505A-29BE-59E5-9F74708321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0A668DC6-6402-9006-B30B-87183A3DBF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B77B6A59-1BE7-67EA-FA20-362373692CBE}"/>
              </a:ext>
            </a:extLst>
          </p:cNvPr>
          <p:cNvSpPr txBox="1"/>
          <p:nvPr/>
        </p:nvSpPr>
        <p:spPr>
          <a:xfrm>
            <a:off x="148931" y="1044128"/>
            <a:ext cx="2784325" cy="11811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US" sz="2700" dirty="0"/>
              <a:t>WARMING UP THE ENGINE</a:t>
            </a:r>
            <a:br>
              <a:rPr lang="en-US" sz="2700" dirty="0"/>
            </a:br>
            <a:endParaRPr lang="en-US" sz="2700" dirty="0"/>
          </a:p>
        </p:txBody>
      </p:sp>
      <p:pic>
        <p:nvPicPr>
          <p:cNvPr id="2" name="Picture 1">
            <a:extLst>
              <a:ext uri="{FF2B5EF4-FFF2-40B4-BE49-F238E27FC236}">
                <a16:creationId xmlns:a16="http://schemas.microsoft.com/office/drawing/2014/main" id="{A9521804-40E3-8C0E-50FA-21CA54BA8FD9}"/>
              </a:ext>
            </a:extLst>
          </p:cNvPr>
          <p:cNvPicPr>
            <a:picLocks noChangeAspect="1"/>
          </p:cNvPicPr>
          <p:nvPr/>
        </p:nvPicPr>
        <p:blipFill>
          <a:blip r:embed="rId5"/>
          <a:stretch>
            <a:fillRect/>
          </a:stretch>
        </p:blipFill>
        <p:spPr>
          <a:xfrm>
            <a:off x="361950" y="2419593"/>
            <a:ext cx="2203534" cy="1181132"/>
          </a:xfrm>
          <a:prstGeom prst="rect">
            <a:avLst/>
          </a:prstGeom>
        </p:spPr>
      </p:pic>
    </p:spTree>
    <p:extLst>
      <p:ext uri="{BB962C8B-B14F-4D97-AF65-F5344CB8AC3E}">
        <p14:creationId xmlns:p14="http://schemas.microsoft.com/office/powerpoint/2010/main" val="1485805192"/>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A9922-CC79-38FB-AD6B-820771D8AD0F}"/>
            </a:ext>
          </a:extLst>
        </p:cNvPr>
        <p:cNvGrpSpPr/>
        <p:nvPr/>
      </p:nvGrpSpPr>
      <p:grpSpPr>
        <a:xfrm>
          <a:off x="0" y="0"/>
          <a:ext cx="0" cy="0"/>
          <a:chOff x="0" y="0"/>
          <a:chExt cx="0" cy="0"/>
        </a:xfrm>
      </p:grpSpPr>
      <p:sp>
        <p:nvSpPr>
          <p:cNvPr id="8" name="Rectangle">
            <a:extLst>
              <a:ext uri="{FF2B5EF4-FFF2-40B4-BE49-F238E27FC236}">
                <a16:creationId xmlns:a16="http://schemas.microsoft.com/office/drawing/2014/main" id="{63B6FECD-DC18-BA41-1F7F-DEF0947E6315}"/>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 name="Line">
            <a:extLst>
              <a:ext uri="{FF2B5EF4-FFF2-40B4-BE49-F238E27FC236}">
                <a16:creationId xmlns:a16="http://schemas.microsoft.com/office/drawing/2014/main" id="{9BBB2CD4-554A-AF27-2536-60DED6012525}"/>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978F9124-268B-2838-146D-F64DE53E6901}"/>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2B3D4AFB-5AC5-8387-9B34-D1B09557F28E}"/>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135DE4DA-D523-A6EA-485B-9CA45A59E2DC}"/>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2595CF2F-277C-F655-6B21-8A1EB03BCC8B}"/>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46</a:t>
            </a:fld>
            <a:endParaRPr dirty="0"/>
          </a:p>
        </p:txBody>
      </p:sp>
      <p:pic>
        <p:nvPicPr>
          <p:cNvPr id="5" name="Picture 4">
            <a:extLst>
              <a:ext uri="{FF2B5EF4-FFF2-40B4-BE49-F238E27FC236}">
                <a16:creationId xmlns:a16="http://schemas.microsoft.com/office/drawing/2014/main" id="{042BB6F1-73C9-819D-67EC-98EF625861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A8FD881A-E9E4-F3D7-BCF4-37BA13F2C4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6A4AC07C-F9EE-499E-4C40-8E84EC3C003E}"/>
              </a:ext>
            </a:extLst>
          </p:cNvPr>
          <p:cNvSpPr txBox="1"/>
          <p:nvPr/>
        </p:nvSpPr>
        <p:spPr>
          <a:xfrm>
            <a:off x="148931" y="1044128"/>
            <a:ext cx="2784325" cy="8071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IN" sz="2700" dirty="0"/>
              <a:t>FORWARD</a:t>
            </a:r>
            <a:br>
              <a:rPr lang="en-IN" sz="2700" dirty="0"/>
            </a:br>
            <a:endParaRPr lang="en-IN" sz="2700" dirty="0"/>
          </a:p>
        </p:txBody>
      </p:sp>
      <p:sp>
        <p:nvSpPr>
          <p:cNvPr id="17" name="Text Box 5">
            <a:extLst>
              <a:ext uri="{FF2B5EF4-FFF2-40B4-BE49-F238E27FC236}">
                <a16:creationId xmlns:a16="http://schemas.microsoft.com/office/drawing/2014/main" id="{D754E125-CDA4-140F-520A-C7058E76C5FA}"/>
              </a:ext>
            </a:extLst>
          </p:cNvPr>
          <p:cNvSpPr txBox="1">
            <a:spLocks noChangeArrowheads="1"/>
          </p:cNvSpPr>
          <p:nvPr/>
        </p:nvSpPr>
        <p:spPr bwMode="auto">
          <a:xfrm>
            <a:off x="5354453" y="973667"/>
            <a:ext cx="2628900" cy="62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dirty="0">
                <a:latin typeface="Times New Roman" panose="02020603050405020304" pitchFamily="18" charset="0"/>
              </a:rPr>
              <a:t>1. Set the throttle to the fully closed position.</a:t>
            </a:r>
          </a:p>
        </p:txBody>
      </p:sp>
      <p:sp>
        <p:nvSpPr>
          <p:cNvPr id="18" name="Text Box 6">
            <a:extLst>
              <a:ext uri="{FF2B5EF4-FFF2-40B4-BE49-F238E27FC236}">
                <a16:creationId xmlns:a16="http://schemas.microsoft.com/office/drawing/2014/main" id="{0B409EE9-7D4C-8DC7-3E6C-57E6657337C0}"/>
              </a:ext>
            </a:extLst>
          </p:cNvPr>
          <p:cNvSpPr txBox="1">
            <a:spLocks noChangeArrowheads="1"/>
          </p:cNvSpPr>
          <p:nvPr/>
        </p:nvSpPr>
        <p:spPr bwMode="auto">
          <a:xfrm>
            <a:off x="5525903" y="2675362"/>
            <a:ext cx="2286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dirty="0">
                <a:latin typeface="Times New Roman" panose="02020603050405020304" pitchFamily="18" charset="0"/>
              </a:rPr>
              <a:t>2. Shift into forward.</a:t>
            </a:r>
          </a:p>
        </p:txBody>
      </p:sp>
      <p:sp>
        <p:nvSpPr>
          <p:cNvPr id="19" name="Text Box 7">
            <a:extLst>
              <a:ext uri="{FF2B5EF4-FFF2-40B4-BE49-F238E27FC236}">
                <a16:creationId xmlns:a16="http://schemas.microsoft.com/office/drawing/2014/main" id="{B575EFB9-B0FE-D996-034B-04B98AE26654}"/>
              </a:ext>
            </a:extLst>
          </p:cNvPr>
          <p:cNvSpPr txBox="1">
            <a:spLocks noChangeArrowheads="1"/>
          </p:cNvSpPr>
          <p:nvPr/>
        </p:nvSpPr>
        <p:spPr bwMode="auto">
          <a:xfrm>
            <a:off x="5642485" y="3258649"/>
            <a:ext cx="2571750" cy="62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dirty="0">
                <a:latin typeface="Times New Roman" panose="02020603050405020304" pitchFamily="18" charset="0"/>
              </a:rPr>
              <a:t>3. Open the throttle to increase the speed.</a:t>
            </a:r>
          </a:p>
        </p:txBody>
      </p:sp>
      <p:pic>
        <p:nvPicPr>
          <p:cNvPr id="20" name="Picture 8" descr="FORWARD 2">
            <a:extLst>
              <a:ext uri="{FF2B5EF4-FFF2-40B4-BE49-F238E27FC236}">
                <a16:creationId xmlns:a16="http://schemas.microsoft.com/office/drawing/2014/main" id="{853738DF-1A66-5F93-A378-68634FA181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5790" t="5786" r="19298" b="4521"/>
          <a:stretch>
            <a:fillRect/>
          </a:stretch>
        </p:blipFill>
        <p:spPr bwMode="auto">
          <a:xfrm>
            <a:off x="2626719" y="2663825"/>
            <a:ext cx="2577430" cy="205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 descr="FORWARD 1">
            <a:extLst>
              <a:ext uri="{FF2B5EF4-FFF2-40B4-BE49-F238E27FC236}">
                <a16:creationId xmlns:a16="http://schemas.microsoft.com/office/drawing/2014/main" id="{BE8A79EE-A2DD-EA93-45C7-9D76BF3DEC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5263" t="8627" r="10527" b="10844"/>
          <a:stretch>
            <a:fillRect/>
          </a:stretch>
        </p:blipFill>
        <p:spPr bwMode="auto">
          <a:xfrm>
            <a:off x="2849031" y="730250"/>
            <a:ext cx="2029941"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9980114"/>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91763-7AEA-337C-6D93-782EBAF26FCB}"/>
            </a:ext>
          </a:extLst>
        </p:cNvPr>
        <p:cNvGrpSpPr/>
        <p:nvPr/>
      </p:nvGrpSpPr>
      <p:grpSpPr>
        <a:xfrm>
          <a:off x="0" y="0"/>
          <a:ext cx="0" cy="0"/>
          <a:chOff x="0" y="0"/>
          <a:chExt cx="0" cy="0"/>
        </a:xfrm>
      </p:grpSpPr>
      <p:sp>
        <p:nvSpPr>
          <p:cNvPr id="8" name="Rectangle">
            <a:extLst>
              <a:ext uri="{FF2B5EF4-FFF2-40B4-BE49-F238E27FC236}">
                <a16:creationId xmlns:a16="http://schemas.microsoft.com/office/drawing/2014/main" id="{692944D6-78D2-360B-04CA-C6076442B8F9}"/>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 name="Line">
            <a:extLst>
              <a:ext uri="{FF2B5EF4-FFF2-40B4-BE49-F238E27FC236}">
                <a16:creationId xmlns:a16="http://schemas.microsoft.com/office/drawing/2014/main" id="{5D1A0148-DC57-587C-E252-994580B3FDF5}"/>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85345247-36A5-341E-0A91-9DB3D56DF8E0}"/>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F487131D-D218-1214-E190-71161BD9E751}"/>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0B604C60-D9B1-B22C-B13E-FFF8D6D30EB1}"/>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B7771FFE-2955-2F8A-5D0B-D0F2647B772D}"/>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47</a:t>
            </a:fld>
            <a:endParaRPr dirty="0"/>
          </a:p>
        </p:txBody>
      </p:sp>
      <p:pic>
        <p:nvPicPr>
          <p:cNvPr id="5" name="Picture 4">
            <a:extLst>
              <a:ext uri="{FF2B5EF4-FFF2-40B4-BE49-F238E27FC236}">
                <a16:creationId xmlns:a16="http://schemas.microsoft.com/office/drawing/2014/main" id="{B06285E5-37EE-F8D8-73C1-D2CEC23EE1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81AD1C09-CEBC-1207-99B0-272877B99C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C8DC0E7C-4244-05D0-1151-FC836DA29CE5}"/>
              </a:ext>
            </a:extLst>
          </p:cNvPr>
          <p:cNvSpPr txBox="1"/>
          <p:nvPr/>
        </p:nvSpPr>
        <p:spPr>
          <a:xfrm>
            <a:off x="148931" y="1044128"/>
            <a:ext cx="2784325" cy="807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IN" sz="2700" dirty="0"/>
              <a:t>REVERSE</a:t>
            </a:r>
            <a:br>
              <a:rPr lang="en-IN" sz="2700" dirty="0"/>
            </a:br>
            <a:endParaRPr lang="en-IN" sz="2700" dirty="0"/>
          </a:p>
        </p:txBody>
      </p:sp>
      <p:sp>
        <p:nvSpPr>
          <p:cNvPr id="12" name="Text Box 5">
            <a:extLst>
              <a:ext uri="{FF2B5EF4-FFF2-40B4-BE49-F238E27FC236}">
                <a16:creationId xmlns:a16="http://schemas.microsoft.com/office/drawing/2014/main" id="{274368E4-9670-3033-4923-40DD1225D388}"/>
              </a:ext>
            </a:extLst>
          </p:cNvPr>
          <p:cNvSpPr txBox="1">
            <a:spLocks noChangeArrowheads="1"/>
          </p:cNvSpPr>
          <p:nvPr/>
        </p:nvSpPr>
        <p:spPr bwMode="auto">
          <a:xfrm>
            <a:off x="5354453" y="973667"/>
            <a:ext cx="2628900" cy="62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dirty="0">
                <a:latin typeface="Times New Roman" panose="02020603050405020304" pitchFamily="18" charset="0"/>
              </a:rPr>
              <a:t>1. Set the throttle to the fully closed position.</a:t>
            </a:r>
          </a:p>
        </p:txBody>
      </p:sp>
      <p:sp>
        <p:nvSpPr>
          <p:cNvPr id="13" name="Text Box 6">
            <a:extLst>
              <a:ext uri="{FF2B5EF4-FFF2-40B4-BE49-F238E27FC236}">
                <a16:creationId xmlns:a16="http://schemas.microsoft.com/office/drawing/2014/main" id="{D98DAC39-EE3C-7EDF-ED8D-E983E436C717}"/>
              </a:ext>
            </a:extLst>
          </p:cNvPr>
          <p:cNvSpPr txBox="1">
            <a:spLocks noChangeArrowheads="1"/>
          </p:cNvSpPr>
          <p:nvPr/>
        </p:nvSpPr>
        <p:spPr bwMode="auto">
          <a:xfrm>
            <a:off x="5525903" y="2675362"/>
            <a:ext cx="2286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dirty="0">
                <a:latin typeface="Times New Roman" panose="02020603050405020304" pitchFamily="18" charset="0"/>
              </a:rPr>
              <a:t>2. Shift into forward.</a:t>
            </a:r>
          </a:p>
        </p:txBody>
      </p:sp>
      <p:sp>
        <p:nvSpPr>
          <p:cNvPr id="14" name="Text Box 7">
            <a:extLst>
              <a:ext uri="{FF2B5EF4-FFF2-40B4-BE49-F238E27FC236}">
                <a16:creationId xmlns:a16="http://schemas.microsoft.com/office/drawing/2014/main" id="{8EFDC947-3FB8-EB2A-3D58-476B5E4D4CA9}"/>
              </a:ext>
            </a:extLst>
          </p:cNvPr>
          <p:cNvSpPr txBox="1">
            <a:spLocks noChangeArrowheads="1"/>
          </p:cNvSpPr>
          <p:nvPr/>
        </p:nvSpPr>
        <p:spPr bwMode="auto">
          <a:xfrm>
            <a:off x="5642485" y="3258649"/>
            <a:ext cx="2571750" cy="62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dirty="0">
                <a:latin typeface="Times New Roman" panose="02020603050405020304" pitchFamily="18" charset="0"/>
              </a:rPr>
              <a:t>3. Open the throttle to increase the speed.</a:t>
            </a:r>
          </a:p>
        </p:txBody>
      </p:sp>
      <p:pic>
        <p:nvPicPr>
          <p:cNvPr id="15" name="Picture 8" descr="FORWARD 2">
            <a:extLst>
              <a:ext uri="{FF2B5EF4-FFF2-40B4-BE49-F238E27FC236}">
                <a16:creationId xmlns:a16="http://schemas.microsoft.com/office/drawing/2014/main" id="{60DF8E68-8F2B-52A3-7341-40DB4D682B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5790" t="5786" r="19298" b="4521"/>
          <a:stretch>
            <a:fillRect/>
          </a:stretch>
        </p:blipFill>
        <p:spPr bwMode="auto">
          <a:xfrm>
            <a:off x="2626719" y="2663825"/>
            <a:ext cx="2577430" cy="205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descr="FORWARD 1">
            <a:extLst>
              <a:ext uri="{FF2B5EF4-FFF2-40B4-BE49-F238E27FC236}">
                <a16:creationId xmlns:a16="http://schemas.microsoft.com/office/drawing/2014/main" id="{C7531FE1-F680-B23E-5CB8-6732DA0D65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5263" t="8627" r="10527" b="10844"/>
          <a:stretch>
            <a:fillRect/>
          </a:stretch>
        </p:blipFill>
        <p:spPr bwMode="auto">
          <a:xfrm>
            <a:off x="2849031" y="730250"/>
            <a:ext cx="2029941"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0520504"/>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89AED-A0C0-E97F-0229-68C31761571C}"/>
            </a:ext>
          </a:extLst>
        </p:cNvPr>
        <p:cNvGrpSpPr/>
        <p:nvPr/>
      </p:nvGrpSpPr>
      <p:grpSpPr>
        <a:xfrm>
          <a:off x="0" y="0"/>
          <a:ext cx="0" cy="0"/>
          <a:chOff x="0" y="0"/>
          <a:chExt cx="0" cy="0"/>
        </a:xfrm>
      </p:grpSpPr>
      <p:sp>
        <p:nvSpPr>
          <p:cNvPr id="8" name="Rectangle">
            <a:extLst>
              <a:ext uri="{FF2B5EF4-FFF2-40B4-BE49-F238E27FC236}">
                <a16:creationId xmlns:a16="http://schemas.microsoft.com/office/drawing/2014/main" id="{3A883927-0D0A-E3E2-0E80-A54067D7173C}"/>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 name="Line">
            <a:extLst>
              <a:ext uri="{FF2B5EF4-FFF2-40B4-BE49-F238E27FC236}">
                <a16:creationId xmlns:a16="http://schemas.microsoft.com/office/drawing/2014/main" id="{CEA403F2-8D17-6826-4336-8C9D4A6AF253}"/>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DA40772E-286D-3D61-9241-1FBF274C769A}"/>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B788FB23-0766-6AEB-519F-164D97E421FF}"/>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4B3F44C0-6D9F-97D1-73BB-7EFA324368E1}"/>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6F7A45D4-1723-909D-5B9C-DA8C318816AE}"/>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48</a:t>
            </a:fld>
            <a:endParaRPr dirty="0"/>
          </a:p>
        </p:txBody>
      </p:sp>
      <p:pic>
        <p:nvPicPr>
          <p:cNvPr id="5" name="Picture 4">
            <a:extLst>
              <a:ext uri="{FF2B5EF4-FFF2-40B4-BE49-F238E27FC236}">
                <a16:creationId xmlns:a16="http://schemas.microsoft.com/office/drawing/2014/main" id="{DE4A4675-72A3-9B5F-E72B-02C49F5514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62F999F2-89B1-EC3C-8688-F38E30F7E3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3C4C8BE8-6815-E9A8-3069-4D31665C2140}"/>
              </a:ext>
            </a:extLst>
          </p:cNvPr>
          <p:cNvSpPr txBox="1"/>
          <p:nvPr/>
        </p:nvSpPr>
        <p:spPr>
          <a:xfrm>
            <a:off x="148931" y="1044128"/>
            <a:ext cx="2784325" cy="1181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br>
              <a:rPr lang="en-IN" sz="2700" dirty="0"/>
            </a:br>
            <a:r>
              <a:rPr lang="en-IN" sz="2700" dirty="0"/>
              <a:t>TILTING UP THE ENGINE</a:t>
            </a:r>
          </a:p>
        </p:txBody>
      </p:sp>
      <p:pic>
        <p:nvPicPr>
          <p:cNvPr id="18" name="Picture 6" descr="TILTING UP THE ENGINE">
            <a:extLst>
              <a:ext uri="{FF2B5EF4-FFF2-40B4-BE49-F238E27FC236}">
                <a16:creationId xmlns:a16="http://schemas.microsoft.com/office/drawing/2014/main" id="{DD17856F-F0E3-A797-5EF8-80667DA274B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840" y="830932"/>
            <a:ext cx="26289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7">
            <a:extLst>
              <a:ext uri="{FF2B5EF4-FFF2-40B4-BE49-F238E27FC236}">
                <a16:creationId xmlns:a16="http://schemas.microsoft.com/office/drawing/2014/main" id="{3F3E41F0-C458-3F8B-CF56-973868A5B8D8}"/>
              </a:ext>
            </a:extLst>
          </p:cNvPr>
          <p:cNvSpPr txBox="1">
            <a:spLocks noChangeArrowheads="1"/>
          </p:cNvSpPr>
          <p:nvPr/>
        </p:nvSpPr>
        <p:spPr bwMode="auto">
          <a:xfrm>
            <a:off x="5978696" y="1341019"/>
            <a:ext cx="29146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dirty="0">
                <a:latin typeface="Times New Roman" panose="02020603050405020304" pitchFamily="18" charset="0"/>
              </a:rPr>
              <a:t>1. </a:t>
            </a:r>
            <a:r>
              <a:rPr lang="en-US" altLang="en-US" sz="1800" dirty="0">
                <a:latin typeface="Open sence"/>
              </a:rPr>
              <a:t>Shift into Neutral.</a:t>
            </a:r>
          </a:p>
        </p:txBody>
      </p:sp>
      <p:sp>
        <p:nvSpPr>
          <p:cNvPr id="20" name="Text Box 8">
            <a:extLst>
              <a:ext uri="{FF2B5EF4-FFF2-40B4-BE49-F238E27FC236}">
                <a16:creationId xmlns:a16="http://schemas.microsoft.com/office/drawing/2014/main" id="{440D38E1-739F-6546-BB8D-5B59201CFFD6}"/>
              </a:ext>
            </a:extLst>
          </p:cNvPr>
          <p:cNvSpPr txBox="1">
            <a:spLocks noChangeArrowheads="1"/>
          </p:cNvSpPr>
          <p:nvPr/>
        </p:nvSpPr>
        <p:spPr bwMode="auto">
          <a:xfrm>
            <a:off x="5933698" y="2065985"/>
            <a:ext cx="2929238"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dirty="0">
                <a:latin typeface="Times New Roman" panose="02020603050405020304" pitchFamily="18" charset="0"/>
              </a:rPr>
              <a:t>2. </a:t>
            </a:r>
            <a:r>
              <a:rPr lang="en-US" altLang="en-US" sz="1800" dirty="0">
                <a:latin typeface="Open sence"/>
              </a:rPr>
              <a:t>Remove the fuel joint(s).</a:t>
            </a:r>
          </a:p>
        </p:txBody>
      </p:sp>
      <p:sp>
        <p:nvSpPr>
          <p:cNvPr id="21" name="Text Box 9">
            <a:extLst>
              <a:ext uri="{FF2B5EF4-FFF2-40B4-BE49-F238E27FC236}">
                <a16:creationId xmlns:a16="http://schemas.microsoft.com/office/drawing/2014/main" id="{8C6EACD3-85A3-05AF-255E-5ACC1AB0517A}"/>
              </a:ext>
            </a:extLst>
          </p:cNvPr>
          <p:cNvSpPr txBox="1">
            <a:spLocks noChangeArrowheads="1"/>
          </p:cNvSpPr>
          <p:nvPr/>
        </p:nvSpPr>
        <p:spPr bwMode="auto">
          <a:xfrm>
            <a:off x="5933698" y="2938817"/>
            <a:ext cx="2971800" cy="62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dirty="0">
                <a:latin typeface="Times New Roman" panose="02020603050405020304" pitchFamily="18" charset="0"/>
              </a:rPr>
              <a:t>3. </a:t>
            </a:r>
            <a:r>
              <a:rPr lang="en-US" altLang="en-US" sz="1800" dirty="0">
                <a:latin typeface="Open sence"/>
              </a:rPr>
              <a:t>Place the tilt lock lever in release.</a:t>
            </a:r>
          </a:p>
        </p:txBody>
      </p:sp>
      <p:sp>
        <p:nvSpPr>
          <p:cNvPr id="22" name="Text Box 10">
            <a:extLst>
              <a:ext uri="{FF2B5EF4-FFF2-40B4-BE49-F238E27FC236}">
                <a16:creationId xmlns:a16="http://schemas.microsoft.com/office/drawing/2014/main" id="{9582DC4E-4D9B-6A6E-53F6-B2A8A4CBC2DB}"/>
              </a:ext>
            </a:extLst>
          </p:cNvPr>
          <p:cNvSpPr txBox="1">
            <a:spLocks noChangeArrowheads="1"/>
          </p:cNvSpPr>
          <p:nvPr/>
        </p:nvSpPr>
        <p:spPr bwMode="auto">
          <a:xfrm>
            <a:off x="5978696" y="3776473"/>
            <a:ext cx="3200400"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dirty="0">
                <a:latin typeface="Times New Roman" panose="02020603050405020304" pitchFamily="18" charset="0"/>
              </a:rPr>
              <a:t>4. </a:t>
            </a:r>
            <a:r>
              <a:rPr lang="en-US" altLang="en-US" sz="1800" dirty="0">
                <a:latin typeface="Open sence"/>
              </a:rPr>
              <a:t>Tilt up the engine completely.</a:t>
            </a:r>
          </a:p>
        </p:txBody>
      </p:sp>
    </p:spTree>
    <p:extLst>
      <p:ext uri="{BB962C8B-B14F-4D97-AF65-F5344CB8AC3E}">
        <p14:creationId xmlns:p14="http://schemas.microsoft.com/office/powerpoint/2010/main" val="2208689030"/>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CF3CA-430C-E35F-E626-F7D8D5802075}"/>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4D569A45-6693-2ECE-BB01-E0FD5281D6F7}"/>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A9EE0EB2-A05C-A0BE-77BB-42A4A2EE5B11}"/>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16C256B2-AF7D-C83D-3F46-C0E14D74A0D9}"/>
              </a:ext>
            </a:extLst>
          </p:cNvPr>
          <p:cNvSpPr txBox="1"/>
          <p:nvPr/>
        </p:nvSpPr>
        <p:spPr>
          <a:xfrm>
            <a:off x="3211830" y="1375014"/>
            <a:ext cx="5653596" cy="40618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Carrying the IRB:- IRBs are typically stored:-Onboard in deflated form or on cradles/racks.</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Carrying the OBM:- OBM is usually detached and stored:-In a dry, ventilated locker. Secured on board in an upright position.</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Handling Precautions:</a:t>
            </a:r>
          </a:p>
          <a:p>
            <a:pPr algn="just">
              <a:lnSpc>
                <a:spcPct val="150000"/>
              </a:lnSpc>
              <a:spcBef>
                <a:spcPts val="0"/>
              </a:spcBef>
              <a:buSzPct val="100000"/>
              <a:defRPr sz="5400">
                <a:latin typeface="Open Sans"/>
                <a:ea typeface="Open Sans"/>
                <a:cs typeface="Open Sans"/>
                <a:sym typeface="Open Sans"/>
              </a:defRPr>
            </a:pPr>
            <a:r>
              <a:rPr lang="en-US" sz="1600" dirty="0">
                <a:solidFill>
                  <a:schemeClr val="tx1"/>
                </a:solidFill>
              </a:rPr>
              <a:t>        a)Avoid dropping or tilting excessively (can leak fuel/oil).</a:t>
            </a:r>
          </a:p>
          <a:p>
            <a:pPr algn="just">
              <a:lnSpc>
                <a:spcPct val="150000"/>
              </a:lnSpc>
              <a:spcBef>
                <a:spcPts val="0"/>
              </a:spcBef>
              <a:buSzPct val="100000"/>
              <a:defRPr sz="5400">
                <a:latin typeface="Open Sans"/>
                <a:ea typeface="Open Sans"/>
                <a:cs typeface="Open Sans"/>
                <a:sym typeface="Open Sans"/>
              </a:defRPr>
            </a:pPr>
            <a:r>
              <a:rPr lang="en-US" sz="1600" dirty="0">
                <a:solidFill>
                  <a:schemeClr val="tx1"/>
                </a:solidFill>
              </a:rPr>
              <a:t>          b)Always transport with cowling (engine cover) in place.</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endParaRPr lang="en-US" sz="1600" dirty="0">
              <a:solidFill>
                <a:schemeClr val="tx1"/>
              </a:solidFill>
            </a:endParaRPr>
          </a:p>
        </p:txBody>
      </p:sp>
      <p:sp>
        <p:nvSpPr>
          <p:cNvPr id="11" name="Line">
            <a:extLst>
              <a:ext uri="{FF2B5EF4-FFF2-40B4-BE49-F238E27FC236}">
                <a16:creationId xmlns:a16="http://schemas.microsoft.com/office/drawing/2014/main" id="{9E75E56B-B6CE-97E5-CCE8-C08D28B0E6A9}"/>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BA9B2142-14F1-16E1-266F-80D59F81F039}"/>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6887BDAF-4591-0BB7-242A-BDCD0C327AAD}"/>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291BC6A4-8ACD-E871-7217-66C0461FE7B9}"/>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A2DBF1ED-8587-7245-4364-9BAD10FFD45F}"/>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49</a:t>
            </a:fld>
            <a:endParaRPr dirty="0"/>
          </a:p>
        </p:txBody>
      </p:sp>
      <p:pic>
        <p:nvPicPr>
          <p:cNvPr id="5" name="Picture 4">
            <a:extLst>
              <a:ext uri="{FF2B5EF4-FFF2-40B4-BE49-F238E27FC236}">
                <a16:creationId xmlns:a16="http://schemas.microsoft.com/office/drawing/2014/main" id="{35AB56E4-11F2-75D7-CFEC-BC428A70D2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F435E6F7-792F-4D8F-B969-DD266BAE26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8E934393-15F2-ADE5-22BA-2B08D911F5E0}"/>
              </a:ext>
            </a:extLst>
          </p:cNvPr>
          <p:cNvSpPr txBox="1"/>
          <p:nvPr/>
        </p:nvSpPr>
        <p:spPr>
          <a:xfrm>
            <a:off x="148931" y="1044128"/>
            <a:ext cx="2784325" cy="26769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US" sz="2700" dirty="0"/>
              <a:t>LIFEBOAT- CARRYING, EMBARKING, HANDLING, AND DISEMBARKING</a:t>
            </a:r>
            <a:br>
              <a:rPr lang="en-US" sz="2700" dirty="0"/>
            </a:br>
            <a:endParaRPr lang="en-US" sz="2700" dirty="0"/>
          </a:p>
        </p:txBody>
      </p:sp>
    </p:spTree>
    <p:extLst>
      <p:ext uri="{BB962C8B-B14F-4D97-AF65-F5344CB8AC3E}">
        <p14:creationId xmlns:p14="http://schemas.microsoft.com/office/powerpoint/2010/main" val="130252169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BFD0E-F0F0-8E71-244E-A22BD7DF205D}"/>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01B20351-9C26-6D1B-931C-E5D039FD4B43}"/>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39E03CDB-7278-E6A6-002F-BA8EB1F3676C}"/>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FE85D889-DBF3-64DB-C5FD-4FA79F4B02E6}"/>
              </a:ext>
            </a:extLst>
          </p:cNvPr>
          <p:cNvSpPr txBox="1"/>
          <p:nvPr/>
        </p:nvSpPr>
        <p:spPr>
          <a:xfrm>
            <a:off x="3211830" y="1458276"/>
            <a:ext cx="5653596" cy="2503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81000" indent="-381000" algn="just">
              <a:spcBef>
                <a:spcPts val="1500"/>
              </a:spcBef>
              <a:buSzPct val="100000"/>
              <a:buAutoNum type="arabicParenR"/>
              <a:defRPr sz="5400">
                <a:latin typeface="Open Sans"/>
                <a:ea typeface="Open Sans"/>
                <a:cs typeface="Open Sans"/>
                <a:sym typeface="Open Sans"/>
              </a:defRPr>
            </a:pPr>
            <a:r>
              <a:rPr lang="en-US" sz="2025" dirty="0">
                <a:solidFill>
                  <a:schemeClr val="tx1"/>
                </a:solidFill>
              </a:rPr>
              <a:t>Inflatable rubber boats </a:t>
            </a:r>
          </a:p>
          <a:p>
            <a:pPr marL="381000" indent="-381000" algn="just">
              <a:spcBef>
                <a:spcPts val="1500"/>
              </a:spcBef>
              <a:buSzPct val="100000"/>
              <a:buAutoNum type="arabicParenR"/>
              <a:defRPr sz="5400">
                <a:latin typeface="Open Sans"/>
                <a:ea typeface="Open Sans"/>
                <a:cs typeface="Open Sans"/>
                <a:sym typeface="Open Sans"/>
              </a:defRPr>
            </a:pPr>
            <a:r>
              <a:rPr lang="en-US" sz="2025" dirty="0">
                <a:solidFill>
                  <a:schemeClr val="tx1"/>
                </a:solidFill>
              </a:rPr>
              <a:t>Rigid-</a:t>
            </a:r>
            <a:r>
              <a:rPr lang="en-US" sz="2025" dirty="0" err="1">
                <a:solidFill>
                  <a:schemeClr val="tx1"/>
                </a:solidFill>
              </a:rPr>
              <a:t>Hullboat</a:t>
            </a:r>
            <a:r>
              <a:rPr lang="en-US" sz="2025" dirty="0">
                <a:solidFill>
                  <a:schemeClr val="tx1"/>
                </a:solidFill>
              </a:rPr>
              <a:t> </a:t>
            </a:r>
          </a:p>
          <a:p>
            <a:pPr marL="381000" indent="-381000" algn="just">
              <a:spcBef>
                <a:spcPts val="1500"/>
              </a:spcBef>
              <a:buSzPct val="100000"/>
              <a:buAutoNum type="arabicParenR"/>
              <a:defRPr sz="5400">
                <a:latin typeface="Open Sans"/>
                <a:ea typeface="Open Sans"/>
                <a:cs typeface="Open Sans"/>
                <a:sym typeface="Open Sans"/>
              </a:defRPr>
            </a:pPr>
            <a:r>
              <a:rPr lang="en-US" sz="2025" dirty="0">
                <a:solidFill>
                  <a:schemeClr val="tx1"/>
                </a:solidFill>
              </a:rPr>
              <a:t>Rigid-inflatable boat (RIB) </a:t>
            </a:r>
          </a:p>
          <a:p>
            <a:pPr marL="381000" indent="-381000" algn="just">
              <a:spcBef>
                <a:spcPts val="1500"/>
              </a:spcBef>
              <a:buSzPct val="100000"/>
              <a:buAutoNum type="arabicParenR"/>
              <a:defRPr sz="5400">
                <a:latin typeface="Open Sans"/>
                <a:ea typeface="Open Sans"/>
                <a:cs typeface="Open Sans"/>
                <a:sym typeface="Open Sans"/>
              </a:defRPr>
            </a:pPr>
            <a:r>
              <a:rPr lang="en-US" sz="2025" dirty="0">
                <a:solidFill>
                  <a:schemeClr val="tx1"/>
                </a:solidFill>
              </a:rPr>
              <a:t>Surf rubber boat </a:t>
            </a:r>
          </a:p>
          <a:p>
            <a:pPr marL="381000" indent="-381000" algn="just">
              <a:spcBef>
                <a:spcPts val="1500"/>
              </a:spcBef>
              <a:buSzPct val="100000"/>
              <a:buAutoNum type="arabicParenR"/>
              <a:defRPr sz="5400">
                <a:latin typeface="Open Sans"/>
                <a:ea typeface="Open Sans"/>
                <a:cs typeface="Open Sans"/>
                <a:sym typeface="Open Sans"/>
              </a:defRPr>
            </a:pPr>
            <a:r>
              <a:rPr lang="en-US" sz="2025" dirty="0">
                <a:solidFill>
                  <a:schemeClr val="tx1"/>
                </a:solidFill>
              </a:rPr>
              <a:t>Swift water rubber boat </a:t>
            </a:r>
          </a:p>
        </p:txBody>
      </p:sp>
      <p:sp>
        <p:nvSpPr>
          <p:cNvPr id="11" name="Line">
            <a:extLst>
              <a:ext uri="{FF2B5EF4-FFF2-40B4-BE49-F238E27FC236}">
                <a16:creationId xmlns:a16="http://schemas.microsoft.com/office/drawing/2014/main" id="{C223B8E4-ECEC-FFC9-0913-00F57E1579B4}"/>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2FEC85D0-D93E-FE33-E6AF-3BAC813EB95D}"/>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0BFE7F49-F416-D3A7-3FFC-24F8A26F01A1}"/>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3B002B77-C3C1-16F7-AB4F-68CDE8472059}"/>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DC8D3C0A-A6B7-504C-A36F-24C62522FDFC}"/>
              </a:ext>
            </a:extLst>
          </p:cNvPr>
          <p:cNvSpPr txBox="1">
            <a:spLocks noGrp="1"/>
          </p:cNvSpPr>
          <p:nvPr>
            <p:ph type="sldNum" sz="quarter" idx="2"/>
          </p:nvPr>
        </p:nvSpPr>
        <p:spPr>
          <a:xfrm>
            <a:off x="8595426" y="4749296"/>
            <a:ext cx="145029"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5</a:t>
            </a:fld>
            <a:endParaRPr dirty="0"/>
          </a:p>
        </p:txBody>
      </p:sp>
      <p:pic>
        <p:nvPicPr>
          <p:cNvPr id="5" name="Picture 4">
            <a:extLst>
              <a:ext uri="{FF2B5EF4-FFF2-40B4-BE49-F238E27FC236}">
                <a16:creationId xmlns:a16="http://schemas.microsoft.com/office/drawing/2014/main" id="{49A7286D-6E5C-70F1-3AD9-356EC73704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5DBA57A7-E9B9-58BC-4C33-0A1AABD21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0F6B11DB-A6E3-9841-B739-5F2C52569F0C}"/>
              </a:ext>
            </a:extLst>
          </p:cNvPr>
          <p:cNvSpPr txBox="1"/>
          <p:nvPr/>
        </p:nvSpPr>
        <p:spPr>
          <a:xfrm>
            <a:off x="148931" y="1044128"/>
            <a:ext cx="2784325" cy="730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en-GB" altLang="en-US" sz="2700" dirty="0"/>
              <a:t>TYPE OF RESCUE BOAT</a:t>
            </a:r>
            <a:endParaRPr lang="en-IN" altLang="en-US" sz="2700" dirty="0"/>
          </a:p>
        </p:txBody>
      </p:sp>
      <p:pic>
        <p:nvPicPr>
          <p:cNvPr id="2" name="Picture 1">
            <a:extLst>
              <a:ext uri="{FF2B5EF4-FFF2-40B4-BE49-F238E27FC236}">
                <a16:creationId xmlns:a16="http://schemas.microsoft.com/office/drawing/2014/main" id="{DD971A52-80EF-ADC7-A83E-3945F0C15A80}"/>
              </a:ext>
            </a:extLst>
          </p:cNvPr>
          <p:cNvPicPr>
            <a:picLocks noChangeAspect="1"/>
          </p:cNvPicPr>
          <p:nvPr/>
        </p:nvPicPr>
        <p:blipFill>
          <a:blip r:embed="rId4"/>
          <a:stretch>
            <a:fillRect/>
          </a:stretch>
        </p:blipFill>
        <p:spPr>
          <a:xfrm>
            <a:off x="7291775" y="1181975"/>
            <a:ext cx="1703294" cy="793650"/>
          </a:xfrm>
          <a:prstGeom prst="rect">
            <a:avLst/>
          </a:prstGeom>
        </p:spPr>
      </p:pic>
      <p:pic>
        <p:nvPicPr>
          <p:cNvPr id="3" name="Picture 2">
            <a:extLst>
              <a:ext uri="{FF2B5EF4-FFF2-40B4-BE49-F238E27FC236}">
                <a16:creationId xmlns:a16="http://schemas.microsoft.com/office/drawing/2014/main" id="{096DF0EC-FD97-AEE5-9822-FF25864FF896}"/>
              </a:ext>
            </a:extLst>
          </p:cNvPr>
          <p:cNvPicPr>
            <a:picLocks noChangeAspect="1"/>
          </p:cNvPicPr>
          <p:nvPr/>
        </p:nvPicPr>
        <p:blipFill>
          <a:blip r:embed="rId5"/>
          <a:stretch>
            <a:fillRect/>
          </a:stretch>
        </p:blipFill>
        <p:spPr>
          <a:xfrm>
            <a:off x="5220204" y="3961525"/>
            <a:ext cx="1714512" cy="793650"/>
          </a:xfrm>
          <a:prstGeom prst="rect">
            <a:avLst/>
          </a:prstGeom>
        </p:spPr>
      </p:pic>
      <p:pic>
        <p:nvPicPr>
          <p:cNvPr id="4" name="Picture 3">
            <a:extLst>
              <a:ext uri="{FF2B5EF4-FFF2-40B4-BE49-F238E27FC236}">
                <a16:creationId xmlns:a16="http://schemas.microsoft.com/office/drawing/2014/main" id="{40F55FCE-92C0-528C-E6B8-BEAC6E07897B}"/>
              </a:ext>
            </a:extLst>
          </p:cNvPr>
          <p:cNvPicPr>
            <a:picLocks noChangeAspect="1"/>
          </p:cNvPicPr>
          <p:nvPr/>
        </p:nvPicPr>
        <p:blipFill>
          <a:blip r:embed="rId6"/>
          <a:stretch>
            <a:fillRect/>
          </a:stretch>
        </p:blipFill>
        <p:spPr>
          <a:xfrm>
            <a:off x="3249978" y="4011352"/>
            <a:ext cx="1714512" cy="793650"/>
          </a:xfrm>
          <a:prstGeom prst="rect">
            <a:avLst/>
          </a:prstGeom>
        </p:spPr>
      </p:pic>
      <p:pic>
        <p:nvPicPr>
          <p:cNvPr id="12" name="Picture 11">
            <a:extLst>
              <a:ext uri="{FF2B5EF4-FFF2-40B4-BE49-F238E27FC236}">
                <a16:creationId xmlns:a16="http://schemas.microsoft.com/office/drawing/2014/main" id="{1DE4781A-2680-0CB9-7970-EE904B2DF526}"/>
              </a:ext>
            </a:extLst>
          </p:cNvPr>
          <p:cNvPicPr>
            <a:picLocks noChangeAspect="1"/>
          </p:cNvPicPr>
          <p:nvPr/>
        </p:nvPicPr>
        <p:blipFill>
          <a:blip r:embed="rId7"/>
          <a:stretch>
            <a:fillRect/>
          </a:stretch>
        </p:blipFill>
        <p:spPr>
          <a:xfrm>
            <a:off x="7292868" y="3936274"/>
            <a:ext cx="1814718" cy="793650"/>
          </a:xfrm>
          <a:prstGeom prst="rect">
            <a:avLst/>
          </a:prstGeom>
        </p:spPr>
      </p:pic>
      <p:pic>
        <p:nvPicPr>
          <p:cNvPr id="13" name="Picture 2" descr="2025 Top Tenders TT8 Rigid Inflatable Boats (RIB) for sale - YachtWorld">
            <a:extLst>
              <a:ext uri="{FF2B5EF4-FFF2-40B4-BE49-F238E27FC236}">
                <a16:creationId xmlns:a16="http://schemas.microsoft.com/office/drawing/2014/main" id="{680F3BB9-E409-0A0E-62A2-04800F6AE34C}"/>
              </a:ext>
            </a:extLst>
          </p:cNvPr>
          <p:cNvPicPr>
            <a:picLocks noChangeAspect="1" noChangeArrowheads="1"/>
          </p:cNvPicPr>
          <p:nvPr/>
        </p:nvPicPr>
        <p:blipFill>
          <a:blip r:embed="rId8" cstate="print"/>
          <a:srcRect t="27084"/>
          <a:stretch>
            <a:fillRect/>
          </a:stretch>
        </p:blipFill>
        <p:spPr bwMode="auto">
          <a:xfrm>
            <a:off x="7256312" y="2559124"/>
            <a:ext cx="1714512" cy="793650"/>
          </a:xfrm>
          <a:prstGeom prst="rect">
            <a:avLst/>
          </a:prstGeom>
          <a:noFill/>
        </p:spPr>
      </p:pic>
    </p:spTree>
    <p:extLst>
      <p:ext uri="{BB962C8B-B14F-4D97-AF65-F5344CB8AC3E}">
        <p14:creationId xmlns:p14="http://schemas.microsoft.com/office/powerpoint/2010/main" val="1207302981"/>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24044-DA84-1F86-2623-6624AD9B56E2}"/>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5664297D-75A3-DC4A-F23C-44A026E07CC9}"/>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CDB15E14-014F-9688-CA0E-519C43AFCDCC}"/>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4FBD668-B288-9621-E027-23F243051D57}"/>
              </a:ext>
            </a:extLst>
          </p:cNvPr>
          <p:cNvSpPr txBox="1"/>
          <p:nvPr/>
        </p:nvSpPr>
        <p:spPr>
          <a:xfrm>
            <a:off x="3211830" y="1375014"/>
            <a:ext cx="5653596" cy="36924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gn="just">
              <a:lnSpc>
                <a:spcPct val="150000"/>
              </a:lnSpc>
              <a:spcBef>
                <a:spcPts val="0"/>
              </a:spcBef>
              <a:buSzPct val="100000"/>
              <a:defRPr sz="5400">
                <a:latin typeface="Open Sans"/>
                <a:ea typeface="Open Sans"/>
                <a:cs typeface="Open Sans"/>
                <a:sym typeface="Open Sans"/>
              </a:defRPr>
            </a:pPr>
            <a:r>
              <a:rPr lang="en-US" sz="1600" dirty="0">
                <a:solidFill>
                  <a:schemeClr val="tx1"/>
                </a:solidFill>
              </a:rPr>
              <a:t>Steps:</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IRB is launched and stabilized in water.</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OBM is either already attached or attached carefully afloat (usually on smaller IRBs).</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One crew member boards first to steady the craft and start the </a:t>
            </a:r>
            <a:r>
              <a:rPr lang="en-US" sz="1600" dirty="0" err="1">
                <a:solidFill>
                  <a:schemeClr val="tx1"/>
                </a:solidFill>
              </a:rPr>
              <a:t>tain</a:t>
            </a:r>
            <a:r>
              <a:rPr lang="en-US" sz="1600" dirty="0">
                <a:solidFill>
                  <a:schemeClr val="tx1"/>
                </a:solidFill>
              </a:rPr>
              <a:t> balance.</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Lifejackets must be worn at all times.</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Distribute weight evenly, remain seated, and hold on to safety ropes or handholds.</a:t>
            </a:r>
          </a:p>
          <a:p>
            <a:pPr marL="342900" indent="-34290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endParaRPr lang="en-US" sz="1600" dirty="0">
              <a:solidFill>
                <a:schemeClr val="tx1"/>
              </a:solidFill>
            </a:endParaRPr>
          </a:p>
        </p:txBody>
      </p:sp>
      <p:sp>
        <p:nvSpPr>
          <p:cNvPr id="11" name="Line">
            <a:extLst>
              <a:ext uri="{FF2B5EF4-FFF2-40B4-BE49-F238E27FC236}">
                <a16:creationId xmlns:a16="http://schemas.microsoft.com/office/drawing/2014/main" id="{39BC1C58-ECCC-C28C-003B-D1EF27CFDB74}"/>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B2F7CE27-19E8-F27A-25BC-64B354DF7A92}"/>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C3B3EAA7-B559-A6DE-D251-6460F2288595}"/>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2C9F81BA-C955-2E3D-DD81-AE2FF6C860FD}"/>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E68205B1-BCC9-1BFC-8E39-AE4F048CB389}"/>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50</a:t>
            </a:fld>
            <a:endParaRPr dirty="0"/>
          </a:p>
        </p:txBody>
      </p:sp>
      <p:pic>
        <p:nvPicPr>
          <p:cNvPr id="5" name="Picture 4">
            <a:extLst>
              <a:ext uri="{FF2B5EF4-FFF2-40B4-BE49-F238E27FC236}">
                <a16:creationId xmlns:a16="http://schemas.microsoft.com/office/drawing/2014/main" id="{AABA0770-2122-6F41-1184-F1864D1CD4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C451B779-7485-BE76-4041-3E6AB066BF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B4AA67DE-EB09-C131-5930-E8BD3E9D2DF1}"/>
              </a:ext>
            </a:extLst>
          </p:cNvPr>
          <p:cNvSpPr txBox="1"/>
          <p:nvPr/>
        </p:nvSpPr>
        <p:spPr>
          <a:xfrm>
            <a:off x="148931" y="1044128"/>
            <a:ext cx="2784325" cy="11811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US" sz="2700" dirty="0"/>
              <a:t>Embarking (Boarding) Procedures</a:t>
            </a:r>
          </a:p>
        </p:txBody>
      </p:sp>
    </p:spTree>
    <p:extLst>
      <p:ext uri="{BB962C8B-B14F-4D97-AF65-F5344CB8AC3E}">
        <p14:creationId xmlns:p14="http://schemas.microsoft.com/office/powerpoint/2010/main" val="794434948"/>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BEF04-AC8F-4DC1-E8C6-C7261E0E552D}"/>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743BB026-4629-9125-0DD5-B4B2A989AA05}"/>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B15D304A-CD91-8910-07A1-33BE8C2264EB}"/>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D853912B-7A28-BFBA-3BE5-D1EDE6519188}"/>
              </a:ext>
            </a:extLst>
          </p:cNvPr>
          <p:cNvSpPr txBox="1"/>
          <p:nvPr/>
        </p:nvSpPr>
        <p:spPr>
          <a:xfrm>
            <a:off x="3211830" y="1743638"/>
            <a:ext cx="5653596" cy="16562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Use throttle handle.</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Control speed carefully, especially near people or during recovery operations.</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endParaRPr lang="en-US" sz="1800" dirty="0">
              <a:solidFill>
                <a:schemeClr val="tx1"/>
              </a:solidFill>
            </a:endParaRPr>
          </a:p>
        </p:txBody>
      </p:sp>
      <p:sp>
        <p:nvSpPr>
          <p:cNvPr id="11" name="Line">
            <a:extLst>
              <a:ext uri="{FF2B5EF4-FFF2-40B4-BE49-F238E27FC236}">
                <a16:creationId xmlns:a16="http://schemas.microsoft.com/office/drawing/2014/main" id="{40E5E2A6-02FD-94C4-7484-4AFC27670A91}"/>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5E682D07-C841-BE27-81F7-4D8D191D6113}"/>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6B920812-047B-AC9D-398A-07101689FE52}"/>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D884EE7F-1072-5752-8BE5-1879A828EB4E}"/>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A2F5B330-A73D-E0E2-9F30-729C39863432}"/>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51</a:t>
            </a:fld>
            <a:endParaRPr dirty="0"/>
          </a:p>
        </p:txBody>
      </p:sp>
      <p:pic>
        <p:nvPicPr>
          <p:cNvPr id="5" name="Picture 4">
            <a:extLst>
              <a:ext uri="{FF2B5EF4-FFF2-40B4-BE49-F238E27FC236}">
                <a16:creationId xmlns:a16="http://schemas.microsoft.com/office/drawing/2014/main" id="{6F641D57-D4A2-EC94-BECB-E3A5D9FABC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17E5560E-40D2-748B-9648-D23D168F04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518FF259-2E40-2B60-7AEA-23CB1C84544A}"/>
              </a:ext>
            </a:extLst>
          </p:cNvPr>
          <p:cNvSpPr txBox="1"/>
          <p:nvPr/>
        </p:nvSpPr>
        <p:spPr>
          <a:xfrm>
            <a:off x="148931" y="1044128"/>
            <a:ext cx="2784325" cy="4332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US" sz="2700" dirty="0"/>
              <a:t>Maneuvering:</a:t>
            </a:r>
          </a:p>
        </p:txBody>
      </p:sp>
    </p:spTree>
    <p:extLst>
      <p:ext uri="{BB962C8B-B14F-4D97-AF65-F5344CB8AC3E}">
        <p14:creationId xmlns:p14="http://schemas.microsoft.com/office/powerpoint/2010/main" val="1602905466"/>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CAB3B-EC0D-4954-2DB9-EC223F32F1C9}"/>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7BD97F42-EDBD-5BF4-7133-B0D9E569C85B}"/>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7AFFB1E7-E680-1499-B790-3A3390474EDF}"/>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F91D2A6-6506-F38E-1421-07FA20C20E96}"/>
              </a:ext>
            </a:extLst>
          </p:cNvPr>
          <p:cNvSpPr txBox="1"/>
          <p:nvPr/>
        </p:nvSpPr>
        <p:spPr>
          <a:xfrm>
            <a:off x="3160619" y="1337581"/>
            <a:ext cx="5653596" cy="37337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gn="just">
              <a:lnSpc>
                <a:spcPct val="150000"/>
              </a:lnSpc>
              <a:spcBef>
                <a:spcPts val="0"/>
              </a:spcBef>
              <a:buSzPct val="100000"/>
              <a:defRPr sz="5400">
                <a:latin typeface="Open Sans"/>
                <a:ea typeface="Open Sans"/>
                <a:cs typeface="Open Sans"/>
                <a:sym typeface="Open Sans"/>
              </a:defRPr>
            </a:pPr>
            <a:r>
              <a:rPr lang="en-US" sz="1800" dirty="0">
                <a:solidFill>
                  <a:schemeClr val="tx1"/>
                </a:solidFill>
              </a:rPr>
              <a:t>Steps:</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IRB is brought alongside a safe platform or ladder.</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OBM is turned off before people disembark.</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One person disembarks at a time while maintaining boat balance.</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Remove OBM (if required) and secure it.</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Deflate or hoist IRB back onboard.</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endParaRPr lang="en-US" sz="1800" dirty="0">
              <a:solidFill>
                <a:schemeClr val="tx1"/>
              </a:solidFill>
            </a:endParaRPr>
          </a:p>
        </p:txBody>
      </p:sp>
      <p:sp>
        <p:nvSpPr>
          <p:cNvPr id="11" name="Line">
            <a:extLst>
              <a:ext uri="{FF2B5EF4-FFF2-40B4-BE49-F238E27FC236}">
                <a16:creationId xmlns:a16="http://schemas.microsoft.com/office/drawing/2014/main" id="{5070EB93-3498-0A7C-D1BF-C8A106C6D2FB}"/>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4031D510-BF36-AB8C-AE56-358B4F9D6AE6}"/>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2BFC7533-8D07-28C7-DCF1-B9D42C11E46E}"/>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E6802C04-4E06-AAF6-D715-5FB05C1F05D4}"/>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BA7E7E27-03B9-09DE-E2F0-BABDED1C0B75}"/>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52</a:t>
            </a:fld>
            <a:endParaRPr dirty="0"/>
          </a:p>
        </p:txBody>
      </p:sp>
      <p:pic>
        <p:nvPicPr>
          <p:cNvPr id="5" name="Picture 4">
            <a:extLst>
              <a:ext uri="{FF2B5EF4-FFF2-40B4-BE49-F238E27FC236}">
                <a16:creationId xmlns:a16="http://schemas.microsoft.com/office/drawing/2014/main" id="{4B2EA14D-7095-6A31-9D41-C93191C857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149B07E7-DF1C-37FF-0EE4-7DF1B2DEFC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BC67D48A-B38F-8B7A-FD48-ED3F6678D413}"/>
              </a:ext>
            </a:extLst>
          </p:cNvPr>
          <p:cNvSpPr txBox="1"/>
          <p:nvPr/>
        </p:nvSpPr>
        <p:spPr>
          <a:xfrm>
            <a:off x="148931" y="1044128"/>
            <a:ext cx="2784325" cy="807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US" sz="2700" dirty="0"/>
              <a:t>Disembarking Procedures</a:t>
            </a:r>
          </a:p>
        </p:txBody>
      </p:sp>
    </p:spTree>
    <p:extLst>
      <p:ext uri="{BB962C8B-B14F-4D97-AF65-F5344CB8AC3E}">
        <p14:creationId xmlns:p14="http://schemas.microsoft.com/office/powerpoint/2010/main" val="3689327638"/>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CC689-D110-32A0-E3FF-3F6F3DE828EA}"/>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E14BBC8C-3C87-7EC3-495F-B062631C4542}"/>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49A7A860-FD50-4CA7-963C-734EADF1AD4B}"/>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FF54F7EA-FBC7-C4A4-732B-8F6174B2AE9B}"/>
              </a:ext>
            </a:extLst>
          </p:cNvPr>
          <p:cNvSpPr txBox="1"/>
          <p:nvPr/>
        </p:nvSpPr>
        <p:spPr>
          <a:xfrm>
            <a:off x="3211830" y="1458902"/>
            <a:ext cx="5653596" cy="29027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Stagnant Water (Still Water)</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Examples: Lakes, ponds, harbors, reservoirs</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Characteristics:</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No current or water movement</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Predictable and stable surface</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800" dirty="0">
                <a:solidFill>
                  <a:schemeClr val="tx1"/>
                </a:solidFill>
              </a:rPr>
              <a:t>Often sheltered from wind and waves</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endParaRPr lang="en-US" sz="1800" dirty="0">
              <a:solidFill>
                <a:schemeClr val="tx1"/>
              </a:solidFill>
            </a:endParaRPr>
          </a:p>
        </p:txBody>
      </p:sp>
      <p:sp>
        <p:nvSpPr>
          <p:cNvPr id="11" name="Line">
            <a:extLst>
              <a:ext uri="{FF2B5EF4-FFF2-40B4-BE49-F238E27FC236}">
                <a16:creationId xmlns:a16="http://schemas.microsoft.com/office/drawing/2014/main" id="{2669E888-6C81-F18D-B939-6FEE07985C94}"/>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98EDD430-9E39-EADC-DAE8-1637F36BEA36}"/>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DFB98E66-7FCD-DD1A-40D2-83CD74B4E227}"/>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951E8959-5919-EF6B-BA4A-CC82E015993E}"/>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4CD520F2-D0CB-FEFF-9D67-D1415F0F89FE}"/>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53</a:t>
            </a:fld>
            <a:endParaRPr dirty="0"/>
          </a:p>
        </p:txBody>
      </p:sp>
      <p:pic>
        <p:nvPicPr>
          <p:cNvPr id="5" name="Picture 4">
            <a:extLst>
              <a:ext uri="{FF2B5EF4-FFF2-40B4-BE49-F238E27FC236}">
                <a16:creationId xmlns:a16="http://schemas.microsoft.com/office/drawing/2014/main" id="{80F49C67-B993-DAC3-8D3F-9BEBD1BE9A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3364F452-12BB-9581-F2A8-54F9361347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BBDE8797-890B-95C7-0CE7-3BFF5F75C219}"/>
              </a:ext>
            </a:extLst>
          </p:cNvPr>
          <p:cNvSpPr txBox="1"/>
          <p:nvPr/>
        </p:nvSpPr>
        <p:spPr>
          <a:xfrm>
            <a:off x="148931" y="1044128"/>
            <a:ext cx="2784325" cy="2302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US" sz="2700" dirty="0"/>
              <a:t>ROWING BOAT- STAGNANT WATER AND FLOWING WATER</a:t>
            </a:r>
            <a:br>
              <a:rPr lang="en-US" sz="2700" dirty="0"/>
            </a:br>
            <a:endParaRPr lang="en-US" sz="2700" dirty="0"/>
          </a:p>
        </p:txBody>
      </p:sp>
    </p:spTree>
    <p:extLst>
      <p:ext uri="{BB962C8B-B14F-4D97-AF65-F5344CB8AC3E}">
        <p14:creationId xmlns:p14="http://schemas.microsoft.com/office/powerpoint/2010/main" val="1993198832"/>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32306-722A-E831-B37C-D650385F767B}"/>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BB9C3AAB-C907-7F2C-9634-3E295DF1532D}"/>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7E9A72C2-8C50-5521-137C-958A8D0FA6EB}"/>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D0F636F8-F161-CED7-D1B8-6819CE727F16}"/>
              </a:ext>
            </a:extLst>
          </p:cNvPr>
          <p:cNvSpPr txBox="1"/>
          <p:nvPr/>
        </p:nvSpPr>
        <p:spPr>
          <a:xfrm>
            <a:off x="3211830" y="1458902"/>
            <a:ext cx="5653596" cy="36924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gn="just">
              <a:lnSpc>
                <a:spcPct val="150000"/>
              </a:lnSpc>
              <a:spcBef>
                <a:spcPts val="0"/>
              </a:spcBef>
              <a:buSzPct val="100000"/>
              <a:defRPr sz="5400">
                <a:latin typeface="Open Sans"/>
                <a:ea typeface="Open Sans"/>
                <a:cs typeface="Open Sans"/>
                <a:sym typeface="Open Sans"/>
              </a:defRPr>
            </a:pPr>
            <a:r>
              <a:rPr lang="en-US" sz="1600" dirty="0">
                <a:solidFill>
                  <a:schemeClr val="tx1"/>
                </a:solidFill>
              </a:rPr>
              <a:t>Rowing Considerations:</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Easier control: Ideal for beginners or training</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Straight-line rowing is simpler due to lack of drift</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Lower effort needed to maintain position or direction</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Good for practicing stroke technique and balance</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Less risk of drifting into hazards</a:t>
            </a:r>
          </a:p>
          <a:p>
            <a:pPr algn="just">
              <a:lnSpc>
                <a:spcPct val="150000"/>
              </a:lnSpc>
              <a:spcBef>
                <a:spcPts val="0"/>
              </a:spcBef>
              <a:buSzPct val="100000"/>
              <a:defRPr sz="5400">
                <a:latin typeface="Open Sans"/>
                <a:ea typeface="Open Sans"/>
                <a:cs typeface="Open Sans"/>
                <a:sym typeface="Open Sans"/>
              </a:defRPr>
            </a:pPr>
            <a:r>
              <a:rPr lang="en-US" sz="1600" dirty="0">
                <a:solidFill>
                  <a:schemeClr val="tx1"/>
                </a:solidFill>
              </a:rPr>
              <a:t>Risks:</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Can be deceptive in shallow areas (weeds, mud)</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May have poor water quality or stagnant growth (algae)</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endParaRPr lang="en-US" sz="1600" dirty="0">
              <a:solidFill>
                <a:schemeClr val="tx1"/>
              </a:solidFill>
            </a:endParaRPr>
          </a:p>
        </p:txBody>
      </p:sp>
      <p:sp>
        <p:nvSpPr>
          <p:cNvPr id="11" name="Line">
            <a:extLst>
              <a:ext uri="{FF2B5EF4-FFF2-40B4-BE49-F238E27FC236}">
                <a16:creationId xmlns:a16="http://schemas.microsoft.com/office/drawing/2014/main" id="{13A3A450-4047-18CF-D8AA-42D13BBB3F2F}"/>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A3A537E5-1166-3584-107D-E5B1F8F82FC4}"/>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B44D84E8-F949-D07F-43D6-C6375DA0FC5C}"/>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228FBB25-99C6-1C4B-125A-EE2546D11F4E}"/>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207474A3-4FC2-873C-33FD-FDC983CB5E61}"/>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54</a:t>
            </a:fld>
            <a:endParaRPr dirty="0"/>
          </a:p>
        </p:txBody>
      </p:sp>
      <p:pic>
        <p:nvPicPr>
          <p:cNvPr id="5" name="Picture 4">
            <a:extLst>
              <a:ext uri="{FF2B5EF4-FFF2-40B4-BE49-F238E27FC236}">
                <a16:creationId xmlns:a16="http://schemas.microsoft.com/office/drawing/2014/main" id="{50CE6E99-C23D-3D42-13A7-467B561CE4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5604D28F-19EA-B389-EFB7-09F35AADF3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B1E680C8-B2E0-B102-5AA8-819BD0B203D5}"/>
              </a:ext>
            </a:extLst>
          </p:cNvPr>
          <p:cNvSpPr txBox="1"/>
          <p:nvPr/>
        </p:nvSpPr>
        <p:spPr>
          <a:xfrm>
            <a:off x="148931" y="1044128"/>
            <a:ext cx="2784325" cy="2302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US" sz="2700" dirty="0"/>
              <a:t>ROWING BOAT- STAGNANT WATER AND FLOWING WATER</a:t>
            </a:r>
            <a:br>
              <a:rPr lang="en-US" sz="2700" dirty="0"/>
            </a:br>
            <a:endParaRPr lang="en-US" sz="2700" dirty="0"/>
          </a:p>
        </p:txBody>
      </p:sp>
    </p:spTree>
    <p:extLst>
      <p:ext uri="{BB962C8B-B14F-4D97-AF65-F5344CB8AC3E}">
        <p14:creationId xmlns:p14="http://schemas.microsoft.com/office/powerpoint/2010/main" val="3120357076"/>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A8E8E-7C74-ED00-5C67-8750AE0FB86B}"/>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FB6BFB16-6A0C-4CDB-3003-F684AB149D0D}"/>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DBBDE1F1-363D-FF8E-B237-12F314A8C971}"/>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E18DBA1D-88BB-4768-D2C8-DCE417C67661}"/>
              </a:ext>
            </a:extLst>
          </p:cNvPr>
          <p:cNvSpPr txBox="1"/>
          <p:nvPr/>
        </p:nvSpPr>
        <p:spPr>
          <a:xfrm>
            <a:off x="3211830" y="1835707"/>
            <a:ext cx="5653596" cy="2215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Flowing Water (Rivers, Streams, Tidal Currents)</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Characteristics:</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Water is constantly moving in a single direction (current)</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Speed and direction vary with terrain, tides, or rainfall</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May include eddies, whirlpools, or rapids</a:t>
            </a:r>
          </a:p>
          <a:p>
            <a:pPr algn="just">
              <a:lnSpc>
                <a:spcPct val="150000"/>
              </a:lnSpc>
              <a:spcBef>
                <a:spcPts val="0"/>
              </a:spcBef>
              <a:buSzPct val="100000"/>
              <a:defRPr sz="5400">
                <a:latin typeface="Open Sans"/>
                <a:ea typeface="Open Sans"/>
                <a:cs typeface="Open Sans"/>
                <a:sym typeface="Open Sans"/>
              </a:defRPr>
            </a:pPr>
            <a:endParaRPr lang="en-US" sz="1600" dirty="0">
              <a:solidFill>
                <a:schemeClr val="tx1"/>
              </a:solidFill>
            </a:endParaRPr>
          </a:p>
        </p:txBody>
      </p:sp>
      <p:sp>
        <p:nvSpPr>
          <p:cNvPr id="11" name="Line">
            <a:extLst>
              <a:ext uri="{FF2B5EF4-FFF2-40B4-BE49-F238E27FC236}">
                <a16:creationId xmlns:a16="http://schemas.microsoft.com/office/drawing/2014/main" id="{7C3A8844-6199-D43A-7320-516650A23A30}"/>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BFB4814D-AA51-B2A1-20AA-2F55E226DE90}"/>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2D961A1D-2664-FF2A-B791-CF8CF10492D9}"/>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A9D48B50-EDA0-B2D2-1883-7123346E599E}"/>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08C66117-2CDA-AF8B-7C41-4B4450F19D4E}"/>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55</a:t>
            </a:fld>
            <a:endParaRPr dirty="0"/>
          </a:p>
        </p:txBody>
      </p:sp>
      <p:pic>
        <p:nvPicPr>
          <p:cNvPr id="5" name="Picture 4">
            <a:extLst>
              <a:ext uri="{FF2B5EF4-FFF2-40B4-BE49-F238E27FC236}">
                <a16:creationId xmlns:a16="http://schemas.microsoft.com/office/drawing/2014/main" id="{C1145D08-1958-C7A2-140D-2ECC95CB05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41498AE4-C0C8-B3BC-ABC1-486C51591F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BA7821AD-7BD3-6437-666B-C29E9D591AD9}"/>
              </a:ext>
            </a:extLst>
          </p:cNvPr>
          <p:cNvSpPr txBox="1"/>
          <p:nvPr/>
        </p:nvSpPr>
        <p:spPr>
          <a:xfrm>
            <a:off x="148931" y="1044128"/>
            <a:ext cx="2784325" cy="2302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US" sz="2700" dirty="0"/>
              <a:t>ROWING BOAT- STAGNANT WATER AND FLOWING WATER</a:t>
            </a:r>
            <a:br>
              <a:rPr lang="en-US" sz="2700" dirty="0"/>
            </a:br>
            <a:endParaRPr lang="en-US" sz="2700" dirty="0"/>
          </a:p>
        </p:txBody>
      </p:sp>
    </p:spTree>
    <p:extLst>
      <p:ext uri="{BB962C8B-B14F-4D97-AF65-F5344CB8AC3E}">
        <p14:creationId xmlns:p14="http://schemas.microsoft.com/office/powerpoint/2010/main" val="3475354354"/>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A48D6-9380-690C-4C2B-7B99FA3C70E6}"/>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2FC61EA3-2C95-EBDD-EC95-E1ECE15F32BB}"/>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29AA4CEC-04EA-C885-E22C-56767D176119}"/>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10B7C4C9-9CFA-22F6-9AB5-B4DFB8BB1846}"/>
              </a:ext>
            </a:extLst>
          </p:cNvPr>
          <p:cNvSpPr txBox="1"/>
          <p:nvPr/>
        </p:nvSpPr>
        <p:spPr>
          <a:xfrm>
            <a:off x="3211830" y="1835707"/>
            <a:ext cx="5653596" cy="25844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There are many different types of life jackets, including those with manual and automatic inflation.</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If you become unconscious it should keep your head above the water and maintain a clear airway.</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Ensure that all straps and buckles are done up tightly and minimize the amount of loose ends.</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endParaRPr lang="en-US" sz="1600" dirty="0">
              <a:solidFill>
                <a:schemeClr val="tx1"/>
              </a:solidFill>
            </a:endParaRPr>
          </a:p>
        </p:txBody>
      </p:sp>
      <p:sp>
        <p:nvSpPr>
          <p:cNvPr id="11" name="Line">
            <a:extLst>
              <a:ext uri="{FF2B5EF4-FFF2-40B4-BE49-F238E27FC236}">
                <a16:creationId xmlns:a16="http://schemas.microsoft.com/office/drawing/2014/main" id="{0A54E4AE-2EB7-997A-5884-82A5C7B34D1B}"/>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E873C10D-8391-1935-E6DF-D9663D7903D7}"/>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C276782A-9A43-F4D1-717F-F6A6A8586F37}"/>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23FD90DB-9EC7-48EE-C2B7-64175CCFCFBB}"/>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C920FA74-2660-AF12-646F-0957327EDBFA}"/>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56</a:t>
            </a:fld>
            <a:endParaRPr dirty="0"/>
          </a:p>
        </p:txBody>
      </p:sp>
      <p:pic>
        <p:nvPicPr>
          <p:cNvPr id="5" name="Picture 4">
            <a:extLst>
              <a:ext uri="{FF2B5EF4-FFF2-40B4-BE49-F238E27FC236}">
                <a16:creationId xmlns:a16="http://schemas.microsoft.com/office/drawing/2014/main" id="{E691DDD5-986A-F890-A856-76D5F507BA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46CD2256-55CD-AA06-27C7-7CF5B64BE4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0D191632-9F91-F48C-E201-6FEE59F17A82}"/>
              </a:ext>
            </a:extLst>
          </p:cNvPr>
          <p:cNvSpPr txBox="1"/>
          <p:nvPr/>
        </p:nvSpPr>
        <p:spPr>
          <a:xfrm>
            <a:off x="148931" y="1044128"/>
            <a:ext cx="2784325" cy="807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US" sz="2700" dirty="0"/>
              <a:t>LIFE JACKET</a:t>
            </a:r>
            <a:br>
              <a:rPr lang="en-US" sz="2700" dirty="0"/>
            </a:br>
            <a:endParaRPr lang="en-US" sz="2700" dirty="0"/>
          </a:p>
        </p:txBody>
      </p:sp>
      <p:pic>
        <p:nvPicPr>
          <p:cNvPr id="2" name="Picture 1">
            <a:extLst>
              <a:ext uri="{FF2B5EF4-FFF2-40B4-BE49-F238E27FC236}">
                <a16:creationId xmlns:a16="http://schemas.microsoft.com/office/drawing/2014/main" id="{FC44703E-474C-7695-06F1-C6AD8D75C966}"/>
              </a:ext>
            </a:extLst>
          </p:cNvPr>
          <p:cNvPicPr>
            <a:picLocks noChangeAspect="1"/>
          </p:cNvPicPr>
          <p:nvPr/>
        </p:nvPicPr>
        <p:blipFill>
          <a:blip r:embed="rId5"/>
          <a:stretch>
            <a:fillRect/>
          </a:stretch>
        </p:blipFill>
        <p:spPr>
          <a:xfrm>
            <a:off x="421102" y="1896341"/>
            <a:ext cx="2016224" cy="2203031"/>
          </a:xfrm>
          <a:prstGeom prst="rect">
            <a:avLst/>
          </a:prstGeom>
        </p:spPr>
      </p:pic>
    </p:spTree>
    <p:extLst>
      <p:ext uri="{BB962C8B-B14F-4D97-AF65-F5344CB8AC3E}">
        <p14:creationId xmlns:p14="http://schemas.microsoft.com/office/powerpoint/2010/main" val="2366178673"/>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5731A-D0B4-9A0C-374B-6A2E29F2E537}"/>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301495A5-63C2-8D91-9575-4D0266ED5783}"/>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2305A8AE-6760-3019-194B-D042D4DA74C4}"/>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11D7AD7C-DFE9-3F0C-9D4D-C97C6956EF69}"/>
              </a:ext>
            </a:extLst>
          </p:cNvPr>
          <p:cNvSpPr txBox="1"/>
          <p:nvPr/>
        </p:nvSpPr>
        <p:spPr>
          <a:xfrm>
            <a:off x="3211830" y="1835707"/>
            <a:ext cx="5653596" cy="25831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Life jacket uses and safety tips:-</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Check life jackets for holes or damage before each use.</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Everyone must wear a life jacket on the boat.</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Choose the right size based on height and weight.</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Test fit: If it rides up over the chin, it's too big.</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Teach everyone how to wear and buckle it correctly.</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Buckle all straps and tuck in any loose ends.</a:t>
            </a:r>
          </a:p>
        </p:txBody>
      </p:sp>
      <p:sp>
        <p:nvSpPr>
          <p:cNvPr id="11" name="Line">
            <a:extLst>
              <a:ext uri="{FF2B5EF4-FFF2-40B4-BE49-F238E27FC236}">
                <a16:creationId xmlns:a16="http://schemas.microsoft.com/office/drawing/2014/main" id="{E97A509D-B36F-D2F6-6E43-C789E36D9114}"/>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8DF181AF-FBFC-A914-153F-05C6CAE19FB2}"/>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A226BEC4-2E94-4951-3B67-7ACB00839956}"/>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55AF24F7-9B16-844B-A940-D487A31C4938}"/>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E3F64099-057B-A490-AAD9-4D223D418C3E}"/>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57</a:t>
            </a:fld>
            <a:endParaRPr dirty="0"/>
          </a:p>
        </p:txBody>
      </p:sp>
      <p:pic>
        <p:nvPicPr>
          <p:cNvPr id="5" name="Picture 4">
            <a:extLst>
              <a:ext uri="{FF2B5EF4-FFF2-40B4-BE49-F238E27FC236}">
                <a16:creationId xmlns:a16="http://schemas.microsoft.com/office/drawing/2014/main" id="{521A259B-B176-9ABF-5FB5-DB5679B02F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F698A3E7-5B8A-70C1-737E-A406785862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8F5CC996-E2EC-C9E3-6AA3-23FC5B076BA4}"/>
              </a:ext>
            </a:extLst>
          </p:cNvPr>
          <p:cNvSpPr txBox="1"/>
          <p:nvPr/>
        </p:nvSpPr>
        <p:spPr>
          <a:xfrm>
            <a:off x="148931" y="1044128"/>
            <a:ext cx="2784325" cy="8071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US" sz="2700" dirty="0"/>
              <a:t>LIFE JACKET</a:t>
            </a:r>
            <a:br>
              <a:rPr lang="en-US" sz="2700" dirty="0"/>
            </a:br>
            <a:endParaRPr lang="en-US" sz="2700" dirty="0"/>
          </a:p>
        </p:txBody>
      </p:sp>
      <p:pic>
        <p:nvPicPr>
          <p:cNvPr id="2" name="Picture 1">
            <a:extLst>
              <a:ext uri="{FF2B5EF4-FFF2-40B4-BE49-F238E27FC236}">
                <a16:creationId xmlns:a16="http://schemas.microsoft.com/office/drawing/2014/main" id="{7294569D-6D51-166F-5441-CB401A10C9E8}"/>
              </a:ext>
            </a:extLst>
          </p:cNvPr>
          <p:cNvPicPr>
            <a:picLocks noChangeAspect="1"/>
          </p:cNvPicPr>
          <p:nvPr/>
        </p:nvPicPr>
        <p:blipFill>
          <a:blip r:embed="rId5"/>
          <a:stretch>
            <a:fillRect/>
          </a:stretch>
        </p:blipFill>
        <p:spPr>
          <a:xfrm>
            <a:off x="421102" y="1896341"/>
            <a:ext cx="2016224" cy="2203031"/>
          </a:xfrm>
          <a:prstGeom prst="rect">
            <a:avLst/>
          </a:prstGeom>
        </p:spPr>
      </p:pic>
    </p:spTree>
    <p:extLst>
      <p:ext uri="{BB962C8B-B14F-4D97-AF65-F5344CB8AC3E}">
        <p14:creationId xmlns:p14="http://schemas.microsoft.com/office/powerpoint/2010/main" val="3004076958"/>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80AC7-F730-F83B-C418-94E98416D63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D003607-0230-06B0-1893-7027920A9EF4}"/>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4DAF4CC1-3D8B-8064-BC3E-E7F0D371C3AE}"/>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B15702DC-5F6F-F838-CD88-BECEFC94FF4F}"/>
              </a:ext>
            </a:extLst>
          </p:cNvPr>
          <p:cNvSpPr txBox="1"/>
          <p:nvPr/>
        </p:nvSpPr>
        <p:spPr>
          <a:xfrm>
            <a:off x="3211830" y="1447708"/>
            <a:ext cx="5653596" cy="33231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Life jacket uses and safety tips:-</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 Test buoyancy in shallow water — chin should stay above water.</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 Don’t use toys or water wings as substitutes.</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 Avoid harsh cleaners; they weaken the fabric.</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 Air-dry in the shade and store in a dry, ventilated place.</a:t>
            </a:r>
          </a:p>
          <a:p>
            <a:pPr marL="285750" indent="-285750" algn="just">
              <a:lnSpc>
                <a:spcPct val="150000"/>
              </a:lnSpc>
              <a:spcBef>
                <a:spcPts val="0"/>
              </a:spcBef>
              <a:buSzPct val="100000"/>
              <a:buFont typeface="Arial" panose="020B0604020202020204" pitchFamily="34" charset="0"/>
              <a:buChar char="•"/>
              <a:defRPr sz="5400">
                <a:latin typeface="Open Sans"/>
                <a:ea typeface="Open Sans"/>
                <a:cs typeface="Open Sans"/>
                <a:sym typeface="Open Sans"/>
              </a:defRPr>
            </a:pPr>
            <a:r>
              <a:rPr lang="en-US" sz="1600" dirty="0">
                <a:solidFill>
                  <a:schemeClr val="tx1"/>
                </a:solidFill>
              </a:rPr>
              <a:t>❌ Don’t use dryers, radiators, or leave in direct sun too long.</a:t>
            </a:r>
          </a:p>
        </p:txBody>
      </p:sp>
      <p:sp>
        <p:nvSpPr>
          <p:cNvPr id="11" name="Line">
            <a:extLst>
              <a:ext uri="{FF2B5EF4-FFF2-40B4-BE49-F238E27FC236}">
                <a16:creationId xmlns:a16="http://schemas.microsoft.com/office/drawing/2014/main" id="{9F54F25C-8168-3783-B44E-DDD030F100CA}"/>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06F5C84C-5B36-1C6B-F1CB-8BB67913C0A6}"/>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A00CDBF6-AE85-0C2C-304B-7EF09EBBED67}"/>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055819E4-3C1A-0ABC-02CD-223517E4E3C5}"/>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F408A67E-AFE6-8A2E-0F1E-215C60DE818C}"/>
              </a:ext>
            </a:extLst>
          </p:cNvPr>
          <p:cNvSpPr txBox="1">
            <a:spLocks noGrp="1"/>
          </p:cNvSpPr>
          <p:nvPr>
            <p:ph type="sldNum" sz="quarter" idx="2"/>
          </p:nvPr>
        </p:nvSpPr>
        <p:spPr>
          <a:xfrm>
            <a:off x="8595426" y="4749296"/>
            <a:ext cx="384957"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58</a:t>
            </a:fld>
            <a:endParaRPr dirty="0"/>
          </a:p>
        </p:txBody>
      </p:sp>
      <p:pic>
        <p:nvPicPr>
          <p:cNvPr id="5" name="Picture 4">
            <a:extLst>
              <a:ext uri="{FF2B5EF4-FFF2-40B4-BE49-F238E27FC236}">
                <a16:creationId xmlns:a16="http://schemas.microsoft.com/office/drawing/2014/main" id="{0AF00E08-5907-9387-6DE1-EB5CD6EE86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4DC08B16-DCEB-7DB7-071B-714723C248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899F1DD4-CE16-0394-56F7-6B0BFBCBE688}"/>
              </a:ext>
            </a:extLst>
          </p:cNvPr>
          <p:cNvSpPr txBox="1"/>
          <p:nvPr/>
        </p:nvSpPr>
        <p:spPr>
          <a:xfrm>
            <a:off x="148931" y="1044128"/>
            <a:ext cx="2784325" cy="807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US" sz="2700" dirty="0"/>
              <a:t>LIFE JACKET</a:t>
            </a:r>
            <a:br>
              <a:rPr lang="en-US" sz="2700" dirty="0"/>
            </a:br>
            <a:endParaRPr lang="en-US" sz="2700" dirty="0"/>
          </a:p>
        </p:txBody>
      </p:sp>
      <p:pic>
        <p:nvPicPr>
          <p:cNvPr id="2" name="Picture 1">
            <a:extLst>
              <a:ext uri="{FF2B5EF4-FFF2-40B4-BE49-F238E27FC236}">
                <a16:creationId xmlns:a16="http://schemas.microsoft.com/office/drawing/2014/main" id="{AB02AB47-2879-0AF9-F164-96402A656F36}"/>
              </a:ext>
            </a:extLst>
          </p:cNvPr>
          <p:cNvPicPr>
            <a:picLocks noChangeAspect="1"/>
          </p:cNvPicPr>
          <p:nvPr/>
        </p:nvPicPr>
        <p:blipFill>
          <a:blip r:embed="rId5"/>
          <a:stretch>
            <a:fillRect/>
          </a:stretch>
        </p:blipFill>
        <p:spPr>
          <a:xfrm>
            <a:off x="421102" y="1896341"/>
            <a:ext cx="2016224" cy="2203031"/>
          </a:xfrm>
          <a:prstGeom prst="rect">
            <a:avLst/>
          </a:prstGeom>
        </p:spPr>
      </p:pic>
    </p:spTree>
    <p:extLst>
      <p:ext uri="{BB962C8B-B14F-4D97-AF65-F5344CB8AC3E}">
        <p14:creationId xmlns:p14="http://schemas.microsoft.com/office/powerpoint/2010/main" val="11859404"/>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C31D6-B8D8-6674-40D0-0690B1843661}"/>
            </a:ext>
          </a:extLst>
        </p:cNvPr>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1938C570-FC15-566F-FE13-E1ED3E568AA8}"/>
              </a:ext>
            </a:extLst>
          </p:cNvPr>
          <p:cNvSpPr txBox="1">
            <a:spLocks/>
          </p:cNvSpPr>
          <p:nvPr/>
        </p:nvSpPr>
        <p:spPr>
          <a:xfrm>
            <a:off x="216709" y="1013842"/>
            <a:ext cx="2860477" cy="2908697"/>
          </a:xfrm>
          <a:prstGeom prst="rect">
            <a:avLst/>
          </a:prstGeom>
          <a:solidFill>
            <a:srgbClr val="E46C0A"/>
          </a:solidFill>
        </p:spPr>
        <p:txBody>
          <a:bodyPr lIns="33463" tIns="33463" rIns="33463" bIns="33463"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en-US" sz="1800" dirty="0"/>
              <a:t>Now You are able to define:</a:t>
            </a:r>
          </a:p>
        </p:txBody>
      </p:sp>
      <p:sp>
        <p:nvSpPr>
          <p:cNvPr id="6" name="OBJECTIVES">
            <a:extLst>
              <a:ext uri="{FF2B5EF4-FFF2-40B4-BE49-F238E27FC236}">
                <a16:creationId xmlns:a16="http://schemas.microsoft.com/office/drawing/2014/main" id="{5C370E87-487D-C715-04BB-7757F7C60670}"/>
              </a:ext>
            </a:extLst>
          </p:cNvPr>
          <p:cNvSpPr txBox="1"/>
          <p:nvPr/>
        </p:nvSpPr>
        <p:spPr>
          <a:xfrm>
            <a:off x="3248015" y="295459"/>
            <a:ext cx="1284557" cy="47478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9356" tIns="29356" rIns="29356" bIns="29356">
            <a:spAutoFit/>
          </a:bodyPr>
          <a:lstStyle>
            <a:lvl1pPr defTabSz="1896340">
              <a:defRPr sz="7200" b="1">
                <a:solidFill>
                  <a:srgbClr val="C00000"/>
                </a:solidFill>
                <a:latin typeface="Open Sans"/>
                <a:ea typeface="Open Sans"/>
                <a:cs typeface="Open Sans"/>
                <a:sym typeface="Open Sans"/>
              </a:defRPr>
            </a:lvl1pPr>
          </a:lstStyle>
          <a:p>
            <a:r>
              <a:rPr lang="en-IN" sz="2700" dirty="0"/>
              <a:t>Review</a:t>
            </a:r>
            <a:endParaRPr sz="2700" dirty="0"/>
          </a:p>
        </p:txBody>
      </p:sp>
      <p:sp>
        <p:nvSpPr>
          <p:cNvPr id="7" name="Describe the emergency medical services (EMS) system in the area you reside.…">
            <a:extLst>
              <a:ext uri="{FF2B5EF4-FFF2-40B4-BE49-F238E27FC236}">
                <a16:creationId xmlns:a16="http://schemas.microsoft.com/office/drawing/2014/main" id="{E1B102B7-1338-F4F3-B5A2-974237D70C95}"/>
              </a:ext>
            </a:extLst>
          </p:cNvPr>
          <p:cNvSpPr txBox="1"/>
          <p:nvPr/>
        </p:nvSpPr>
        <p:spPr>
          <a:xfrm>
            <a:off x="4197776" y="1098293"/>
            <a:ext cx="4473805" cy="330440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9356" tIns="29356" rIns="29356" bIns="29356">
            <a:spAutoFit/>
          </a:bodyPr>
          <a:lstStyle/>
          <a:p>
            <a:pPr lvl="1" defTabSz="711128">
              <a:lnSpc>
                <a:spcPct val="200000"/>
              </a:lnSpc>
              <a:tabLst>
                <a:tab pos="857250" algn="l"/>
                <a:tab pos="1366838" algn="l"/>
                <a:tab pos="1885950" algn="l"/>
                <a:tab pos="2395538" algn="l"/>
              </a:tabLst>
              <a:defRPr sz="4800">
                <a:latin typeface="Open Sans"/>
                <a:ea typeface="Open Sans"/>
                <a:cs typeface="Open Sans"/>
                <a:sym typeface="Open Sans"/>
              </a:defRPr>
            </a:pPr>
            <a:r>
              <a:rPr lang="en-US" sz="1800" dirty="0"/>
              <a:t>Introduction</a:t>
            </a:r>
          </a:p>
          <a:p>
            <a:pPr lvl="1" defTabSz="711128">
              <a:lnSpc>
                <a:spcPct val="200000"/>
              </a:lnSpc>
              <a:tabLst>
                <a:tab pos="857250" algn="l"/>
                <a:tab pos="1366838" algn="l"/>
                <a:tab pos="1885950" algn="l"/>
                <a:tab pos="2395538" algn="l"/>
              </a:tabLst>
              <a:defRPr sz="4800">
                <a:latin typeface="Open Sans"/>
                <a:ea typeface="Open Sans"/>
                <a:cs typeface="Open Sans"/>
                <a:sym typeface="Open Sans"/>
              </a:defRPr>
            </a:pPr>
            <a:r>
              <a:rPr lang="en-US" sz="1800" dirty="0"/>
              <a:t>Type of Rescue boat.</a:t>
            </a:r>
          </a:p>
          <a:p>
            <a:pPr lvl="1" defTabSz="711128">
              <a:lnSpc>
                <a:spcPct val="200000"/>
              </a:lnSpc>
              <a:tabLst>
                <a:tab pos="857250" algn="l"/>
                <a:tab pos="1366838" algn="l"/>
                <a:tab pos="1885950" algn="l"/>
                <a:tab pos="2395538" algn="l"/>
              </a:tabLst>
              <a:defRPr sz="4800">
                <a:latin typeface="Open Sans"/>
                <a:ea typeface="Open Sans"/>
                <a:cs typeface="Open Sans"/>
                <a:sym typeface="Open Sans"/>
              </a:defRPr>
            </a:pPr>
            <a:r>
              <a:rPr lang="en-US" sz="1800" dirty="0"/>
              <a:t>IRB</a:t>
            </a:r>
          </a:p>
          <a:p>
            <a:pPr lvl="1" defTabSz="711128">
              <a:lnSpc>
                <a:spcPct val="200000"/>
              </a:lnSpc>
              <a:tabLst>
                <a:tab pos="857250" algn="l"/>
                <a:tab pos="1366838" algn="l"/>
                <a:tab pos="1885950" algn="l"/>
                <a:tab pos="2395538" algn="l"/>
              </a:tabLst>
              <a:defRPr sz="4800">
                <a:latin typeface="Open Sans"/>
                <a:ea typeface="Open Sans"/>
                <a:cs typeface="Open Sans"/>
                <a:sym typeface="Open Sans"/>
              </a:defRPr>
            </a:pPr>
            <a:r>
              <a:rPr lang="en-US" sz="1800" dirty="0"/>
              <a:t>Parts of IRB</a:t>
            </a:r>
          </a:p>
          <a:p>
            <a:pPr lvl="1" defTabSz="711128">
              <a:lnSpc>
                <a:spcPct val="200000"/>
              </a:lnSpc>
              <a:tabLst>
                <a:tab pos="857250" algn="l"/>
                <a:tab pos="1366838" algn="l"/>
                <a:tab pos="1885950" algn="l"/>
                <a:tab pos="2395538" algn="l"/>
              </a:tabLst>
              <a:defRPr sz="4800">
                <a:latin typeface="Open Sans"/>
                <a:ea typeface="Open Sans"/>
                <a:cs typeface="Open Sans"/>
                <a:sym typeface="Open Sans"/>
              </a:defRPr>
            </a:pPr>
            <a:r>
              <a:rPr lang="en-US" sz="1800" dirty="0"/>
              <a:t>Accessories to carry with IRB</a:t>
            </a:r>
          </a:p>
          <a:p>
            <a:pPr lvl="1" defTabSz="711128">
              <a:lnSpc>
                <a:spcPct val="200000"/>
              </a:lnSpc>
              <a:tabLst>
                <a:tab pos="857250" algn="l"/>
                <a:tab pos="1366838" algn="l"/>
                <a:tab pos="1885950" algn="l"/>
                <a:tab pos="2395538" algn="l"/>
              </a:tabLst>
              <a:defRPr sz="4800">
                <a:latin typeface="Open Sans"/>
                <a:ea typeface="Open Sans"/>
                <a:cs typeface="Open Sans"/>
                <a:sym typeface="Open Sans"/>
              </a:defRPr>
            </a:pPr>
            <a:r>
              <a:rPr lang="en-US" sz="1800" dirty="0"/>
              <a:t>Advantage of IRB</a:t>
            </a:r>
          </a:p>
        </p:txBody>
      </p:sp>
      <p:grpSp>
        <p:nvGrpSpPr>
          <p:cNvPr id="8" name="Group">
            <a:extLst>
              <a:ext uri="{FF2B5EF4-FFF2-40B4-BE49-F238E27FC236}">
                <a16:creationId xmlns:a16="http://schemas.microsoft.com/office/drawing/2014/main" id="{D840C5C9-517D-C83F-3011-B05CA985544A}"/>
              </a:ext>
            </a:extLst>
          </p:cNvPr>
          <p:cNvGrpSpPr/>
          <p:nvPr/>
        </p:nvGrpSpPr>
        <p:grpSpPr>
          <a:xfrm>
            <a:off x="3832519" y="1186776"/>
            <a:ext cx="457200" cy="630734"/>
            <a:chOff x="0" y="115975"/>
            <a:chExt cx="1219200" cy="1681957"/>
          </a:xfrm>
        </p:grpSpPr>
        <p:sp>
          <p:nvSpPr>
            <p:cNvPr id="9" name="Circle">
              <a:extLst>
                <a:ext uri="{FF2B5EF4-FFF2-40B4-BE49-F238E27FC236}">
                  <a16:creationId xmlns:a16="http://schemas.microsoft.com/office/drawing/2014/main" id="{EEFC5060-C144-33CF-7D35-D1DF74C8679D}"/>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endParaRPr sz="525"/>
            </a:p>
          </p:txBody>
        </p:sp>
        <p:sp>
          <p:nvSpPr>
            <p:cNvPr id="10" name="1">
              <a:extLst>
                <a:ext uri="{FF2B5EF4-FFF2-40B4-BE49-F238E27FC236}">
                  <a16:creationId xmlns:a16="http://schemas.microsoft.com/office/drawing/2014/main" id="{8225AFEB-D45E-A3BB-4955-308DBC503B3A}"/>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r>
                <a:rPr sz="2700"/>
                <a:t>1</a:t>
              </a:r>
            </a:p>
          </p:txBody>
        </p:sp>
      </p:grpSp>
      <p:grpSp>
        <p:nvGrpSpPr>
          <p:cNvPr id="11" name="Group">
            <a:extLst>
              <a:ext uri="{FF2B5EF4-FFF2-40B4-BE49-F238E27FC236}">
                <a16:creationId xmlns:a16="http://schemas.microsoft.com/office/drawing/2014/main" id="{4E8E8F22-683A-0DCD-31E2-634F37F03439}"/>
              </a:ext>
            </a:extLst>
          </p:cNvPr>
          <p:cNvGrpSpPr/>
          <p:nvPr/>
        </p:nvGrpSpPr>
        <p:grpSpPr>
          <a:xfrm>
            <a:off x="3851699" y="1803160"/>
            <a:ext cx="457200" cy="486859"/>
            <a:chOff x="0" y="115975"/>
            <a:chExt cx="1219200" cy="1681957"/>
          </a:xfrm>
        </p:grpSpPr>
        <p:sp>
          <p:nvSpPr>
            <p:cNvPr id="12" name="Circle">
              <a:extLst>
                <a:ext uri="{FF2B5EF4-FFF2-40B4-BE49-F238E27FC236}">
                  <a16:creationId xmlns:a16="http://schemas.microsoft.com/office/drawing/2014/main" id="{1D072371-D2C4-7946-33B0-129F5D2650B6}"/>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endParaRPr sz="525"/>
            </a:p>
          </p:txBody>
        </p:sp>
        <p:sp>
          <p:nvSpPr>
            <p:cNvPr id="13" name="2">
              <a:extLst>
                <a:ext uri="{FF2B5EF4-FFF2-40B4-BE49-F238E27FC236}">
                  <a16:creationId xmlns:a16="http://schemas.microsoft.com/office/drawing/2014/main" id="{A1C52FAB-9B5D-3048-7B09-B93E45DB546A}"/>
                </a:ext>
              </a:extLst>
            </p:cNvPr>
            <p:cNvSpPr txBox="1"/>
            <p:nvPr/>
          </p:nvSpPr>
          <p:spPr>
            <a:xfrm>
              <a:off x="261805" y="115975"/>
              <a:ext cx="822592" cy="1681957"/>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r>
                <a:rPr sz="2700" dirty="0"/>
                <a:t>2</a:t>
              </a:r>
            </a:p>
          </p:txBody>
        </p:sp>
      </p:grpSp>
      <p:sp>
        <p:nvSpPr>
          <p:cNvPr id="14" name="Slide Number">
            <a:extLst>
              <a:ext uri="{FF2B5EF4-FFF2-40B4-BE49-F238E27FC236}">
                <a16:creationId xmlns:a16="http://schemas.microsoft.com/office/drawing/2014/main" id="{1504FD4E-F262-CE95-630E-9BD0B1B0745F}"/>
              </a:ext>
            </a:extLst>
          </p:cNvPr>
          <p:cNvSpPr txBox="1">
            <a:spLocks noGrp="1"/>
          </p:cNvSpPr>
          <p:nvPr>
            <p:ph type="sldNum" sz="quarter" idx="2"/>
          </p:nvPr>
        </p:nvSpPr>
        <p:spPr>
          <a:xfrm>
            <a:off x="8595353" y="4731990"/>
            <a:ext cx="206531" cy="32698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59</a:t>
            </a:fld>
            <a:endParaRPr dirty="0"/>
          </a:p>
        </p:txBody>
      </p:sp>
      <p:grpSp>
        <p:nvGrpSpPr>
          <p:cNvPr id="3" name="Group">
            <a:extLst>
              <a:ext uri="{FF2B5EF4-FFF2-40B4-BE49-F238E27FC236}">
                <a16:creationId xmlns:a16="http://schemas.microsoft.com/office/drawing/2014/main" id="{5CFF8E20-F55E-8F0E-07C4-73FDC2B0D88C}"/>
              </a:ext>
            </a:extLst>
          </p:cNvPr>
          <p:cNvGrpSpPr/>
          <p:nvPr/>
        </p:nvGrpSpPr>
        <p:grpSpPr>
          <a:xfrm>
            <a:off x="3826424" y="2290019"/>
            <a:ext cx="457200" cy="630734"/>
            <a:chOff x="0" y="115975"/>
            <a:chExt cx="1219200" cy="1681957"/>
          </a:xfrm>
        </p:grpSpPr>
        <p:sp>
          <p:nvSpPr>
            <p:cNvPr id="5" name="Circle">
              <a:extLst>
                <a:ext uri="{FF2B5EF4-FFF2-40B4-BE49-F238E27FC236}">
                  <a16:creationId xmlns:a16="http://schemas.microsoft.com/office/drawing/2014/main" id="{4485E43D-1896-3908-6E16-5FEE80A8C94F}"/>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endParaRPr sz="525"/>
            </a:p>
          </p:txBody>
        </p:sp>
        <p:sp>
          <p:nvSpPr>
            <p:cNvPr id="15" name="3">
              <a:extLst>
                <a:ext uri="{FF2B5EF4-FFF2-40B4-BE49-F238E27FC236}">
                  <a16:creationId xmlns:a16="http://schemas.microsoft.com/office/drawing/2014/main" id="{A7A66963-EA2B-65FD-47FF-421E14237122}"/>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r>
                <a:rPr sz="2700" dirty="0"/>
                <a:t>3</a:t>
              </a:r>
            </a:p>
          </p:txBody>
        </p:sp>
      </p:grpSp>
      <p:grpSp>
        <p:nvGrpSpPr>
          <p:cNvPr id="16" name="Group">
            <a:extLst>
              <a:ext uri="{FF2B5EF4-FFF2-40B4-BE49-F238E27FC236}">
                <a16:creationId xmlns:a16="http://schemas.microsoft.com/office/drawing/2014/main" id="{41D74129-DDB5-FA16-6BF7-3254A7FDAABB}"/>
              </a:ext>
            </a:extLst>
          </p:cNvPr>
          <p:cNvGrpSpPr/>
          <p:nvPr/>
        </p:nvGrpSpPr>
        <p:grpSpPr>
          <a:xfrm>
            <a:off x="3829366" y="2845321"/>
            <a:ext cx="457200" cy="630734"/>
            <a:chOff x="0" y="115975"/>
            <a:chExt cx="1219200" cy="1681957"/>
          </a:xfrm>
        </p:grpSpPr>
        <p:sp>
          <p:nvSpPr>
            <p:cNvPr id="17" name="Circle">
              <a:extLst>
                <a:ext uri="{FF2B5EF4-FFF2-40B4-BE49-F238E27FC236}">
                  <a16:creationId xmlns:a16="http://schemas.microsoft.com/office/drawing/2014/main" id="{F929D506-7C79-5380-61FD-2E074E995294}"/>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endParaRPr sz="525"/>
            </a:p>
          </p:txBody>
        </p:sp>
        <p:sp>
          <p:nvSpPr>
            <p:cNvPr id="18" name="4">
              <a:extLst>
                <a:ext uri="{FF2B5EF4-FFF2-40B4-BE49-F238E27FC236}">
                  <a16:creationId xmlns:a16="http://schemas.microsoft.com/office/drawing/2014/main" id="{9D4B45B3-5DD6-A44B-9298-9E7B2C347E02}"/>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r>
                <a:rPr sz="2700"/>
                <a:t>4</a:t>
              </a:r>
            </a:p>
          </p:txBody>
        </p:sp>
      </p:grpSp>
      <p:grpSp>
        <p:nvGrpSpPr>
          <p:cNvPr id="19" name="Group">
            <a:extLst>
              <a:ext uri="{FF2B5EF4-FFF2-40B4-BE49-F238E27FC236}">
                <a16:creationId xmlns:a16="http://schemas.microsoft.com/office/drawing/2014/main" id="{3AD36DE6-467A-3991-D19B-533E035457A8}"/>
              </a:ext>
            </a:extLst>
          </p:cNvPr>
          <p:cNvGrpSpPr/>
          <p:nvPr/>
        </p:nvGrpSpPr>
        <p:grpSpPr>
          <a:xfrm>
            <a:off x="3832519" y="3414473"/>
            <a:ext cx="457200" cy="630734"/>
            <a:chOff x="0" y="115975"/>
            <a:chExt cx="1219200" cy="1681957"/>
          </a:xfrm>
        </p:grpSpPr>
        <p:sp>
          <p:nvSpPr>
            <p:cNvPr id="20" name="Circle">
              <a:extLst>
                <a:ext uri="{FF2B5EF4-FFF2-40B4-BE49-F238E27FC236}">
                  <a16:creationId xmlns:a16="http://schemas.microsoft.com/office/drawing/2014/main" id="{A98F9425-D08E-AC9B-50C0-A872970EB310}"/>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endParaRPr sz="525"/>
            </a:p>
          </p:txBody>
        </p:sp>
        <p:sp>
          <p:nvSpPr>
            <p:cNvPr id="21" name="5">
              <a:extLst>
                <a:ext uri="{FF2B5EF4-FFF2-40B4-BE49-F238E27FC236}">
                  <a16:creationId xmlns:a16="http://schemas.microsoft.com/office/drawing/2014/main" id="{AA44F619-2B0B-1599-FC1E-F5FCBF94C6E7}"/>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r>
                <a:rPr sz="2700"/>
                <a:t>5</a:t>
              </a:r>
            </a:p>
          </p:txBody>
        </p:sp>
      </p:grpSp>
      <p:grpSp>
        <p:nvGrpSpPr>
          <p:cNvPr id="22" name="Group">
            <a:extLst>
              <a:ext uri="{FF2B5EF4-FFF2-40B4-BE49-F238E27FC236}">
                <a16:creationId xmlns:a16="http://schemas.microsoft.com/office/drawing/2014/main" id="{11B73CE2-9C01-B139-06C1-83B676D6E539}"/>
              </a:ext>
            </a:extLst>
          </p:cNvPr>
          <p:cNvGrpSpPr/>
          <p:nvPr/>
        </p:nvGrpSpPr>
        <p:grpSpPr>
          <a:xfrm>
            <a:off x="3848652" y="3956724"/>
            <a:ext cx="457200" cy="630734"/>
            <a:chOff x="0" y="115975"/>
            <a:chExt cx="1219200" cy="1681957"/>
          </a:xfrm>
        </p:grpSpPr>
        <p:sp>
          <p:nvSpPr>
            <p:cNvPr id="23" name="Circle">
              <a:extLst>
                <a:ext uri="{FF2B5EF4-FFF2-40B4-BE49-F238E27FC236}">
                  <a16:creationId xmlns:a16="http://schemas.microsoft.com/office/drawing/2014/main" id="{7A5A74C5-F019-198E-F954-4CE4B3D659EF}"/>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endParaRPr sz="525"/>
            </a:p>
          </p:txBody>
        </p:sp>
        <p:sp>
          <p:nvSpPr>
            <p:cNvPr id="24" name="5">
              <a:extLst>
                <a:ext uri="{FF2B5EF4-FFF2-40B4-BE49-F238E27FC236}">
                  <a16:creationId xmlns:a16="http://schemas.microsoft.com/office/drawing/2014/main" id="{3B32EB33-C759-D0B2-81A2-4020003EC34F}"/>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r>
                <a:rPr lang="en-IN" sz="2700" dirty="0"/>
                <a:t>6</a:t>
              </a:r>
              <a:endParaRPr sz="2700" dirty="0"/>
            </a:p>
          </p:txBody>
        </p:sp>
      </p:grpSp>
    </p:spTree>
    <p:extLst>
      <p:ext uri="{BB962C8B-B14F-4D97-AF65-F5344CB8AC3E}">
        <p14:creationId xmlns:p14="http://schemas.microsoft.com/office/powerpoint/2010/main" val="31367161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7E08B-052C-FEBF-3B03-928A86ACDB30}"/>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EDCB6E46-D2EF-57D5-2D64-DF55A2D66AFC}"/>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956517EB-E898-759F-3819-06B9B042845E}"/>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988AFB2-E5AE-EF73-258F-406F4DC55C33}"/>
              </a:ext>
            </a:extLst>
          </p:cNvPr>
          <p:cNvSpPr txBox="1"/>
          <p:nvPr/>
        </p:nvSpPr>
        <p:spPr>
          <a:xfrm>
            <a:off x="3211830" y="1458276"/>
            <a:ext cx="5653596" cy="34896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81000" indent="-381000" algn="just">
              <a:spcBef>
                <a:spcPts val="1500"/>
              </a:spcBef>
              <a:buSzPct val="100000"/>
              <a:buAutoNum type="arabicParenR"/>
              <a:defRPr sz="5400">
                <a:latin typeface="Open Sans"/>
                <a:ea typeface="Open Sans"/>
                <a:cs typeface="Open Sans"/>
                <a:sym typeface="Open Sans"/>
              </a:defRPr>
            </a:pPr>
            <a:r>
              <a:rPr lang="en-US" sz="2025" dirty="0">
                <a:solidFill>
                  <a:schemeClr val="tx1"/>
                </a:solidFill>
              </a:rPr>
              <a:t>IRBs are made of rubber and consist of four inflatable tubes - two side tubes, a bow tube and a keelson tube. </a:t>
            </a:r>
          </a:p>
          <a:p>
            <a:pPr marL="381000" indent="-381000" algn="just">
              <a:spcBef>
                <a:spcPts val="1500"/>
              </a:spcBef>
              <a:buSzPct val="100000"/>
              <a:buAutoNum type="arabicParenR"/>
              <a:defRPr sz="5400">
                <a:latin typeface="Open Sans"/>
                <a:ea typeface="Open Sans"/>
                <a:cs typeface="Open Sans"/>
                <a:sym typeface="Open Sans"/>
              </a:defRPr>
            </a:pPr>
            <a:r>
              <a:rPr lang="en-US" sz="2025" dirty="0">
                <a:solidFill>
                  <a:schemeClr val="tx1"/>
                </a:solidFill>
              </a:rPr>
              <a:t>They have a rigid floor piece and a rigid transom for fitting an outboard motor (usually 25/30 hp). </a:t>
            </a:r>
          </a:p>
          <a:p>
            <a:pPr marL="381000" indent="-381000" algn="just">
              <a:spcBef>
                <a:spcPts val="1500"/>
              </a:spcBef>
              <a:buSzPct val="100000"/>
              <a:buAutoNum type="arabicParenR"/>
              <a:defRPr sz="5400">
                <a:latin typeface="Open Sans"/>
                <a:ea typeface="Open Sans"/>
                <a:cs typeface="Open Sans"/>
                <a:sym typeface="Open Sans"/>
              </a:defRPr>
            </a:pPr>
            <a:r>
              <a:rPr lang="en-US" sz="2025" dirty="0">
                <a:solidFill>
                  <a:schemeClr val="tx1"/>
                </a:solidFill>
              </a:rPr>
              <a:t>This motor is capable of providing a maximum drive speed of between 25–30 knots on flat water. </a:t>
            </a:r>
          </a:p>
        </p:txBody>
      </p:sp>
      <p:sp>
        <p:nvSpPr>
          <p:cNvPr id="11" name="Line">
            <a:extLst>
              <a:ext uri="{FF2B5EF4-FFF2-40B4-BE49-F238E27FC236}">
                <a16:creationId xmlns:a16="http://schemas.microsoft.com/office/drawing/2014/main" id="{9E4285AE-42BC-1A1D-DF38-89729EC7526D}"/>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C4BCB969-8B4B-E24A-A557-84BF547DE70D}"/>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03F7CD09-62D0-E406-1AA8-35064BD4BA00}"/>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3A0D29D3-6431-9B4A-02C7-C9CBD631ADC1}"/>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FDEC86C3-0348-52BC-F14E-7F7FFC31E0F9}"/>
              </a:ext>
            </a:extLst>
          </p:cNvPr>
          <p:cNvSpPr txBox="1">
            <a:spLocks noGrp="1"/>
          </p:cNvSpPr>
          <p:nvPr>
            <p:ph type="sldNum" sz="quarter" idx="2"/>
          </p:nvPr>
        </p:nvSpPr>
        <p:spPr>
          <a:xfrm>
            <a:off x="8595426" y="4749296"/>
            <a:ext cx="145029"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6</a:t>
            </a:fld>
            <a:endParaRPr dirty="0"/>
          </a:p>
        </p:txBody>
      </p:sp>
      <p:pic>
        <p:nvPicPr>
          <p:cNvPr id="5" name="Picture 4">
            <a:extLst>
              <a:ext uri="{FF2B5EF4-FFF2-40B4-BE49-F238E27FC236}">
                <a16:creationId xmlns:a16="http://schemas.microsoft.com/office/drawing/2014/main" id="{6410D880-DA10-94C5-8B6F-16B0C8A17D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C9CA9080-743D-1A1B-648E-3908ABC3AC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BF5D5E69-3907-A8EB-B8FC-2892595F6AF6}"/>
              </a:ext>
            </a:extLst>
          </p:cNvPr>
          <p:cNvSpPr txBox="1"/>
          <p:nvPr/>
        </p:nvSpPr>
        <p:spPr>
          <a:xfrm>
            <a:off x="148931" y="1044128"/>
            <a:ext cx="2784325" cy="1181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IN" sz="2700" dirty="0"/>
              <a:t>IRB (INFLATABLE RESCUE BOAT)</a:t>
            </a:r>
          </a:p>
        </p:txBody>
      </p:sp>
    </p:spTree>
    <p:extLst>
      <p:ext uri="{BB962C8B-B14F-4D97-AF65-F5344CB8AC3E}">
        <p14:creationId xmlns:p14="http://schemas.microsoft.com/office/powerpoint/2010/main" val="4047836108"/>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1C70D-17E4-1206-F9BB-F65BA5D29D9F}"/>
            </a:ext>
          </a:extLst>
        </p:cNvPr>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B5BC6D38-BD11-0B56-6665-B68F7CB34B13}"/>
              </a:ext>
            </a:extLst>
          </p:cNvPr>
          <p:cNvSpPr txBox="1">
            <a:spLocks/>
          </p:cNvSpPr>
          <p:nvPr/>
        </p:nvSpPr>
        <p:spPr>
          <a:xfrm>
            <a:off x="216709" y="1013842"/>
            <a:ext cx="2860477" cy="2908697"/>
          </a:xfrm>
          <a:prstGeom prst="rect">
            <a:avLst/>
          </a:prstGeom>
          <a:solidFill>
            <a:srgbClr val="E46C0A"/>
          </a:solidFill>
        </p:spPr>
        <p:txBody>
          <a:bodyPr lIns="33463" tIns="33463" rIns="33463" bIns="33463"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en-US" sz="1800" dirty="0"/>
              <a:t>Now You are able to define:</a:t>
            </a:r>
          </a:p>
        </p:txBody>
      </p:sp>
      <p:sp>
        <p:nvSpPr>
          <p:cNvPr id="6" name="OBJECTIVES">
            <a:extLst>
              <a:ext uri="{FF2B5EF4-FFF2-40B4-BE49-F238E27FC236}">
                <a16:creationId xmlns:a16="http://schemas.microsoft.com/office/drawing/2014/main" id="{2AF7C83B-8018-44D5-640C-79D508C25B6A}"/>
              </a:ext>
            </a:extLst>
          </p:cNvPr>
          <p:cNvSpPr txBox="1"/>
          <p:nvPr/>
        </p:nvSpPr>
        <p:spPr>
          <a:xfrm>
            <a:off x="3248015" y="295459"/>
            <a:ext cx="1284557" cy="47478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9356" tIns="29356" rIns="29356" bIns="29356">
            <a:spAutoFit/>
          </a:bodyPr>
          <a:lstStyle>
            <a:lvl1pPr defTabSz="1896340">
              <a:defRPr sz="7200" b="1">
                <a:solidFill>
                  <a:srgbClr val="C00000"/>
                </a:solidFill>
                <a:latin typeface="Open Sans"/>
                <a:ea typeface="Open Sans"/>
                <a:cs typeface="Open Sans"/>
                <a:sym typeface="Open Sans"/>
              </a:defRPr>
            </a:lvl1pPr>
          </a:lstStyle>
          <a:p>
            <a:r>
              <a:rPr lang="en-IN" sz="2700"/>
              <a:t>Review</a:t>
            </a:r>
            <a:endParaRPr lang="en-IN" sz="2700" dirty="0"/>
          </a:p>
        </p:txBody>
      </p:sp>
      <p:sp>
        <p:nvSpPr>
          <p:cNvPr id="7" name="Describe the emergency medical services (EMS) system in the area you reside.…">
            <a:extLst>
              <a:ext uri="{FF2B5EF4-FFF2-40B4-BE49-F238E27FC236}">
                <a16:creationId xmlns:a16="http://schemas.microsoft.com/office/drawing/2014/main" id="{2DE397AB-FB02-C42B-3900-506B0899FE26}"/>
              </a:ext>
            </a:extLst>
          </p:cNvPr>
          <p:cNvSpPr txBox="1"/>
          <p:nvPr/>
        </p:nvSpPr>
        <p:spPr>
          <a:xfrm>
            <a:off x="4076909" y="787104"/>
            <a:ext cx="5558800" cy="426729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9356" tIns="29356" rIns="29356" bIns="29356">
            <a:spAutoFit/>
          </a:bodyPr>
          <a:lstStyle/>
          <a:p>
            <a:pPr lvl="1" defTabSz="711128">
              <a:lnSpc>
                <a:spcPct val="250000"/>
              </a:lnSpc>
              <a:tabLst>
                <a:tab pos="857250" algn="l"/>
                <a:tab pos="1366838" algn="l"/>
                <a:tab pos="1885950" algn="l"/>
                <a:tab pos="2395538" algn="l"/>
              </a:tabLst>
              <a:defRPr sz="4800">
                <a:latin typeface="Open Sans"/>
                <a:ea typeface="Open Sans"/>
                <a:cs typeface="Open Sans"/>
                <a:sym typeface="Open Sans"/>
              </a:defRPr>
            </a:pPr>
            <a:r>
              <a:rPr lang="en-US" sz="1600" dirty="0"/>
              <a:t>Operating procedure</a:t>
            </a:r>
          </a:p>
          <a:p>
            <a:pPr lvl="1" defTabSz="711128">
              <a:lnSpc>
                <a:spcPct val="250000"/>
              </a:lnSpc>
              <a:tabLst>
                <a:tab pos="857250" algn="l"/>
                <a:tab pos="1366838" algn="l"/>
                <a:tab pos="1885950" algn="l"/>
                <a:tab pos="2395538" algn="l"/>
              </a:tabLst>
              <a:defRPr sz="4800">
                <a:latin typeface="Open Sans"/>
                <a:ea typeface="Open Sans"/>
                <a:cs typeface="Open Sans"/>
                <a:sym typeface="Open Sans"/>
              </a:defRPr>
            </a:pPr>
            <a:r>
              <a:rPr lang="en-US" sz="1600" dirty="0"/>
              <a:t>Maintenance of IRB</a:t>
            </a:r>
          </a:p>
          <a:p>
            <a:pPr lvl="1" defTabSz="711128">
              <a:lnSpc>
                <a:spcPct val="250000"/>
              </a:lnSpc>
              <a:tabLst>
                <a:tab pos="857250" algn="l"/>
                <a:tab pos="1366838" algn="l"/>
                <a:tab pos="1885950" algn="l"/>
                <a:tab pos="2395538" algn="l"/>
              </a:tabLst>
              <a:defRPr sz="4800">
                <a:latin typeface="Open Sans"/>
                <a:ea typeface="Open Sans"/>
                <a:cs typeface="Open Sans"/>
                <a:sym typeface="Open Sans"/>
              </a:defRPr>
            </a:pPr>
            <a:r>
              <a:rPr lang="en-US" sz="1600" dirty="0"/>
              <a:t>Dos and Don'ts</a:t>
            </a:r>
          </a:p>
          <a:p>
            <a:pPr lvl="1" defTabSz="711128">
              <a:lnSpc>
                <a:spcPct val="250000"/>
              </a:lnSpc>
              <a:tabLst>
                <a:tab pos="857250" algn="l"/>
                <a:tab pos="1366838" algn="l"/>
                <a:tab pos="1885950" algn="l"/>
                <a:tab pos="2395538" algn="l"/>
              </a:tabLst>
              <a:defRPr sz="4800">
                <a:latin typeface="Open Sans"/>
                <a:ea typeface="Open Sans"/>
                <a:cs typeface="Open Sans"/>
                <a:sym typeface="Open Sans"/>
              </a:defRPr>
            </a:pPr>
            <a:r>
              <a:rPr lang="en-US" sz="1600" dirty="0"/>
              <a:t>OBM</a:t>
            </a:r>
          </a:p>
          <a:p>
            <a:pPr lvl="1" defTabSz="711128">
              <a:lnSpc>
                <a:spcPct val="250000"/>
              </a:lnSpc>
              <a:tabLst>
                <a:tab pos="857250" algn="l"/>
                <a:tab pos="1366838" algn="l"/>
                <a:tab pos="1885950" algn="l"/>
                <a:tab pos="2395538" algn="l"/>
              </a:tabLst>
              <a:defRPr sz="4800">
                <a:latin typeface="Open Sans"/>
                <a:ea typeface="Open Sans"/>
                <a:cs typeface="Open Sans"/>
                <a:sym typeface="Open Sans"/>
              </a:defRPr>
            </a:pPr>
            <a:r>
              <a:rPr lang="en-US" sz="1600" dirty="0"/>
              <a:t>Trouble Shooting and common failures of OBM</a:t>
            </a:r>
          </a:p>
          <a:p>
            <a:pPr lvl="1" defTabSz="711128">
              <a:lnSpc>
                <a:spcPct val="250000"/>
              </a:lnSpc>
              <a:tabLst>
                <a:tab pos="857250" algn="l"/>
                <a:tab pos="1366838" algn="l"/>
                <a:tab pos="1885950" algn="l"/>
                <a:tab pos="2395538" algn="l"/>
              </a:tabLst>
              <a:defRPr sz="4800">
                <a:latin typeface="Open Sans"/>
                <a:ea typeface="Open Sans"/>
                <a:cs typeface="Open Sans"/>
                <a:sym typeface="Open Sans"/>
              </a:defRPr>
            </a:pPr>
            <a:r>
              <a:rPr lang="en-US" sz="1600" dirty="0"/>
              <a:t>Lifeboat- carrying, embarking, handling, and disembarking</a:t>
            </a:r>
          </a:p>
        </p:txBody>
      </p:sp>
      <p:grpSp>
        <p:nvGrpSpPr>
          <p:cNvPr id="8" name="Group">
            <a:extLst>
              <a:ext uri="{FF2B5EF4-FFF2-40B4-BE49-F238E27FC236}">
                <a16:creationId xmlns:a16="http://schemas.microsoft.com/office/drawing/2014/main" id="{0C0D0E3B-D913-3693-A43E-9107D7E39440}"/>
              </a:ext>
            </a:extLst>
          </p:cNvPr>
          <p:cNvGrpSpPr/>
          <p:nvPr/>
        </p:nvGrpSpPr>
        <p:grpSpPr>
          <a:xfrm>
            <a:off x="3835790" y="1010291"/>
            <a:ext cx="457200" cy="630734"/>
            <a:chOff x="0" y="115975"/>
            <a:chExt cx="1219200" cy="1681957"/>
          </a:xfrm>
        </p:grpSpPr>
        <p:sp>
          <p:nvSpPr>
            <p:cNvPr id="9" name="Circle">
              <a:extLst>
                <a:ext uri="{FF2B5EF4-FFF2-40B4-BE49-F238E27FC236}">
                  <a16:creationId xmlns:a16="http://schemas.microsoft.com/office/drawing/2014/main" id="{C13F9E36-AB78-D797-CCCB-A3DBDE6E6D4F}"/>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endParaRPr sz="525"/>
            </a:p>
          </p:txBody>
        </p:sp>
        <p:sp>
          <p:nvSpPr>
            <p:cNvPr id="10" name="1">
              <a:extLst>
                <a:ext uri="{FF2B5EF4-FFF2-40B4-BE49-F238E27FC236}">
                  <a16:creationId xmlns:a16="http://schemas.microsoft.com/office/drawing/2014/main" id="{8C852135-902E-DF4F-D1C9-06ED5A9269D5}"/>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r>
                <a:rPr lang="en-IN" sz="2700" dirty="0"/>
                <a:t>7</a:t>
              </a:r>
              <a:endParaRPr sz="2700" dirty="0"/>
            </a:p>
          </p:txBody>
        </p:sp>
      </p:grpSp>
      <p:grpSp>
        <p:nvGrpSpPr>
          <p:cNvPr id="11" name="Group">
            <a:extLst>
              <a:ext uri="{FF2B5EF4-FFF2-40B4-BE49-F238E27FC236}">
                <a16:creationId xmlns:a16="http://schemas.microsoft.com/office/drawing/2014/main" id="{17820A4E-72DE-A4C4-D97F-7B1C236F7DAB}"/>
              </a:ext>
            </a:extLst>
          </p:cNvPr>
          <p:cNvGrpSpPr/>
          <p:nvPr/>
        </p:nvGrpSpPr>
        <p:grpSpPr>
          <a:xfrm>
            <a:off x="3848309" y="1656605"/>
            <a:ext cx="457200" cy="486859"/>
            <a:chOff x="0" y="115975"/>
            <a:chExt cx="1219200" cy="1681957"/>
          </a:xfrm>
        </p:grpSpPr>
        <p:sp>
          <p:nvSpPr>
            <p:cNvPr id="12" name="Circle">
              <a:extLst>
                <a:ext uri="{FF2B5EF4-FFF2-40B4-BE49-F238E27FC236}">
                  <a16:creationId xmlns:a16="http://schemas.microsoft.com/office/drawing/2014/main" id="{1B49B1C8-AF62-BF7C-0A7C-F209D59E56D2}"/>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endParaRPr sz="525"/>
            </a:p>
          </p:txBody>
        </p:sp>
        <p:sp>
          <p:nvSpPr>
            <p:cNvPr id="13" name="2">
              <a:extLst>
                <a:ext uri="{FF2B5EF4-FFF2-40B4-BE49-F238E27FC236}">
                  <a16:creationId xmlns:a16="http://schemas.microsoft.com/office/drawing/2014/main" id="{85EC4193-8CE7-9B04-AAE5-684D73DF2429}"/>
                </a:ext>
              </a:extLst>
            </p:cNvPr>
            <p:cNvSpPr txBox="1"/>
            <p:nvPr/>
          </p:nvSpPr>
          <p:spPr>
            <a:xfrm>
              <a:off x="261805" y="115975"/>
              <a:ext cx="822592" cy="1681957"/>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r>
                <a:rPr lang="en-IN" sz="2700" dirty="0"/>
                <a:t>8</a:t>
              </a:r>
              <a:endParaRPr sz="2700" dirty="0"/>
            </a:p>
          </p:txBody>
        </p:sp>
      </p:grpSp>
      <p:sp>
        <p:nvSpPr>
          <p:cNvPr id="14" name="Slide Number">
            <a:extLst>
              <a:ext uri="{FF2B5EF4-FFF2-40B4-BE49-F238E27FC236}">
                <a16:creationId xmlns:a16="http://schemas.microsoft.com/office/drawing/2014/main" id="{F2A35BA1-E7F7-C4CF-AC6D-7D26D6462B43}"/>
              </a:ext>
            </a:extLst>
          </p:cNvPr>
          <p:cNvSpPr txBox="1">
            <a:spLocks noGrp="1"/>
          </p:cNvSpPr>
          <p:nvPr>
            <p:ph type="sldNum" sz="quarter" idx="2"/>
          </p:nvPr>
        </p:nvSpPr>
        <p:spPr>
          <a:xfrm>
            <a:off x="8595353" y="4731990"/>
            <a:ext cx="206531" cy="32698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60</a:t>
            </a:fld>
            <a:endParaRPr dirty="0"/>
          </a:p>
        </p:txBody>
      </p:sp>
      <p:grpSp>
        <p:nvGrpSpPr>
          <p:cNvPr id="3" name="Group">
            <a:extLst>
              <a:ext uri="{FF2B5EF4-FFF2-40B4-BE49-F238E27FC236}">
                <a16:creationId xmlns:a16="http://schemas.microsoft.com/office/drawing/2014/main" id="{60A6D276-4246-3D66-5006-D839ADD41A5B}"/>
              </a:ext>
            </a:extLst>
          </p:cNvPr>
          <p:cNvGrpSpPr/>
          <p:nvPr/>
        </p:nvGrpSpPr>
        <p:grpSpPr>
          <a:xfrm>
            <a:off x="3835790" y="2130852"/>
            <a:ext cx="457200" cy="630734"/>
            <a:chOff x="0" y="115975"/>
            <a:chExt cx="1219200" cy="1681957"/>
          </a:xfrm>
        </p:grpSpPr>
        <p:sp>
          <p:nvSpPr>
            <p:cNvPr id="5" name="Circle">
              <a:extLst>
                <a:ext uri="{FF2B5EF4-FFF2-40B4-BE49-F238E27FC236}">
                  <a16:creationId xmlns:a16="http://schemas.microsoft.com/office/drawing/2014/main" id="{76DD0B96-5202-BF37-CE4D-53C9B32726D8}"/>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endParaRPr sz="525"/>
            </a:p>
          </p:txBody>
        </p:sp>
        <p:sp>
          <p:nvSpPr>
            <p:cNvPr id="15" name="3">
              <a:extLst>
                <a:ext uri="{FF2B5EF4-FFF2-40B4-BE49-F238E27FC236}">
                  <a16:creationId xmlns:a16="http://schemas.microsoft.com/office/drawing/2014/main" id="{7B9F9081-26FE-45B7-8CE4-FF5F402028F7}"/>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r>
                <a:rPr lang="en-IN" sz="2700" dirty="0"/>
                <a:t>9</a:t>
              </a:r>
              <a:endParaRPr sz="2700" dirty="0"/>
            </a:p>
          </p:txBody>
        </p:sp>
      </p:grpSp>
      <p:grpSp>
        <p:nvGrpSpPr>
          <p:cNvPr id="16" name="Group">
            <a:extLst>
              <a:ext uri="{FF2B5EF4-FFF2-40B4-BE49-F238E27FC236}">
                <a16:creationId xmlns:a16="http://schemas.microsoft.com/office/drawing/2014/main" id="{BFB4C98E-E5CA-A5B2-3BCF-53189F2C4B3E}"/>
              </a:ext>
            </a:extLst>
          </p:cNvPr>
          <p:cNvGrpSpPr/>
          <p:nvPr/>
        </p:nvGrpSpPr>
        <p:grpSpPr>
          <a:xfrm>
            <a:off x="3832519" y="2822957"/>
            <a:ext cx="539289" cy="637790"/>
            <a:chOff x="0" y="265245"/>
            <a:chExt cx="1219200" cy="1700772"/>
          </a:xfrm>
        </p:grpSpPr>
        <p:sp>
          <p:nvSpPr>
            <p:cNvPr id="17" name="Circle">
              <a:extLst>
                <a:ext uri="{FF2B5EF4-FFF2-40B4-BE49-F238E27FC236}">
                  <a16:creationId xmlns:a16="http://schemas.microsoft.com/office/drawing/2014/main" id="{3A4F964D-53DA-78FA-4407-5077CED56FE0}"/>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endParaRPr sz="525"/>
            </a:p>
          </p:txBody>
        </p:sp>
        <p:sp>
          <p:nvSpPr>
            <p:cNvPr id="18" name="4">
              <a:extLst>
                <a:ext uri="{FF2B5EF4-FFF2-40B4-BE49-F238E27FC236}">
                  <a16:creationId xmlns:a16="http://schemas.microsoft.com/office/drawing/2014/main" id="{6AC96C6C-294E-25BB-8E09-E8DAFD1FC967}"/>
                </a:ext>
              </a:extLst>
            </p:cNvPr>
            <p:cNvSpPr txBox="1"/>
            <p:nvPr/>
          </p:nvSpPr>
          <p:spPr>
            <a:xfrm>
              <a:off x="134802" y="284060"/>
              <a:ext cx="1084398" cy="16819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r>
                <a:rPr lang="en-IN" sz="2700" dirty="0"/>
                <a:t>10</a:t>
              </a:r>
              <a:endParaRPr sz="2700" dirty="0"/>
            </a:p>
          </p:txBody>
        </p:sp>
      </p:grpSp>
      <p:grpSp>
        <p:nvGrpSpPr>
          <p:cNvPr id="19" name="Group">
            <a:extLst>
              <a:ext uri="{FF2B5EF4-FFF2-40B4-BE49-F238E27FC236}">
                <a16:creationId xmlns:a16="http://schemas.microsoft.com/office/drawing/2014/main" id="{D4008B3D-AF13-2762-B95B-A36E5DE5CECC}"/>
              </a:ext>
            </a:extLst>
          </p:cNvPr>
          <p:cNvGrpSpPr/>
          <p:nvPr/>
        </p:nvGrpSpPr>
        <p:grpSpPr>
          <a:xfrm>
            <a:off x="3832518" y="3409464"/>
            <a:ext cx="595466" cy="630734"/>
            <a:chOff x="0" y="234266"/>
            <a:chExt cx="1219200" cy="1681957"/>
          </a:xfrm>
        </p:grpSpPr>
        <p:sp>
          <p:nvSpPr>
            <p:cNvPr id="20" name="Circle">
              <a:extLst>
                <a:ext uri="{FF2B5EF4-FFF2-40B4-BE49-F238E27FC236}">
                  <a16:creationId xmlns:a16="http://schemas.microsoft.com/office/drawing/2014/main" id="{1E857E1E-99A7-6B11-D792-07D4942E73E2}"/>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endParaRPr sz="525"/>
            </a:p>
          </p:txBody>
        </p:sp>
        <p:sp>
          <p:nvSpPr>
            <p:cNvPr id="21" name="5">
              <a:extLst>
                <a:ext uri="{FF2B5EF4-FFF2-40B4-BE49-F238E27FC236}">
                  <a16:creationId xmlns:a16="http://schemas.microsoft.com/office/drawing/2014/main" id="{6151FC3A-06CB-7EBD-8CDD-DB2540C4E31F}"/>
                </a:ext>
              </a:extLst>
            </p:cNvPr>
            <p:cNvSpPr txBox="1"/>
            <p:nvPr/>
          </p:nvSpPr>
          <p:spPr>
            <a:xfrm>
              <a:off x="166416" y="234266"/>
              <a:ext cx="957396" cy="16819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r>
                <a:rPr lang="en-IN" sz="2700" dirty="0"/>
                <a:t>11</a:t>
              </a:r>
              <a:endParaRPr sz="2700" dirty="0"/>
            </a:p>
          </p:txBody>
        </p:sp>
      </p:grpSp>
      <p:grpSp>
        <p:nvGrpSpPr>
          <p:cNvPr id="22" name="Group">
            <a:extLst>
              <a:ext uri="{FF2B5EF4-FFF2-40B4-BE49-F238E27FC236}">
                <a16:creationId xmlns:a16="http://schemas.microsoft.com/office/drawing/2014/main" id="{49F9229C-C5F0-2213-6132-C59A9A400F7F}"/>
              </a:ext>
            </a:extLst>
          </p:cNvPr>
          <p:cNvGrpSpPr/>
          <p:nvPr/>
        </p:nvGrpSpPr>
        <p:grpSpPr>
          <a:xfrm>
            <a:off x="3848309" y="4047383"/>
            <a:ext cx="595466" cy="630734"/>
            <a:chOff x="0" y="207508"/>
            <a:chExt cx="1219200" cy="1681957"/>
          </a:xfrm>
        </p:grpSpPr>
        <p:sp>
          <p:nvSpPr>
            <p:cNvPr id="23" name="Circle">
              <a:extLst>
                <a:ext uri="{FF2B5EF4-FFF2-40B4-BE49-F238E27FC236}">
                  <a16:creationId xmlns:a16="http://schemas.microsoft.com/office/drawing/2014/main" id="{E2A23CE5-7576-FA9A-0565-787F9964BC78}"/>
                </a:ext>
              </a:extLst>
            </p:cNvPr>
            <p:cNvSpPr/>
            <p:nvPr/>
          </p:nvSpPr>
          <p:spPr>
            <a:xfrm>
              <a:off x="0" y="265245"/>
              <a:ext cx="1219200" cy="1219201"/>
            </a:xfrm>
            <a:prstGeom prst="ellipse">
              <a:avLst/>
            </a:prstGeom>
            <a:solidFill>
              <a:srgbClr val="DDDDDD"/>
            </a:solidFill>
            <a:ln w="12700" cap="flat">
              <a:noFill/>
              <a:miter lim="400000"/>
            </a:ln>
            <a:effectLst/>
          </p:spPr>
          <p:txBody>
            <a:bodyPr wrap="square" lIns="29356" tIns="29356" rIns="29356" bIns="29356" numCol="1" anchor="t">
              <a:noAutofit/>
            </a:bodyPr>
            <a:lstStyle/>
            <a:p>
              <a:endParaRPr sz="525"/>
            </a:p>
          </p:txBody>
        </p:sp>
        <p:sp>
          <p:nvSpPr>
            <p:cNvPr id="24" name="5">
              <a:extLst>
                <a:ext uri="{FF2B5EF4-FFF2-40B4-BE49-F238E27FC236}">
                  <a16:creationId xmlns:a16="http://schemas.microsoft.com/office/drawing/2014/main" id="{D97D290A-8ECA-5B1F-C960-6CC0897365A6}"/>
                </a:ext>
              </a:extLst>
            </p:cNvPr>
            <p:cNvSpPr txBox="1"/>
            <p:nvPr/>
          </p:nvSpPr>
          <p:spPr>
            <a:xfrm>
              <a:off x="70509" y="207508"/>
              <a:ext cx="996093" cy="16819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numCol="1" anchor="t">
              <a:noAutofit/>
            </a:bodyPr>
            <a:lstStyle>
              <a:lvl1pPr>
                <a:defRPr sz="7200" i="1">
                  <a:solidFill>
                    <a:srgbClr val="C00000"/>
                  </a:solidFill>
                  <a:latin typeface="Open Sans"/>
                  <a:ea typeface="Open Sans"/>
                  <a:cs typeface="Open Sans"/>
                  <a:sym typeface="Open Sans"/>
                </a:defRPr>
              </a:lvl1pPr>
            </a:lstStyle>
            <a:p>
              <a:r>
                <a:rPr lang="en-IN" sz="2700" dirty="0"/>
                <a:t>12</a:t>
              </a:r>
              <a:endParaRPr sz="2700" dirty="0"/>
            </a:p>
          </p:txBody>
        </p:sp>
      </p:grpSp>
    </p:spTree>
    <p:extLst>
      <p:ext uri="{BB962C8B-B14F-4D97-AF65-F5344CB8AC3E}">
        <p14:creationId xmlns:p14="http://schemas.microsoft.com/office/powerpoint/2010/main" val="480063116"/>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57150" y="0"/>
            <a:ext cx="9029700" cy="50863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700">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IN" sz="2700"/>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a:xfrm>
            <a:off x="8564026" y="4776403"/>
            <a:ext cx="263052" cy="276998"/>
          </a:xfrm>
        </p:spPr>
        <p:txBody>
          <a:bodyPr/>
          <a:lstStyle/>
          <a:p>
            <a:fld id="{2BB1E14F-796C-409E-9B94-89634ADD74DA}" type="slidenum">
              <a:rPr lang="en-IN" smtClean="0"/>
              <a:t>61</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3163024" y="109252"/>
            <a:ext cx="5103980" cy="4696397"/>
          </a:xfrm>
          <a:prstGeom prst="roundRect">
            <a:avLst>
              <a:gd name="adj" fmla="val 1583"/>
            </a:avLst>
          </a:prstGeom>
          <a:solidFill>
            <a:srgbClr val="EAEAEA"/>
          </a:solidFill>
          <a:ln w="12700">
            <a:miter lim="400000"/>
          </a:ln>
        </p:spPr>
        <p:txBody>
          <a:bodyPr lIns="29357" tIns="29357" rIns="29357" bIns="29357"/>
          <a:lstStyle/>
          <a:p>
            <a:endParaRPr>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254676" y="2422662"/>
            <a:ext cx="2793427" cy="5209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9357" tIns="29357" rIns="29357" bIns="29357">
            <a:spAutoFit/>
          </a:bodyPr>
          <a:lstStyle/>
          <a:p>
            <a:pPr algn="ctr"/>
            <a:r>
              <a:rPr lang="en-US" sz="3000" b="1" dirty="0">
                <a:latin typeface="Open sans"/>
              </a:rPr>
              <a:t>THANK YOU </a:t>
            </a:r>
            <a:r>
              <a:rPr lang="en-US" sz="3000" dirty="0">
                <a:latin typeface="Open sans"/>
              </a:rPr>
              <a:t> </a:t>
            </a:r>
          </a:p>
        </p:txBody>
      </p:sp>
      <p:pic>
        <p:nvPicPr>
          <p:cNvPr id="4" name="Picture 3">
            <a:extLst>
              <a:ext uri="{FF2B5EF4-FFF2-40B4-BE49-F238E27FC236}">
                <a16:creationId xmlns:a16="http://schemas.microsoft.com/office/drawing/2014/main" id="{C545DFA0-FA40-1268-9BDA-EE87700A3D9C}"/>
              </a:ext>
            </a:extLst>
          </p:cNvPr>
          <p:cNvPicPr>
            <a:picLocks noChangeAspect="1"/>
          </p:cNvPicPr>
          <p:nvPr/>
        </p:nvPicPr>
        <p:blipFill>
          <a:blip r:embed="rId2"/>
          <a:stretch>
            <a:fillRect/>
          </a:stretch>
        </p:blipFill>
        <p:spPr>
          <a:xfrm>
            <a:off x="2" y="0"/>
            <a:ext cx="1830262" cy="1097264"/>
          </a:xfrm>
          <a:prstGeom prst="rect">
            <a:avLst/>
          </a:prstGeom>
          <a:noFill/>
          <a:ln>
            <a:noFill/>
          </a:ln>
        </p:spPr>
      </p:pic>
      <p:pic>
        <p:nvPicPr>
          <p:cNvPr id="7" name="Picture 6">
            <a:extLst>
              <a:ext uri="{FF2B5EF4-FFF2-40B4-BE49-F238E27FC236}">
                <a16:creationId xmlns:a16="http://schemas.microsoft.com/office/drawing/2014/main" id="{F775644E-1651-5CBA-BB13-D20A48592C3F}"/>
              </a:ext>
            </a:extLst>
          </p:cNvPr>
          <p:cNvPicPr>
            <a:picLocks noChangeAspect="1"/>
          </p:cNvPicPr>
          <p:nvPr/>
        </p:nvPicPr>
        <p:blipFill>
          <a:blip r:embed="rId3"/>
          <a:stretch>
            <a:fillRect/>
          </a:stretch>
        </p:blipFill>
        <p:spPr>
          <a:xfrm>
            <a:off x="8113213" y="4966"/>
            <a:ext cx="1040312" cy="920831"/>
          </a:xfrm>
          <a:prstGeom prst="rect">
            <a:avLst/>
          </a:prstGeom>
          <a:noFill/>
          <a:ln>
            <a:noFill/>
          </a:ln>
        </p:spPr>
      </p:pic>
      <p:pic>
        <p:nvPicPr>
          <p:cNvPr id="8" name="Picture 7">
            <a:extLst>
              <a:ext uri="{FF2B5EF4-FFF2-40B4-BE49-F238E27FC236}">
                <a16:creationId xmlns:a16="http://schemas.microsoft.com/office/drawing/2014/main" id="{B34CA96A-DBE4-90D4-F8B7-34DFA0DBB891}"/>
              </a:ext>
            </a:extLst>
          </p:cNvPr>
          <p:cNvPicPr>
            <a:picLocks noChangeAspect="1"/>
          </p:cNvPicPr>
          <p:nvPr/>
        </p:nvPicPr>
        <p:blipFill>
          <a:blip r:embed="rId3"/>
          <a:stretch>
            <a:fillRect/>
          </a:stretch>
        </p:blipFill>
        <p:spPr>
          <a:xfrm>
            <a:off x="3388120" y="474774"/>
            <a:ext cx="4304541" cy="4011788"/>
          </a:xfrm>
          <a:prstGeom prst="rect">
            <a:avLst/>
          </a:prstGeom>
          <a:noFill/>
          <a:ln>
            <a:noFill/>
          </a:ln>
        </p:spPr>
      </p:pic>
    </p:spTree>
    <p:extLst>
      <p:ext uri="{BB962C8B-B14F-4D97-AF65-F5344CB8AC3E}">
        <p14:creationId xmlns:p14="http://schemas.microsoft.com/office/powerpoint/2010/main" val="718266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58A75-BC87-15CC-532E-58C9EFA22EEE}"/>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5209BCD-A7B9-FD5B-700C-CD926135BA05}"/>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FC66B8AF-EAC8-14F2-C0C9-EA561C1A7C21}"/>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73546267-3E88-043C-4B1B-F0DB08645DC8}"/>
              </a:ext>
            </a:extLst>
          </p:cNvPr>
          <p:cNvSpPr txBox="1"/>
          <p:nvPr/>
        </p:nvSpPr>
        <p:spPr>
          <a:xfrm>
            <a:off x="3211830" y="1458276"/>
            <a:ext cx="5653596" cy="2503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81000" indent="-381000" algn="just">
              <a:spcBef>
                <a:spcPts val="1500"/>
              </a:spcBef>
              <a:buSzPct val="100000"/>
              <a:buAutoNum type="arabicParenR"/>
              <a:defRPr sz="5400">
                <a:latin typeface="Open Sans"/>
                <a:ea typeface="Open Sans"/>
                <a:cs typeface="Open Sans"/>
                <a:sym typeface="Open Sans"/>
              </a:defRPr>
            </a:pPr>
            <a:r>
              <a:rPr lang="en-US" sz="2025" dirty="0">
                <a:solidFill>
                  <a:schemeClr val="tx1"/>
                </a:solidFill>
              </a:rPr>
              <a:t>Boat directions </a:t>
            </a:r>
          </a:p>
          <a:p>
            <a:pPr marL="381000" indent="-381000" algn="just">
              <a:spcBef>
                <a:spcPts val="1500"/>
              </a:spcBef>
              <a:buSzPct val="100000"/>
              <a:buAutoNum type="arabicParenR"/>
              <a:defRPr sz="5400">
                <a:latin typeface="Open Sans"/>
                <a:ea typeface="Open Sans"/>
                <a:cs typeface="Open Sans"/>
                <a:sym typeface="Open Sans"/>
              </a:defRPr>
            </a:pPr>
            <a:r>
              <a:rPr lang="en-US" sz="2025" dirty="0">
                <a:solidFill>
                  <a:schemeClr val="tx1"/>
                </a:solidFill>
              </a:rPr>
              <a:t>Boat directions man- Bow Man </a:t>
            </a:r>
          </a:p>
          <a:p>
            <a:pPr marL="381000" indent="-381000" algn="just">
              <a:spcBef>
                <a:spcPts val="1500"/>
              </a:spcBef>
              <a:buSzPct val="100000"/>
              <a:buAutoNum type="arabicParenR"/>
              <a:defRPr sz="5400">
                <a:latin typeface="Open Sans"/>
                <a:ea typeface="Open Sans"/>
                <a:cs typeface="Open Sans"/>
                <a:sym typeface="Open Sans"/>
              </a:defRPr>
            </a:pPr>
            <a:r>
              <a:rPr lang="en-US" sz="2025" dirty="0">
                <a:solidFill>
                  <a:schemeClr val="tx1"/>
                </a:solidFill>
              </a:rPr>
              <a:t>OBM driver man- Coxswain </a:t>
            </a:r>
          </a:p>
          <a:p>
            <a:pPr marL="381000" indent="-381000" algn="just">
              <a:spcBef>
                <a:spcPts val="1500"/>
              </a:spcBef>
              <a:buSzPct val="100000"/>
              <a:buAutoNum type="arabicParenR"/>
              <a:defRPr sz="5400">
                <a:latin typeface="Open Sans"/>
                <a:ea typeface="Open Sans"/>
                <a:cs typeface="Open Sans"/>
                <a:sym typeface="Open Sans"/>
              </a:defRPr>
            </a:pPr>
            <a:r>
              <a:rPr lang="en-US" sz="2025" dirty="0">
                <a:solidFill>
                  <a:schemeClr val="tx1"/>
                </a:solidFill>
              </a:rPr>
              <a:t>Eye of the boat- Bow Man </a:t>
            </a:r>
          </a:p>
          <a:p>
            <a:pPr marL="381000" indent="-381000" algn="just">
              <a:spcBef>
                <a:spcPts val="1500"/>
              </a:spcBef>
              <a:buSzPct val="100000"/>
              <a:buAutoNum type="arabicParenR"/>
              <a:defRPr sz="5400">
                <a:latin typeface="Open Sans"/>
                <a:ea typeface="Open Sans"/>
                <a:cs typeface="Open Sans"/>
                <a:sym typeface="Open Sans"/>
              </a:defRPr>
            </a:pPr>
            <a:r>
              <a:rPr lang="en-US" sz="2025" dirty="0">
                <a:solidFill>
                  <a:schemeClr val="tx1"/>
                </a:solidFill>
              </a:rPr>
              <a:t> In charge of the boat- Coxswain </a:t>
            </a:r>
          </a:p>
        </p:txBody>
      </p:sp>
      <p:sp>
        <p:nvSpPr>
          <p:cNvPr id="11" name="Line">
            <a:extLst>
              <a:ext uri="{FF2B5EF4-FFF2-40B4-BE49-F238E27FC236}">
                <a16:creationId xmlns:a16="http://schemas.microsoft.com/office/drawing/2014/main" id="{B0F32DE8-CC7A-593A-D815-E19E36162AB6}"/>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4E2CDE42-0043-C353-6026-0C5D9E489A9A}"/>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57BD61F1-1148-C945-F2AE-12080BB035F0}"/>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02D21415-68FF-043C-4428-4718CEB890EC}"/>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319DCF0B-421D-31E6-71BC-712646BE4692}"/>
              </a:ext>
            </a:extLst>
          </p:cNvPr>
          <p:cNvSpPr txBox="1">
            <a:spLocks noGrp="1"/>
          </p:cNvSpPr>
          <p:nvPr>
            <p:ph type="sldNum" sz="quarter" idx="2"/>
          </p:nvPr>
        </p:nvSpPr>
        <p:spPr>
          <a:xfrm>
            <a:off x="8595426" y="4749296"/>
            <a:ext cx="145029"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7</a:t>
            </a:fld>
            <a:endParaRPr dirty="0"/>
          </a:p>
        </p:txBody>
      </p:sp>
      <p:pic>
        <p:nvPicPr>
          <p:cNvPr id="5" name="Picture 4">
            <a:extLst>
              <a:ext uri="{FF2B5EF4-FFF2-40B4-BE49-F238E27FC236}">
                <a16:creationId xmlns:a16="http://schemas.microsoft.com/office/drawing/2014/main" id="{CCFF0966-24F5-25D2-2AA5-AE6CC6AAF7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258EC47D-4C5C-CDE4-0B17-C37787C57A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74E90CA9-96E7-1EE0-1BF0-EE6E74541DF3}"/>
              </a:ext>
            </a:extLst>
          </p:cNvPr>
          <p:cNvSpPr txBox="1"/>
          <p:nvPr/>
        </p:nvSpPr>
        <p:spPr>
          <a:xfrm>
            <a:off x="148931" y="1044128"/>
            <a:ext cx="2784325" cy="11811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IN" sz="2700" dirty="0"/>
              <a:t>IRB (INFLATABLE RESCUE BOAT)</a:t>
            </a:r>
          </a:p>
        </p:txBody>
      </p:sp>
      <p:pic>
        <p:nvPicPr>
          <p:cNvPr id="2" name="Picture 2" descr="https://tse1.mm.bing.net/th?id=OIP.SpvaBSm1MEdS1kMalVPQPAHaDe&amp;pid=Api&amp;P=0&amp;h=180">
            <a:extLst>
              <a:ext uri="{FF2B5EF4-FFF2-40B4-BE49-F238E27FC236}">
                <a16:creationId xmlns:a16="http://schemas.microsoft.com/office/drawing/2014/main" id="{F2960FDA-F449-8236-25BE-FF1388E8FD4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27322" y="2902361"/>
            <a:ext cx="1594017" cy="10269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71D973D-28F8-006F-3443-0F90794B98E9}"/>
              </a:ext>
            </a:extLst>
          </p:cNvPr>
          <p:cNvSpPr/>
          <p:nvPr/>
        </p:nvSpPr>
        <p:spPr>
          <a:xfrm>
            <a:off x="686163" y="2545183"/>
            <a:ext cx="662609" cy="514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GB" dirty="0"/>
              <a:t>Bow Man</a:t>
            </a:r>
            <a:endParaRPr lang="en-IN" dirty="0"/>
          </a:p>
        </p:txBody>
      </p:sp>
      <p:sp>
        <p:nvSpPr>
          <p:cNvPr id="4" name="Rectangle 3">
            <a:extLst>
              <a:ext uri="{FF2B5EF4-FFF2-40B4-BE49-F238E27FC236}">
                <a16:creationId xmlns:a16="http://schemas.microsoft.com/office/drawing/2014/main" id="{39232D43-E8A3-A582-C2ED-A6C02AD18227}"/>
              </a:ext>
            </a:extLst>
          </p:cNvPr>
          <p:cNvSpPr/>
          <p:nvPr/>
        </p:nvSpPr>
        <p:spPr>
          <a:xfrm>
            <a:off x="2080302" y="4347216"/>
            <a:ext cx="662609" cy="5184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GB" dirty="0"/>
              <a:t>Coxswain</a:t>
            </a:r>
            <a:endParaRPr lang="en-IN" dirty="0"/>
          </a:p>
        </p:txBody>
      </p:sp>
      <p:sp>
        <p:nvSpPr>
          <p:cNvPr id="12" name="Right Arrow 9">
            <a:extLst>
              <a:ext uri="{FF2B5EF4-FFF2-40B4-BE49-F238E27FC236}">
                <a16:creationId xmlns:a16="http://schemas.microsoft.com/office/drawing/2014/main" id="{CBEC0541-C6DD-B1A0-A89B-9F360AE8CC35}"/>
              </a:ext>
            </a:extLst>
          </p:cNvPr>
          <p:cNvSpPr/>
          <p:nvPr/>
        </p:nvSpPr>
        <p:spPr>
          <a:xfrm rot="5400000">
            <a:off x="2191831" y="3990251"/>
            <a:ext cx="439550" cy="210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IN"/>
          </a:p>
        </p:txBody>
      </p:sp>
    </p:spTree>
    <p:extLst>
      <p:ext uri="{BB962C8B-B14F-4D97-AF65-F5344CB8AC3E}">
        <p14:creationId xmlns:p14="http://schemas.microsoft.com/office/powerpoint/2010/main" val="237173037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FF755-608B-8A91-EAC9-25423B8B2B10}"/>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A3C997D1-CD4E-D479-A1B1-2EF2A4C8F3AF}"/>
              </a:ext>
            </a:extLst>
          </p:cNvPr>
          <p:cNvPicPr>
            <a:picLocks noChangeAspect="1"/>
          </p:cNvPicPr>
          <p:nvPr/>
        </p:nvPicPr>
        <p:blipFill>
          <a:blip r:embed="rId2"/>
          <a:stretch>
            <a:fillRect/>
          </a:stretch>
        </p:blipFill>
        <p:spPr>
          <a:xfrm>
            <a:off x="75271" y="2403327"/>
            <a:ext cx="2963090" cy="2345969"/>
          </a:xfrm>
          <a:prstGeom prst="rect">
            <a:avLst/>
          </a:prstGeom>
        </p:spPr>
      </p:pic>
      <p:sp>
        <p:nvSpPr>
          <p:cNvPr id="7" name="Rectangle">
            <a:extLst>
              <a:ext uri="{FF2B5EF4-FFF2-40B4-BE49-F238E27FC236}">
                <a16:creationId xmlns:a16="http://schemas.microsoft.com/office/drawing/2014/main" id="{C7C33B5B-E00A-6341-93D7-64F86529E8DC}"/>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01F5D6E7-C648-7846-9CAA-D0A28D8A2548}"/>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29B3E033-3BBF-89F2-2C94-322EA3BD4C73}"/>
              </a:ext>
            </a:extLst>
          </p:cNvPr>
          <p:cNvSpPr txBox="1"/>
          <p:nvPr/>
        </p:nvSpPr>
        <p:spPr>
          <a:xfrm>
            <a:off x="3211830" y="1458276"/>
            <a:ext cx="5653596" cy="2503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81000" indent="-381000" algn="just">
              <a:spcBef>
                <a:spcPts val="1500"/>
              </a:spcBef>
              <a:buSzPct val="100000"/>
              <a:buAutoNum type="arabicParenR"/>
              <a:defRPr sz="5400">
                <a:latin typeface="Open Sans"/>
                <a:ea typeface="Open Sans"/>
                <a:cs typeface="Open Sans"/>
                <a:sym typeface="Open Sans"/>
              </a:defRPr>
            </a:pPr>
            <a:r>
              <a:rPr lang="en-US" sz="2025" dirty="0">
                <a:solidFill>
                  <a:schemeClr val="tx1"/>
                </a:solidFill>
              </a:rPr>
              <a:t>Boat sides </a:t>
            </a:r>
          </a:p>
          <a:p>
            <a:pPr marL="381000" indent="-381000" algn="just">
              <a:spcBef>
                <a:spcPts val="1500"/>
              </a:spcBef>
              <a:buSzPct val="100000"/>
              <a:buAutoNum type="arabicParenR"/>
              <a:defRPr sz="5400">
                <a:latin typeface="Open Sans"/>
                <a:ea typeface="Open Sans"/>
                <a:cs typeface="Open Sans"/>
                <a:sym typeface="Open Sans"/>
              </a:defRPr>
            </a:pPr>
            <a:r>
              <a:rPr lang="en-US" sz="2025" dirty="0">
                <a:solidFill>
                  <a:schemeClr val="tx1"/>
                </a:solidFill>
              </a:rPr>
              <a:t>Front Side- Bow End </a:t>
            </a:r>
          </a:p>
          <a:p>
            <a:pPr marL="381000" indent="-381000" algn="just">
              <a:spcBef>
                <a:spcPts val="1500"/>
              </a:spcBef>
              <a:buSzPct val="100000"/>
              <a:buAutoNum type="arabicParenR"/>
              <a:defRPr sz="5400">
                <a:latin typeface="Open Sans"/>
                <a:ea typeface="Open Sans"/>
                <a:cs typeface="Open Sans"/>
                <a:sym typeface="Open Sans"/>
              </a:defRPr>
            </a:pPr>
            <a:r>
              <a:rPr lang="en-US" sz="2025" dirty="0">
                <a:solidFill>
                  <a:schemeClr val="tx1"/>
                </a:solidFill>
              </a:rPr>
              <a:t>Back Side- Transom </a:t>
            </a:r>
          </a:p>
          <a:p>
            <a:pPr marL="381000" indent="-381000" algn="just">
              <a:spcBef>
                <a:spcPts val="1500"/>
              </a:spcBef>
              <a:buSzPct val="100000"/>
              <a:buAutoNum type="arabicParenR"/>
              <a:defRPr sz="5400">
                <a:latin typeface="Open Sans"/>
                <a:ea typeface="Open Sans"/>
                <a:cs typeface="Open Sans"/>
                <a:sym typeface="Open Sans"/>
              </a:defRPr>
            </a:pPr>
            <a:r>
              <a:rPr lang="en-US" sz="2025" dirty="0">
                <a:solidFill>
                  <a:schemeClr val="tx1"/>
                </a:solidFill>
              </a:rPr>
              <a:t>Right Side- Star board side </a:t>
            </a:r>
          </a:p>
          <a:p>
            <a:pPr marL="381000" indent="-381000" algn="just">
              <a:spcBef>
                <a:spcPts val="1500"/>
              </a:spcBef>
              <a:buSzPct val="100000"/>
              <a:buAutoNum type="arabicParenR"/>
              <a:defRPr sz="5400">
                <a:latin typeface="Open Sans"/>
                <a:ea typeface="Open Sans"/>
                <a:cs typeface="Open Sans"/>
                <a:sym typeface="Open Sans"/>
              </a:defRPr>
            </a:pPr>
            <a:r>
              <a:rPr lang="en-US" sz="2025" dirty="0">
                <a:solidFill>
                  <a:schemeClr val="tx1"/>
                </a:solidFill>
              </a:rPr>
              <a:t>Left Side- Port side </a:t>
            </a:r>
          </a:p>
        </p:txBody>
      </p:sp>
      <p:sp>
        <p:nvSpPr>
          <p:cNvPr id="11" name="Line">
            <a:extLst>
              <a:ext uri="{FF2B5EF4-FFF2-40B4-BE49-F238E27FC236}">
                <a16:creationId xmlns:a16="http://schemas.microsoft.com/office/drawing/2014/main" id="{65C90E2F-2976-2602-28C0-D235CE1A256B}"/>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AE0197A0-2474-39BE-C1D1-CCAC0CE16382}"/>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9923D880-CD05-42F0-5F12-FDF131186DF9}"/>
              </a:ext>
            </a:extLst>
          </p:cNvPr>
          <p:cNvSpPr txBox="1"/>
          <p:nvPr/>
        </p:nvSpPr>
        <p:spPr>
          <a:xfrm>
            <a:off x="8086631" y="4805002"/>
            <a:ext cx="514538" cy="23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EC11B67F-ACD4-E5C5-76F7-2F710300E9A4}"/>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D2FB4592-0C4F-BE81-296E-87A52B1B8650}"/>
              </a:ext>
            </a:extLst>
          </p:cNvPr>
          <p:cNvSpPr txBox="1">
            <a:spLocks noGrp="1"/>
          </p:cNvSpPr>
          <p:nvPr>
            <p:ph type="sldNum" sz="quarter" idx="2"/>
          </p:nvPr>
        </p:nvSpPr>
        <p:spPr>
          <a:xfrm>
            <a:off x="8595426" y="4749296"/>
            <a:ext cx="145029" cy="2539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8</a:t>
            </a:fld>
            <a:endParaRPr dirty="0"/>
          </a:p>
        </p:txBody>
      </p:sp>
      <p:pic>
        <p:nvPicPr>
          <p:cNvPr id="5" name="Picture 4">
            <a:extLst>
              <a:ext uri="{FF2B5EF4-FFF2-40B4-BE49-F238E27FC236}">
                <a16:creationId xmlns:a16="http://schemas.microsoft.com/office/drawing/2014/main" id="{3E1CD4A8-5AC2-A8F6-973D-291AC3C205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411ABE7D-C295-25D2-924C-4F649A34F2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0A60B781-C59C-A335-0A31-03D8CD14080C}"/>
              </a:ext>
            </a:extLst>
          </p:cNvPr>
          <p:cNvSpPr txBox="1"/>
          <p:nvPr/>
        </p:nvSpPr>
        <p:spPr>
          <a:xfrm>
            <a:off x="148931" y="1044128"/>
            <a:ext cx="2784325" cy="1181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IN" sz="2700" dirty="0"/>
              <a:t>IRB (INFLATABLE RESCUE BOAT)</a:t>
            </a:r>
          </a:p>
        </p:txBody>
      </p:sp>
      <p:pic>
        <p:nvPicPr>
          <p:cNvPr id="2" name="Picture 2" descr="https://tse1.mm.bing.net/th?id=OIP.SpvaBSm1MEdS1kMalVPQPAHaDe&amp;pid=Api&amp;P=0&amp;h=180">
            <a:extLst>
              <a:ext uri="{FF2B5EF4-FFF2-40B4-BE49-F238E27FC236}">
                <a16:creationId xmlns:a16="http://schemas.microsoft.com/office/drawing/2014/main" id="{92BEC039-3D12-AF1B-0536-FF392DECD44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14743" y="3147814"/>
            <a:ext cx="1594017" cy="1026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90219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A12C6-75DE-A401-DACA-52DA83828848}"/>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80DFCC3B-5EC8-60B1-D976-ED8BE8F855CC}"/>
              </a:ext>
            </a:extLst>
          </p:cNvPr>
          <p:cNvPicPr>
            <a:picLocks noChangeAspect="1"/>
          </p:cNvPicPr>
          <p:nvPr/>
        </p:nvPicPr>
        <p:blipFill>
          <a:blip r:embed="rId2"/>
          <a:stretch>
            <a:fillRect/>
          </a:stretch>
        </p:blipFill>
        <p:spPr>
          <a:xfrm>
            <a:off x="75271" y="2403327"/>
            <a:ext cx="2963090" cy="2345969"/>
          </a:xfrm>
          <a:prstGeom prst="rect">
            <a:avLst/>
          </a:prstGeom>
        </p:spPr>
      </p:pic>
      <p:sp>
        <p:nvSpPr>
          <p:cNvPr id="7" name="Rectangle">
            <a:extLst>
              <a:ext uri="{FF2B5EF4-FFF2-40B4-BE49-F238E27FC236}">
                <a16:creationId xmlns:a16="http://schemas.microsoft.com/office/drawing/2014/main" id="{9338EEE0-8773-6A65-5664-01D889781DBA}"/>
              </a:ext>
            </a:extLst>
          </p:cNvPr>
          <p:cNvSpPr/>
          <p:nvPr/>
        </p:nvSpPr>
        <p:spPr>
          <a:xfrm>
            <a:off x="3062899" y="0"/>
            <a:ext cx="6081101" cy="5143500"/>
          </a:xfrm>
          <a:prstGeom prst="rect">
            <a:avLst/>
          </a:prstGeom>
          <a:solidFill>
            <a:schemeClr val="accent6">
              <a:lumMod val="20000"/>
              <a:lumOff val="80000"/>
            </a:schemeClr>
          </a:solidFill>
          <a:ln w="12700">
            <a:miter lim="400000"/>
          </a:ln>
        </p:spPr>
        <p:txBody>
          <a:bodyPr lIns="29356" tIns="29356" rIns="29356" bIns="29356"/>
          <a:lstStyle/>
          <a:p>
            <a:endParaRPr sz="525"/>
          </a:p>
        </p:txBody>
      </p:sp>
      <p:sp>
        <p:nvSpPr>
          <p:cNvPr id="8" name="Rectangle">
            <a:extLst>
              <a:ext uri="{FF2B5EF4-FFF2-40B4-BE49-F238E27FC236}">
                <a16:creationId xmlns:a16="http://schemas.microsoft.com/office/drawing/2014/main" id="{6E528FC1-D0AC-BDAC-FBDF-56F610EA3664}"/>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FE8379FB-0FE8-AC12-218B-96CC94AF5FAF}"/>
              </a:ext>
            </a:extLst>
          </p:cNvPr>
          <p:cNvSpPr txBox="1"/>
          <p:nvPr/>
        </p:nvSpPr>
        <p:spPr>
          <a:xfrm>
            <a:off x="3211830" y="1458276"/>
            <a:ext cx="5653596" cy="31468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381000" indent="-381000" algn="just">
              <a:spcBef>
                <a:spcPts val="1500"/>
              </a:spcBef>
              <a:buSzPct val="100000"/>
              <a:buAutoNum type="arabicParenR"/>
              <a:defRPr sz="5400">
                <a:latin typeface="Open Sans"/>
                <a:ea typeface="Open Sans"/>
                <a:cs typeface="Open Sans"/>
                <a:sym typeface="Open Sans"/>
              </a:defRPr>
            </a:pPr>
            <a:r>
              <a:rPr lang="en-US" sz="2025" dirty="0">
                <a:solidFill>
                  <a:schemeClr val="tx1"/>
                </a:solidFill>
              </a:rPr>
              <a:t>An IRB is crewed by two people - an IRB Operator/Driver/</a:t>
            </a:r>
            <a:r>
              <a:rPr lang="en-US" sz="2025" dirty="0" err="1">
                <a:solidFill>
                  <a:schemeClr val="tx1"/>
                </a:solidFill>
              </a:rPr>
              <a:t>COXwain</a:t>
            </a:r>
            <a:r>
              <a:rPr lang="en-US" sz="2025" dirty="0">
                <a:solidFill>
                  <a:schemeClr val="tx1"/>
                </a:solidFill>
              </a:rPr>
              <a:t> and an IRB Crewman/Bow man. </a:t>
            </a:r>
          </a:p>
          <a:p>
            <a:pPr marL="381000" indent="-381000" algn="just">
              <a:spcBef>
                <a:spcPts val="1500"/>
              </a:spcBef>
              <a:buSzPct val="100000"/>
              <a:buAutoNum type="arabicParenR"/>
              <a:defRPr sz="5400">
                <a:latin typeface="Open Sans"/>
                <a:ea typeface="Open Sans"/>
                <a:cs typeface="Open Sans"/>
                <a:sym typeface="Open Sans"/>
              </a:defRPr>
            </a:pPr>
            <a:r>
              <a:rPr lang="en-US" sz="2025" dirty="0">
                <a:solidFill>
                  <a:schemeClr val="tx1"/>
                </a:solidFill>
              </a:rPr>
              <a:t>The </a:t>
            </a:r>
            <a:r>
              <a:rPr lang="en-US" sz="2025" dirty="0" err="1">
                <a:solidFill>
                  <a:schemeClr val="tx1"/>
                </a:solidFill>
              </a:rPr>
              <a:t>Coxwain</a:t>
            </a:r>
            <a:r>
              <a:rPr lang="en-US" sz="2025" dirty="0">
                <a:solidFill>
                  <a:schemeClr val="tx1"/>
                </a:solidFill>
              </a:rPr>
              <a:t> sits on the lower half of the port side, where he operates the outboard motor to control the boat. He has a single foot strap to help him stay in the boat. </a:t>
            </a:r>
          </a:p>
          <a:p>
            <a:pPr marL="381000" indent="-381000" algn="just">
              <a:spcBef>
                <a:spcPts val="1500"/>
              </a:spcBef>
              <a:buSzPct val="100000"/>
              <a:buAutoNum type="arabicParenR"/>
              <a:defRPr sz="5400">
                <a:latin typeface="Open Sans"/>
                <a:ea typeface="Open Sans"/>
                <a:cs typeface="Open Sans"/>
                <a:sym typeface="Open Sans"/>
              </a:defRPr>
            </a:pPr>
            <a:endParaRPr lang="en-US" sz="2025" dirty="0">
              <a:solidFill>
                <a:schemeClr val="tx1"/>
              </a:solidFill>
            </a:endParaRPr>
          </a:p>
        </p:txBody>
      </p:sp>
      <p:sp>
        <p:nvSpPr>
          <p:cNvPr id="11" name="Line">
            <a:extLst>
              <a:ext uri="{FF2B5EF4-FFF2-40B4-BE49-F238E27FC236}">
                <a16:creationId xmlns:a16="http://schemas.microsoft.com/office/drawing/2014/main" id="{AE338228-9E38-4D48-DCC7-7DB530F039DF}"/>
              </a:ext>
            </a:extLst>
          </p:cNvPr>
          <p:cNvSpPr/>
          <p:nvPr/>
        </p:nvSpPr>
        <p:spPr>
          <a:xfrm>
            <a:off x="2849031" y="1044128"/>
            <a:ext cx="6379195" cy="293453"/>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29356" tIns="29356" rIns="29356" bIns="29356"/>
          <a:lstStyle/>
          <a:p>
            <a:endParaRPr sz="525"/>
          </a:p>
        </p:txBody>
      </p:sp>
      <p:sp>
        <p:nvSpPr>
          <p:cNvPr id="113" name="Rectangle">
            <a:extLst>
              <a:ext uri="{FF2B5EF4-FFF2-40B4-BE49-F238E27FC236}">
                <a16:creationId xmlns:a16="http://schemas.microsoft.com/office/drawing/2014/main" id="{B05BFE24-5C5D-3844-20DF-F77ED59ABEAB}"/>
              </a:ext>
            </a:extLst>
          </p:cNvPr>
          <p:cNvSpPr/>
          <p:nvPr/>
        </p:nvSpPr>
        <p:spPr>
          <a:xfrm>
            <a:off x="381000" y="5067300"/>
            <a:ext cx="1430752" cy="76200"/>
          </a:xfrm>
          <a:prstGeom prst="rect">
            <a:avLst/>
          </a:prstGeom>
          <a:solidFill>
            <a:srgbClr val="585756"/>
          </a:solidFill>
          <a:ln w="12700">
            <a:miter lim="400000"/>
          </a:ln>
        </p:spPr>
        <p:txBody>
          <a:bodyPr lIns="29356" tIns="29356" rIns="29356" bIns="29356"/>
          <a:lstStyle/>
          <a:p>
            <a:endParaRPr sz="525"/>
          </a:p>
        </p:txBody>
      </p:sp>
      <p:sp>
        <p:nvSpPr>
          <p:cNvPr id="114" name="PPT 2 -">
            <a:extLst>
              <a:ext uri="{FF2B5EF4-FFF2-40B4-BE49-F238E27FC236}">
                <a16:creationId xmlns:a16="http://schemas.microsoft.com/office/drawing/2014/main" id="{5B60548D-77BE-551F-E4DF-09340BDCC46E}"/>
              </a:ext>
            </a:extLst>
          </p:cNvPr>
          <p:cNvSpPr txBox="1"/>
          <p:nvPr/>
        </p:nvSpPr>
        <p:spPr>
          <a:xfrm>
            <a:off x="8086631" y="4805002"/>
            <a:ext cx="514538" cy="23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9356" tIns="29356" rIns="29356" bIns="29356">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125"/>
              <a:t>PPT 2 -</a:t>
            </a:r>
          </a:p>
        </p:txBody>
      </p:sp>
      <p:sp>
        <p:nvSpPr>
          <p:cNvPr id="115" name="Rectangle">
            <a:extLst>
              <a:ext uri="{FF2B5EF4-FFF2-40B4-BE49-F238E27FC236}">
                <a16:creationId xmlns:a16="http://schemas.microsoft.com/office/drawing/2014/main" id="{08C838D9-5677-4FAF-51A3-7A7ADDB9EB0B}"/>
              </a:ext>
            </a:extLst>
          </p:cNvPr>
          <p:cNvSpPr/>
          <p:nvPr/>
        </p:nvSpPr>
        <p:spPr>
          <a:xfrm>
            <a:off x="8077200" y="5067300"/>
            <a:ext cx="704850" cy="76200"/>
          </a:xfrm>
          <a:prstGeom prst="rect">
            <a:avLst/>
          </a:prstGeom>
          <a:solidFill>
            <a:srgbClr val="585756"/>
          </a:solidFill>
          <a:ln w="12700">
            <a:miter lim="400000"/>
          </a:ln>
        </p:spPr>
        <p:txBody>
          <a:bodyPr lIns="29356" tIns="29356" rIns="29356" bIns="29356"/>
          <a:lstStyle/>
          <a:p>
            <a:endParaRPr sz="525"/>
          </a:p>
        </p:txBody>
      </p:sp>
      <p:sp>
        <p:nvSpPr>
          <p:cNvPr id="116" name="Slide Number">
            <a:extLst>
              <a:ext uri="{FF2B5EF4-FFF2-40B4-BE49-F238E27FC236}">
                <a16:creationId xmlns:a16="http://schemas.microsoft.com/office/drawing/2014/main" id="{0A7167C0-050A-BFA5-6EAC-3A6F7DB5C621}"/>
              </a:ext>
            </a:extLst>
          </p:cNvPr>
          <p:cNvSpPr txBox="1">
            <a:spLocks noGrp="1"/>
          </p:cNvSpPr>
          <p:nvPr>
            <p:ph type="sldNum" sz="quarter" idx="2"/>
          </p:nvPr>
        </p:nvSpPr>
        <p:spPr>
          <a:xfrm>
            <a:off x="8595426" y="4749296"/>
            <a:ext cx="145029" cy="2539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9</a:t>
            </a:fld>
            <a:endParaRPr dirty="0"/>
          </a:p>
        </p:txBody>
      </p:sp>
      <p:pic>
        <p:nvPicPr>
          <p:cNvPr id="5" name="Picture 4">
            <a:extLst>
              <a:ext uri="{FF2B5EF4-FFF2-40B4-BE49-F238E27FC236}">
                <a16:creationId xmlns:a16="http://schemas.microsoft.com/office/drawing/2014/main" id="{9B3D8B96-D670-58FF-7275-F493A07112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705" y="84523"/>
            <a:ext cx="836678" cy="910724"/>
          </a:xfrm>
          <a:prstGeom prst="rect">
            <a:avLst/>
          </a:prstGeom>
        </p:spPr>
      </p:pic>
      <p:pic>
        <p:nvPicPr>
          <p:cNvPr id="6" name="Picture 5" descr="A logo with text on it&#10;&#10;AI-generated content may be incorrect.">
            <a:extLst>
              <a:ext uri="{FF2B5EF4-FFF2-40B4-BE49-F238E27FC236}">
                <a16:creationId xmlns:a16="http://schemas.microsoft.com/office/drawing/2014/main" id="{077F4DEF-5AF3-A138-09F1-9C20D6A788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1" y="18960"/>
            <a:ext cx="1221785" cy="801610"/>
          </a:xfrm>
          <a:prstGeom prst="rect">
            <a:avLst/>
          </a:prstGeom>
        </p:spPr>
      </p:pic>
      <p:sp>
        <p:nvSpPr>
          <p:cNvPr id="9" name="Course Purpose">
            <a:extLst>
              <a:ext uri="{FF2B5EF4-FFF2-40B4-BE49-F238E27FC236}">
                <a16:creationId xmlns:a16="http://schemas.microsoft.com/office/drawing/2014/main" id="{F2CA8903-850D-D68D-6263-E969B13FAECF}"/>
              </a:ext>
            </a:extLst>
          </p:cNvPr>
          <p:cNvSpPr txBox="1"/>
          <p:nvPr/>
        </p:nvSpPr>
        <p:spPr>
          <a:xfrm>
            <a:off x="148931" y="1044128"/>
            <a:ext cx="2784325" cy="11811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356" tIns="29356" rIns="29356" bIns="29356">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90000"/>
              </a:lnSpc>
              <a:defRPr sz="7200" b="1" cap="all">
                <a:solidFill>
                  <a:srgbClr val="C00000"/>
                </a:solidFill>
                <a:latin typeface="Open Sans"/>
                <a:ea typeface="Open Sans"/>
                <a:cs typeface="Open Sans"/>
                <a:sym typeface="Open Sans"/>
              </a:defRPr>
            </a:pPr>
            <a:r>
              <a:rPr lang="en-IN" sz="2700" dirty="0"/>
              <a:t>IRB (INFLATABLE RESCUE BOAT)</a:t>
            </a:r>
          </a:p>
        </p:txBody>
      </p:sp>
      <p:pic>
        <p:nvPicPr>
          <p:cNvPr id="2" name="Picture 2" descr="https://tse1.mm.bing.net/th?id=OIP.SpvaBSm1MEdS1kMalVPQPAHaDe&amp;pid=Api&amp;P=0&amp;h=180">
            <a:extLst>
              <a:ext uri="{FF2B5EF4-FFF2-40B4-BE49-F238E27FC236}">
                <a16:creationId xmlns:a16="http://schemas.microsoft.com/office/drawing/2014/main" id="{A598E22A-DD86-B62D-5E4B-896D5F5312E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14743" y="3147814"/>
            <a:ext cx="1594017" cy="1026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155901"/>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TotalTime>
  <Words>2939</Words>
  <Application>Microsoft Office PowerPoint</Application>
  <PresentationFormat>On-screen Show (16:9)</PresentationFormat>
  <Paragraphs>529</Paragraphs>
  <Slides>61</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Arial</vt:lpstr>
      <vt:lpstr>Arial Black</vt:lpstr>
      <vt:lpstr>Calibri</vt:lpstr>
      <vt:lpstr>Open sans</vt:lpstr>
      <vt:lpstr>Open sans</vt:lpstr>
      <vt:lpstr>Open sence</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ROPE &amp; ANCHOR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IRB - (INFLATABLE RUBBERIZED BOAT)  AND OBM - (OUT BOARD MACHINE)</dc:title>
  <dc:creator>DC ADM</dc:creator>
  <cp:lastModifiedBy>NDRF ACADEMY</cp:lastModifiedBy>
  <cp:revision>145</cp:revision>
  <dcterms:created xsi:type="dcterms:W3CDTF">2025-05-08T11:35:46Z</dcterms:created>
  <dcterms:modified xsi:type="dcterms:W3CDTF">2026-01-07T08:05:23Z</dcterms:modified>
</cp:coreProperties>
</file>