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9"/>
  </p:notesMasterIdLst>
  <p:sldIdLst>
    <p:sldId id="280" r:id="rId3"/>
    <p:sldId id="257" r:id="rId4"/>
    <p:sldId id="291" r:id="rId5"/>
    <p:sldId id="303" r:id="rId6"/>
    <p:sldId id="292" r:id="rId7"/>
    <p:sldId id="290" r:id="rId8"/>
    <p:sldId id="293" r:id="rId9"/>
    <p:sldId id="294" r:id="rId10"/>
    <p:sldId id="295" r:id="rId11"/>
    <p:sldId id="296" r:id="rId12"/>
    <p:sldId id="297" r:id="rId13"/>
    <p:sldId id="298" r:id="rId14"/>
    <p:sldId id="300" r:id="rId15"/>
    <p:sldId id="301" r:id="rId16"/>
    <p:sldId id="302" r:id="rId17"/>
    <p:sldId id="1188" r:id="rId18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948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C04A7D-9F3A-4EDC-9DFC-B0D5CF74ED13}" type="datetimeFigureOut">
              <a:rPr lang="en-IN" smtClean="0"/>
              <a:t>31-12-2025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FF3B7-933F-415F-AE0E-11621611F00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73826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>
          <a:extLst>
            <a:ext uri="{FF2B5EF4-FFF2-40B4-BE49-F238E27FC236}">
              <a16:creationId xmlns:a16="http://schemas.microsoft.com/office/drawing/2014/main" id="{4F6F9FDA-6FC8-5FF2-025C-70653F8F7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>
            <a:extLst>
              <a:ext uri="{FF2B5EF4-FFF2-40B4-BE49-F238E27FC236}">
                <a16:creationId xmlns:a16="http://schemas.microsoft.com/office/drawing/2014/main" id="{F54E786E-1F49-71B2-B6EA-743B95D3FF2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>
            <a:extLst>
              <a:ext uri="{FF2B5EF4-FFF2-40B4-BE49-F238E27FC236}">
                <a16:creationId xmlns:a16="http://schemas.microsoft.com/office/drawing/2014/main" id="{64F3C51A-A022-FD0E-0454-89C0C862F2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4293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2D1F-D5BE-467E-9560-5ADAF5732C04}" type="datetime1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797B-A1CD-4423-AA47-77C78E8E95C7}" type="datetime1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FE41C-D5C3-4233-973D-DAE42830FE4F}" type="datetime1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01" type="tx">
  <p:cSld name="Default 01">
    <p:bg>
      <p:bgPr>
        <a:solidFill>
          <a:srgbClr val="FFFFFF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/>
        </p:nvSpPr>
        <p:spPr>
          <a:xfrm>
            <a:off x="301117" y="6438419"/>
            <a:ext cx="2320675" cy="263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115" tIns="39115" rIns="39115" bIns="3911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PEER | CSSR | INDIA</a:t>
            </a:r>
            <a:endParaRPr sz="1799"/>
          </a:p>
        </p:txBody>
      </p:sp>
      <p:sp>
        <p:nvSpPr>
          <p:cNvPr id="17" name="Google Shape;17;p2"/>
          <p:cNvSpPr/>
          <p:nvPr/>
        </p:nvSpPr>
        <p:spPr>
          <a:xfrm>
            <a:off x="507868" y="6756400"/>
            <a:ext cx="1907172" cy="101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39115" tIns="39115" rIns="39115" bIns="3911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 txBox="1"/>
          <p:nvPr/>
        </p:nvSpPr>
        <p:spPr>
          <a:xfrm>
            <a:off x="10754767" y="6406670"/>
            <a:ext cx="696984" cy="30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115" tIns="39115" rIns="39115" bIns="3911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PPT 2 -</a:t>
            </a:r>
            <a:endParaRPr sz="1799"/>
          </a:p>
        </p:txBody>
      </p:sp>
      <p:sp>
        <p:nvSpPr>
          <p:cNvPr id="19" name="Google Shape;19;p2"/>
          <p:cNvSpPr/>
          <p:nvPr/>
        </p:nvSpPr>
        <p:spPr>
          <a:xfrm>
            <a:off x="10766796" y="6756400"/>
            <a:ext cx="939555" cy="101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39115" tIns="39115" rIns="39115" bIns="3911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11381597" y="6406670"/>
            <a:ext cx="302031" cy="338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ctr">
              <a:spcBef>
                <a:spcPts val="0"/>
              </a:spcBef>
              <a:buNone/>
              <a:defRPr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ctr">
              <a:spcBef>
                <a:spcPts val="0"/>
              </a:spcBef>
              <a:buNone/>
              <a:defRPr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ctr">
              <a:spcBef>
                <a:spcPts val="0"/>
              </a:spcBef>
              <a:buNone/>
              <a:defRPr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ctr">
              <a:spcBef>
                <a:spcPts val="0"/>
              </a:spcBef>
              <a:buNone/>
              <a:defRPr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ctr">
              <a:spcBef>
                <a:spcPts val="0"/>
              </a:spcBef>
              <a:buNone/>
              <a:defRPr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ctr">
              <a:spcBef>
                <a:spcPts val="0"/>
              </a:spcBef>
              <a:buNone/>
              <a:defRPr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ctr">
              <a:spcBef>
                <a:spcPts val="0"/>
              </a:spcBef>
              <a:buNone/>
              <a:defRPr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ctr">
              <a:spcBef>
                <a:spcPts val="0"/>
              </a:spcBef>
              <a:buNone/>
              <a:defRPr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06" y="283029"/>
            <a:ext cx="1524964" cy="103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696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126" lvl="1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189" lvl="2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251" lvl="3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314" lvl="4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377" lvl="5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440" lvl="6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503" lvl="7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566" lvl="8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4095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083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599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399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999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799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1614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599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399">
                <a:solidFill>
                  <a:srgbClr val="888888"/>
                </a:solidFill>
              </a:defRPr>
            </a:lvl1pPr>
            <a:lvl2pPr marL="914126" lvl="1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999">
                <a:solidFill>
                  <a:srgbClr val="888888"/>
                </a:solidFill>
              </a:defRPr>
            </a:lvl2pPr>
            <a:lvl3pPr marL="1371189" lvl="2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799">
                <a:solidFill>
                  <a:srgbClr val="888888"/>
                </a:solidFill>
              </a:defRPr>
            </a:lvl3pPr>
            <a:lvl4pPr marL="1828251" lvl="3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5314" lvl="4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2377" lvl="5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199440" lvl="6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6503" lvl="7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3566" lvl="8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6750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1"/>
          </p:nvPr>
        </p:nvSpPr>
        <p:spPr>
          <a:xfrm>
            <a:off x="837982" y="1825625"/>
            <a:ext cx="518025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126" lvl="1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189" lvl="2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251" lvl="3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314" lvl="4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377" lvl="5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440" lvl="6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503" lvl="7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566" lvl="8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2"/>
          </p:nvPr>
        </p:nvSpPr>
        <p:spPr>
          <a:xfrm>
            <a:off x="6170592" y="1825625"/>
            <a:ext cx="518025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126" lvl="1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189" lvl="2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251" lvl="3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314" lvl="4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377" lvl="5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440" lvl="6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503" lvl="7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566" lvl="8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429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063" lvl="0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399" b="1"/>
            </a:lvl1pPr>
            <a:lvl2pPr marL="914126" lvl="1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999" b="1"/>
            </a:lvl2pPr>
            <a:lvl3pPr marL="1371189" lvl="2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799" b="1"/>
            </a:lvl3pPr>
            <a:lvl4pPr marL="1828251" lvl="3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314" lvl="4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377" lvl="5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199440" lvl="6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6503" lvl="7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3566" lvl="8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2"/>
          </p:nvPr>
        </p:nvSpPr>
        <p:spPr>
          <a:xfrm>
            <a:off x="839570" y="2505075"/>
            <a:ext cx="5156444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126" lvl="1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189" lvl="2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251" lvl="3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314" lvl="4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377" lvl="5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440" lvl="6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503" lvl="7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566" lvl="8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3"/>
          </p:nvPr>
        </p:nvSpPr>
        <p:spPr>
          <a:xfrm>
            <a:off x="6170593" y="1681163"/>
            <a:ext cx="518183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063" lvl="0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399" b="1"/>
            </a:lvl1pPr>
            <a:lvl2pPr marL="914126" lvl="1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999" b="1"/>
            </a:lvl2pPr>
            <a:lvl3pPr marL="1371189" lvl="2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799" b="1"/>
            </a:lvl3pPr>
            <a:lvl4pPr marL="1828251" lvl="3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314" lvl="4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377" lvl="5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199440" lvl="6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6503" lvl="7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3566" lvl="8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4"/>
          </p:nvPr>
        </p:nvSpPr>
        <p:spPr>
          <a:xfrm>
            <a:off x="6170593" y="2505075"/>
            <a:ext cx="518183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126" lvl="1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189" lvl="2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251" lvl="3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314" lvl="4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377" lvl="5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440" lvl="6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503" lvl="7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566" lvl="8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158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90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2673-16FA-47CF-84D0-C48C587D0790}" type="datetime1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1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body" idx="1"/>
          </p:nvPr>
        </p:nvSpPr>
        <p:spPr>
          <a:xfrm>
            <a:off x="5181838" y="987426"/>
            <a:ext cx="6170593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43167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199"/>
            </a:lvl1pPr>
            <a:lvl2pPr marL="914126" lvl="1" indent="-40627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799"/>
            </a:lvl2pPr>
            <a:lvl3pPr marL="1371189" lvl="2" indent="-38088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399"/>
            </a:lvl3pPr>
            <a:lvl4pPr marL="1828251" lvl="3" indent="-35549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4pPr>
            <a:lvl5pPr marL="2285314" lvl="4" indent="-35549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5pPr>
            <a:lvl6pPr marL="2742377" lvl="5" indent="-35549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6pPr>
            <a:lvl7pPr marL="3199440" lvl="6" indent="-35549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7pPr>
            <a:lvl8pPr marL="3656503" lvl="7" indent="-35549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8pPr>
            <a:lvl9pPr marL="4113566" lvl="8" indent="-35549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body" idx="2"/>
          </p:nvPr>
        </p:nvSpPr>
        <p:spPr>
          <a:xfrm>
            <a:off x="839570" y="2057400"/>
            <a:ext cx="3931213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126" lvl="1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189" lvl="2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251" lvl="3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314" lvl="4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2377" lvl="5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199440" lvl="6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6503" lvl="7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3566" lvl="8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94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 txBox="1"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1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>
            <a:spLocks noGrp="1"/>
          </p:cNvSpPr>
          <p:nvPr>
            <p:ph type="pic" idx="2"/>
          </p:nvPr>
        </p:nvSpPr>
        <p:spPr>
          <a:xfrm>
            <a:off x="5181838" y="987426"/>
            <a:ext cx="6170593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>
            <a:off x="839570" y="2057400"/>
            <a:ext cx="3931213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126" lvl="1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189" lvl="2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251" lvl="3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314" lvl="4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2377" lvl="5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199440" lvl="6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6503" lvl="7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3566" lvl="8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521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3918744" y="-1255137"/>
            <a:ext cx="4351338" cy="10512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126" lvl="1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189" lvl="2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251" lvl="3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314" lvl="4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377" lvl="5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440" lvl="6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503" lvl="7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566" lvl="8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859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 rot="5400000">
            <a:off x="7130817" y="1956937"/>
            <a:ext cx="5811838" cy="2628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 rot="5400000">
            <a:off x="1798206" y="-595099"/>
            <a:ext cx="5811838" cy="7732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126" lvl="1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189" lvl="2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251" lvl="3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314" lvl="4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377" lvl="5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440" lvl="6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503" lvl="7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566" lvl="8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505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28F8A-8C0A-4229-AD86-6B9647759436}" type="datetime1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D91C3-F5D2-4685-8247-6A922791D4F4}" type="datetime1">
              <a:rPr lang="en-US" smtClean="0"/>
              <a:t>12/31/2025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5DDAE-E1A4-463F-B94E-33FA07BD20FF}" type="datetime1">
              <a:rPr lang="en-US" smtClean="0"/>
              <a:t>12/31/2025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987DA-4EC3-46F2-8293-87702E9F4527}" type="datetime1">
              <a:rPr lang="en-US" smtClean="0"/>
              <a:t>12/31/2025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C457A-420B-400F-A50A-7496B46B4B57}" type="datetime1">
              <a:rPr lang="en-US" smtClean="0"/>
              <a:t>12/31/2025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4B78-C864-4544-A901-D3C9A89F52A7}" type="datetime1">
              <a:rPr lang="en-US" smtClean="0"/>
              <a:t>12/31/2025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694F3-A12A-474C-AB8A-72D087DC9CC1}" type="datetime1">
              <a:rPr lang="en-US" smtClean="0"/>
              <a:t>12/31/2025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90769-3F6D-46A9-BAC8-F8A2AC89A3C8}" type="datetime1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77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1C07536-5CB7-9E90-634C-430D2741D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88952" cy="979468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rgbClr val="000000"/>
                </a:solidFill>
              </a:defRPr>
            </a:pPr>
            <a:r>
              <a:rPr kumimoji="0" lang="en-IN" sz="5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CADRE</a:t>
            </a:r>
            <a:endParaRPr kumimoji="0" sz="5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3A34EB-061E-16C8-A96C-5680ACF49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19" y="1"/>
            <a:ext cx="1175209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D0C1A4-AE42-F176-E2C7-2BDC9A3E5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8109" y="1"/>
            <a:ext cx="900716" cy="9794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C656E4-A45D-D4B5-7D96-49F0A2CBA3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9" y="2026806"/>
            <a:ext cx="7900417" cy="18122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D77E99-C449-483F-7895-06FDF2AFD3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9" y="5410199"/>
            <a:ext cx="3009900" cy="1447800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A7BC186-99B6-55E4-AE43-C224DA8F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4509" y="6356349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FF6DA9-008F-8B48-92A6-B652298478BF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4D77E5-ADDD-D943-4D08-440A5154A816}"/>
              </a:ext>
            </a:extLst>
          </p:cNvPr>
          <p:cNvSpPr txBox="1"/>
          <p:nvPr/>
        </p:nvSpPr>
        <p:spPr>
          <a:xfrm>
            <a:off x="0" y="2414686"/>
            <a:ext cx="728644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Common Hazards and the Community Response Group</a:t>
            </a:r>
            <a:endParaRPr lang="en-US" altLang="en-US" sz="280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FEF709-72D1-04E4-464B-1961E6BB3160}"/>
              </a:ext>
            </a:extLst>
          </p:cNvPr>
          <p:cNvSpPr txBox="1"/>
          <p:nvPr/>
        </p:nvSpPr>
        <p:spPr>
          <a:xfrm>
            <a:off x="0" y="1965839"/>
            <a:ext cx="26334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bg1"/>
                </a:solidFill>
                <a:latin typeface="Arial Black" panose="020B0A04020102020204" pitchFamily="34" charset="0"/>
                <a:ea typeface="Cambria" panose="02040503050406030204" pitchFamily="18" charset="0"/>
                <a:cs typeface="Cordia New" panose="020B0304020202020204" pitchFamily="34" charset="-34"/>
              </a:rPr>
              <a:t>Lesson 2</a:t>
            </a:r>
          </a:p>
        </p:txBody>
      </p:sp>
      <p:sp>
        <p:nvSpPr>
          <p:cNvPr id="3" name="Duties of…">
            <a:extLst>
              <a:ext uri="{FF2B5EF4-FFF2-40B4-BE49-F238E27FC236}">
                <a16:creationId xmlns:a16="http://schemas.microsoft.com/office/drawing/2014/main" id="{4070AAC8-163A-13A4-09BB-D36962BC7E2E}"/>
              </a:ext>
            </a:extLst>
          </p:cNvPr>
          <p:cNvSpPr txBox="1"/>
          <p:nvPr/>
        </p:nvSpPr>
        <p:spPr>
          <a:xfrm>
            <a:off x="2130978" y="3459107"/>
            <a:ext cx="5155471" cy="417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142" tIns="39142" rIns="39142" bIns="39142">
            <a:spAutoFit/>
          </a:bodyPr>
          <a:lstStyle/>
          <a:p>
            <a:pPr algn="ctr"/>
            <a:r>
              <a:rPr lang="en-US" sz="2200" b="1" dirty="0">
                <a:latin typeface="Open sans"/>
              </a:rPr>
              <a:t>Presented By:- Pavan Dev Gaur,2IC</a:t>
            </a:r>
            <a:endParaRPr lang="en-US" sz="2200" dirty="0">
              <a:latin typeface="Ope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55D92-7713-828D-F707-178859054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>
            <a:extLst>
              <a:ext uri="{FF2B5EF4-FFF2-40B4-BE49-F238E27FC236}">
                <a16:creationId xmlns:a16="http://schemas.microsoft.com/office/drawing/2014/main" id="{9DABD0CD-B66F-A495-6C28-D0E8CFB467D8}"/>
              </a:ext>
            </a:extLst>
          </p:cNvPr>
          <p:cNvSpPr/>
          <p:nvPr/>
        </p:nvSpPr>
        <p:spPr>
          <a:xfrm>
            <a:off x="4547309" y="-13642"/>
            <a:ext cx="7692584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>
            <a:extLst>
              <a:ext uri="{FF2B5EF4-FFF2-40B4-BE49-F238E27FC236}">
                <a16:creationId xmlns:a16="http://schemas.microsoft.com/office/drawing/2014/main" id="{5AF0A30D-6E83-BFB7-D09A-415903AD08FF}"/>
              </a:ext>
            </a:extLst>
          </p:cNvPr>
          <p:cNvSpPr txBox="1"/>
          <p:nvPr/>
        </p:nvSpPr>
        <p:spPr>
          <a:xfrm>
            <a:off x="124255" y="3035185"/>
            <a:ext cx="4224670" cy="1310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algn="ctr"/>
            <a:r>
              <a:rPr lang="en-PH" altLang="en-US" sz="4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COMMON HAZARDS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0701B3-629E-02F6-64A6-8F3B6352364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BA9534-B114-5E20-D697-21E6D00F1CE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BA9FDE-69F2-A7C2-E301-9530B2C4F1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FC2C7C-3333-DA5D-F1BB-001126CB6A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DB3548-F27C-17ED-109D-57DA419A8B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2634" y="1560577"/>
            <a:ext cx="5547399" cy="496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287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B23A6-C720-2A0F-D823-C8D4D90F6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>
            <a:extLst>
              <a:ext uri="{FF2B5EF4-FFF2-40B4-BE49-F238E27FC236}">
                <a16:creationId xmlns:a16="http://schemas.microsoft.com/office/drawing/2014/main" id="{DF692C78-CABA-7D64-6C03-60A1C1057E57}"/>
              </a:ext>
            </a:extLst>
          </p:cNvPr>
          <p:cNvSpPr/>
          <p:nvPr/>
        </p:nvSpPr>
        <p:spPr>
          <a:xfrm>
            <a:off x="4547309" y="-13642"/>
            <a:ext cx="7692584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>
            <a:extLst>
              <a:ext uri="{FF2B5EF4-FFF2-40B4-BE49-F238E27FC236}">
                <a16:creationId xmlns:a16="http://schemas.microsoft.com/office/drawing/2014/main" id="{8C987928-42AD-8CA6-6BA8-F7A6881AAAA4}"/>
              </a:ext>
            </a:extLst>
          </p:cNvPr>
          <p:cNvSpPr txBox="1"/>
          <p:nvPr/>
        </p:nvSpPr>
        <p:spPr>
          <a:xfrm>
            <a:off x="124255" y="3035185"/>
            <a:ext cx="4224670" cy="1310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algn="ctr"/>
            <a:r>
              <a:rPr lang="en-PH" altLang="en-US" sz="4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COMMON HAZARDS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650F5A-B2B7-CC0B-A176-3AC88E6C1C7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297B28-181B-8F1A-8249-420859CE0D8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D8BBFA-8B28-0B64-A4C6-5A4162AF3D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464AA8-3038-09DB-CF88-8F259090A1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CD0BD3-3D87-452C-CB7B-900BE162F5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4880" y="1454746"/>
            <a:ext cx="7433945" cy="492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68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AFDA4-7EF0-D6F1-1844-6045CAE80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>
            <a:extLst>
              <a:ext uri="{FF2B5EF4-FFF2-40B4-BE49-F238E27FC236}">
                <a16:creationId xmlns:a16="http://schemas.microsoft.com/office/drawing/2014/main" id="{4E6F0F3A-6D02-2CEF-7955-17BEA6F8DF1A}"/>
              </a:ext>
            </a:extLst>
          </p:cNvPr>
          <p:cNvSpPr/>
          <p:nvPr/>
        </p:nvSpPr>
        <p:spPr>
          <a:xfrm>
            <a:off x="4547309" y="-13642"/>
            <a:ext cx="7692584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>
            <a:extLst>
              <a:ext uri="{FF2B5EF4-FFF2-40B4-BE49-F238E27FC236}">
                <a16:creationId xmlns:a16="http://schemas.microsoft.com/office/drawing/2014/main" id="{A8F5FE19-A7B7-B4A0-4F20-D197D41B3E5D}"/>
              </a:ext>
            </a:extLst>
          </p:cNvPr>
          <p:cNvSpPr txBox="1"/>
          <p:nvPr/>
        </p:nvSpPr>
        <p:spPr>
          <a:xfrm>
            <a:off x="124255" y="3035185"/>
            <a:ext cx="4224670" cy="1310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lvl="0" algn="ctr"/>
            <a:r>
              <a:rPr lang="en-PH" altLang="en-US" sz="4000" b="1" kern="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COMMUNITY RESPONDER</a:t>
            </a:r>
            <a:endParaRPr kumimoji="0" lang="en-PH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3" name="Ensure your safety and the safety of your crew, the patient, and bystanders…">
            <a:extLst>
              <a:ext uri="{FF2B5EF4-FFF2-40B4-BE49-F238E27FC236}">
                <a16:creationId xmlns:a16="http://schemas.microsoft.com/office/drawing/2014/main" id="{B8F3C8DB-AE06-22C3-B3AB-C8F3ECDEC57D}"/>
              </a:ext>
            </a:extLst>
          </p:cNvPr>
          <p:cNvSpPr txBox="1"/>
          <p:nvPr/>
        </p:nvSpPr>
        <p:spPr>
          <a:xfrm>
            <a:off x="5012285" y="1745588"/>
            <a:ext cx="6400801" cy="32418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lvl="0" algn="just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PH" altLang="en-US" sz="2800" kern="0" dirty="0">
                <a:solidFill>
                  <a:srgbClr val="20586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first responder, usually (but not exclusively) a lay person who has been trained to act in this capacity who can safely respond after a disaster or an emergency.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443FE2-2676-4374-734F-646DED9BA74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3629CB-4B6B-2E10-F62C-CB3966CF431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E8FE1F-2771-990D-C766-A11E8EB1FB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DB2CF8-37A4-9B1E-9548-C6B8D27D73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366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7B4F9-CB1F-32BF-A8C4-E50A62A55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>
            <a:extLst>
              <a:ext uri="{FF2B5EF4-FFF2-40B4-BE49-F238E27FC236}">
                <a16:creationId xmlns:a16="http://schemas.microsoft.com/office/drawing/2014/main" id="{12A6D359-594D-DFC0-6415-8F008669C40E}"/>
              </a:ext>
            </a:extLst>
          </p:cNvPr>
          <p:cNvSpPr/>
          <p:nvPr/>
        </p:nvSpPr>
        <p:spPr>
          <a:xfrm>
            <a:off x="4547309" y="-13642"/>
            <a:ext cx="7692584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>
            <a:extLst>
              <a:ext uri="{FF2B5EF4-FFF2-40B4-BE49-F238E27FC236}">
                <a16:creationId xmlns:a16="http://schemas.microsoft.com/office/drawing/2014/main" id="{1C444F57-A167-736D-D6D0-97267F8D4870}"/>
              </a:ext>
            </a:extLst>
          </p:cNvPr>
          <p:cNvSpPr txBox="1"/>
          <p:nvPr/>
        </p:nvSpPr>
        <p:spPr>
          <a:xfrm>
            <a:off x="124255" y="3035185"/>
            <a:ext cx="4224670" cy="1925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Personal Protective Equipment</a:t>
            </a:r>
          </a:p>
        </p:txBody>
      </p:sp>
      <p:sp>
        <p:nvSpPr>
          <p:cNvPr id="223" name="Ensure your safety and the safety of your crew, the patient, and bystanders…">
            <a:extLst>
              <a:ext uri="{FF2B5EF4-FFF2-40B4-BE49-F238E27FC236}">
                <a16:creationId xmlns:a16="http://schemas.microsoft.com/office/drawing/2014/main" id="{A348FFD5-813A-76ED-AC3A-34B530E1502F}"/>
              </a:ext>
            </a:extLst>
          </p:cNvPr>
          <p:cNvSpPr txBox="1"/>
          <p:nvPr/>
        </p:nvSpPr>
        <p:spPr>
          <a:xfrm>
            <a:off x="4925567" y="1493455"/>
            <a:ext cx="6400801" cy="44519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marL="342900" lvl="0" indent="-34290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PH" altLang="en-US" sz="24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Helmet or hard hat		                   </a:t>
            </a:r>
          </a:p>
          <a:p>
            <a:pPr marL="342900" lvl="0" indent="-34290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PH" altLang="en-US" sz="24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Goggles 	</a:t>
            </a:r>
          </a:p>
          <a:p>
            <a:pPr marL="342900" lvl="0" indent="-34290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PH" altLang="en-US" sz="24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Leather work gloves/medical gloves 	</a:t>
            </a:r>
          </a:p>
          <a:p>
            <a:pPr marL="342900" lvl="0" indent="-34290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PH" altLang="en-US" sz="24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Dust mask</a:t>
            </a:r>
          </a:p>
          <a:p>
            <a:pPr marL="342900" lvl="0" indent="-34290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PH" altLang="en-US" sz="24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Safety identification vest		</a:t>
            </a:r>
          </a:p>
          <a:p>
            <a:pPr marL="342900" lvl="0" indent="-34290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PH" altLang="en-US" sz="24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Flashlight</a:t>
            </a:r>
          </a:p>
          <a:p>
            <a:pPr marL="342900" lvl="0" indent="-34290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PH" altLang="en-US" sz="24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Extra clothing and a hat		</a:t>
            </a:r>
          </a:p>
          <a:p>
            <a:pPr marL="342900" lvl="0" indent="-34290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PH" altLang="en-US" sz="24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Sturdy &amp; comfortable shoes or boots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F234EA-F746-DFE2-7A9A-BCFC7391BD8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162F84-490F-8B24-B32E-127D902969D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B2DCFF-065E-525A-E2A3-407E7B5858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A086AA-E099-3E8E-71B6-73C3A92D8E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04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A2E28-BCD7-3DF3-80BB-9E6F3B43B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>
            <a:extLst>
              <a:ext uri="{FF2B5EF4-FFF2-40B4-BE49-F238E27FC236}">
                <a16:creationId xmlns:a16="http://schemas.microsoft.com/office/drawing/2014/main" id="{CFE94EFA-493C-36E0-F193-4BE2AC7CD05C}"/>
              </a:ext>
            </a:extLst>
          </p:cNvPr>
          <p:cNvSpPr/>
          <p:nvPr/>
        </p:nvSpPr>
        <p:spPr>
          <a:xfrm>
            <a:off x="4547309" y="-13642"/>
            <a:ext cx="7692584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>
            <a:extLst>
              <a:ext uri="{FF2B5EF4-FFF2-40B4-BE49-F238E27FC236}">
                <a16:creationId xmlns:a16="http://schemas.microsoft.com/office/drawing/2014/main" id="{C95E1007-405F-1822-6C58-98B35FDA0719}"/>
              </a:ext>
            </a:extLst>
          </p:cNvPr>
          <p:cNvSpPr txBox="1"/>
          <p:nvPr/>
        </p:nvSpPr>
        <p:spPr>
          <a:xfrm>
            <a:off x="124255" y="3035185"/>
            <a:ext cx="4224670" cy="1925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Personal Protective Equipment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EEE6FB-F408-26BF-B9B0-505B58E5EB0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D6C113-085F-CEBE-AEC7-59AE89CF6D6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158648-6A5A-52DE-D3D5-3E4E32C440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A3831C-AA3C-D42A-16FB-94022E0A99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  <p:pic>
        <p:nvPicPr>
          <p:cNvPr id="7" name="Picture 2" descr="DSC00333.JPG">
            <a:extLst>
              <a:ext uri="{FF2B5EF4-FFF2-40B4-BE49-F238E27FC236}">
                <a16:creationId xmlns:a16="http://schemas.microsoft.com/office/drawing/2014/main" id="{238A3231-740D-09B5-3639-0E357FAE14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102" y="1331029"/>
            <a:ext cx="407425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7608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>
          <a:extLst>
            <a:ext uri="{FF2B5EF4-FFF2-40B4-BE49-F238E27FC236}">
              <a16:creationId xmlns:a16="http://schemas.microsoft.com/office/drawing/2014/main" id="{AAC3D5A3-16EC-5017-B475-5E659F24E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5">
            <a:extLst>
              <a:ext uri="{FF2B5EF4-FFF2-40B4-BE49-F238E27FC236}">
                <a16:creationId xmlns:a16="http://schemas.microsoft.com/office/drawing/2014/main" id="{D3696503-7ACC-62DD-5864-A5E4EA0E70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2064" y="1028655"/>
            <a:ext cx="4456542" cy="86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ctr" anchorCtr="0">
            <a:normAutofit/>
          </a:bodyPr>
          <a:lstStyle/>
          <a:p>
            <a:pPr algn="ctr">
              <a:buClr>
                <a:srgbClr val="C00000"/>
              </a:buClr>
              <a:buSzPts val="4000"/>
            </a:pPr>
            <a:r>
              <a:rPr lang="en-US" sz="3999" b="1" dirty="0">
                <a:solidFill>
                  <a:srgbClr val="C00000"/>
                </a:solidFill>
                <a:latin typeface="Open Sans"/>
                <a:cs typeface="Arial"/>
                <a:sym typeface="Arial"/>
              </a:rPr>
              <a:t>REVIEW</a:t>
            </a:r>
            <a:r>
              <a:rPr lang="en-US" dirty="0">
                <a:latin typeface="Open Sans"/>
              </a:rPr>
              <a:t> </a:t>
            </a:r>
          </a:p>
        </p:txBody>
      </p:sp>
      <p:sp>
        <p:nvSpPr>
          <p:cNvPr id="116" name="Google Shape;116;p15">
            <a:extLst>
              <a:ext uri="{FF2B5EF4-FFF2-40B4-BE49-F238E27FC236}">
                <a16:creationId xmlns:a16="http://schemas.microsoft.com/office/drawing/2014/main" id="{6802FEDD-EF9B-D9C2-7EC6-A63FA502C991}"/>
              </a:ext>
            </a:extLst>
          </p:cNvPr>
          <p:cNvSpPr txBox="1"/>
          <p:nvPr/>
        </p:nvSpPr>
        <p:spPr>
          <a:xfrm>
            <a:off x="585064" y="2482499"/>
            <a:ext cx="3857763" cy="138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marL="0" marR="0" lvl="0" indent="0" algn="just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Tx/>
              <a:buNone/>
              <a:tabLst/>
              <a:defRPr/>
            </a:pPr>
            <a:r>
              <a:rPr kumimoji="0" lang="en-US" sz="27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Times New Roman" pitchFamily="18" charset="0"/>
                <a:sym typeface="Arial"/>
              </a:rPr>
              <a:t>Upon completion of this lesson, now you are able to :-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3FF2A85-7337-C828-E7FE-9F3A9DF18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28" y="268243"/>
            <a:ext cx="1320994" cy="98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5AA1E65-50E1-7DE0-6E55-2920211F1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96" y="241644"/>
            <a:ext cx="1319498" cy="90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32BEA71-054B-A4B8-7346-28A5FC4384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  <p:sp>
        <p:nvSpPr>
          <p:cNvPr id="9" name="Google Shape;113;p15">
            <a:extLst>
              <a:ext uri="{FF2B5EF4-FFF2-40B4-BE49-F238E27FC236}">
                <a16:creationId xmlns:a16="http://schemas.microsoft.com/office/drawing/2014/main" id="{6D3F6B48-DA55-EA85-0968-D7B707B0A4A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369960" y="560261"/>
            <a:ext cx="6753527" cy="5491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noAutofit/>
          </a:bodyPr>
          <a:lstStyle/>
          <a:p>
            <a:pPr marL="0" indent="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PH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Define Hazards.</a:t>
            </a:r>
          </a:p>
          <a:p>
            <a:pPr marL="0" indent="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PH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List the different classification of hazards and its possible consequences.</a:t>
            </a:r>
          </a:p>
          <a:p>
            <a:pPr marL="0" indent="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PH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Define what a Community Responder is.</a:t>
            </a:r>
          </a:p>
          <a:p>
            <a:pPr marL="0" indent="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PH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List the roles, responsibilities and limitations of a community responder.</a:t>
            </a:r>
          </a:p>
          <a:p>
            <a:pPr marL="0" indent="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PH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List  the Composition of CADRE squad.</a:t>
            </a:r>
          </a:p>
          <a:p>
            <a:pPr marL="0" indent="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PH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List items in Personal Protective Equipment.</a:t>
            </a:r>
            <a:endParaRPr sz="24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Google Shape;117;p15">
            <a:extLst>
              <a:ext uri="{FF2B5EF4-FFF2-40B4-BE49-F238E27FC236}">
                <a16:creationId xmlns:a16="http://schemas.microsoft.com/office/drawing/2014/main" id="{C495047E-46E7-8202-32F0-A9E18A22BBC4}"/>
              </a:ext>
            </a:extLst>
          </p:cNvPr>
          <p:cNvSpPr/>
          <p:nvPr/>
        </p:nvSpPr>
        <p:spPr>
          <a:xfrm>
            <a:off x="4711291" y="836803"/>
            <a:ext cx="522776" cy="487263"/>
          </a:xfrm>
          <a:prstGeom prst="ellipse">
            <a:avLst/>
          </a:prstGeom>
          <a:solidFill>
            <a:schemeClr val="lt2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999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/>
                <a:ea typeface="+mn-ea"/>
                <a:cs typeface="Arial"/>
                <a:sym typeface="Arial"/>
              </a:rPr>
              <a:t>1</a:t>
            </a:r>
            <a:endParaRPr kumimoji="0" sz="3999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/>
              <a:ea typeface="+mn-ea"/>
              <a:cs typeface="Arial"/>
              <a:sym typeface="Arial"/>
            </a:endParaRPr>
          </a:p>
        </p:txBody>
      </p:sp>
      <p:sp>
        <p:nvSpPr>
          <p:cNvPr id="12" name="Google Shape;117;p15">
            <a:extLst>
              <a:ext uri="{FF2B5EF4-FFF2-40B4-BE49-F238E27FC236}">
                <a16:creationId xmlns:a16="http://schemas.microsoft.com/office/drawing/2014/main" id="{66E8B987-8CAB-FFC5-444B-212F97BB54C9}"/>
              </a:ext>
            </a:extLst>
          </p:cNvPr>
          <p:cNvSpPr/>
          <p:nvPr/>
        </p:nvSpPr>
        <p:spPr>
          <a:xfrm>
            <a:off x="4739396" y="1597215"/>
            <a:ext cx="522776" cy="487263"/>
          </a:xfrm>
          <a:prstGeom prst="ellipse">
            <a:avLst/>
          </a:prstGeom>
          <a:solidFill>
            <a:schemeClr val="lt2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999" b="1" kern="0" dirty="0">
                <a:solidFill>
                  <a:srgbClr val="C00000"/>
                </a:solidFill>
                <a:latin typeface="Open Sans"/>
                <a:cs typeface="Arial"/>
                <a:sym typeface="Arial"/>
              </a:rPr>
              <a:t>2</a:t>
            </a:r>
            <a:endParaRPr kumimoji="0" sz="3999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/>
              <a:ea typeface="+mn-ea"/>
              <a:cs typeface="Arial"/>
              <a:sym typeface="Arial"/>
            </a:endParaRPr>
          </a:p>
        </p:txBody>
      </p:sp>
      <p:sp>
        <p:nvSpPr>
          <p:cNvPr id="13" name="Google Shape;117;p15">
            <a:extLst>
              <a:ext uri="{FF2B5EF4-FFF2-40B4-BE49-F238E27FC236}">
                <a16:creationId xmlns:a16="http://schemas.microsoft.com/office/drawing/2014/main" id="{7F3FB00D-95B5-8296-9504-D64EAF297DF5}"/>
              </a:ext>
            </a:extLst>
          </p:cNvPr>
          <p:cNvSpPr/>
          <p:nvPr/>
        </p:nvSpPr>
        <p:spPr>
          <a:xfrm>
            <a:off x="4704215" y="2993554"/>
            <a:ext cx="522776" cy="487263"/>
          </a:xfrm>
          <a:prstGeom prst="ellipse">
            <a:avLst/>
          </a:prstGeom>
          <a:solidFill>
            <a:schemeClr val="lt2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999" b="1" kern="0" dirty="0">
                <a:solidFill>
                  <a:srgbClr val="C00000"/>
                </a:solidFill>
                <a:latin typeface="Open Sans"/>
                <a:cs typeface="Arial"/>
                <a:sym typeface="Arial"/>
              </a:rPr>
              <a:t>3</a:t>
            </a:r>
            <a:endParaRPr kumimoji="0" sz="3999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/>
              <a:ea typeface="+mn-ea"/>
              <a:cs typeface="Arial"/>
              <a:sym typeface="Arial"/>
            </a:endParaRPr>
          </a:p>
        </p:txBody>
      </p:sp>
      <p:sp>
        <p:nvSpPr>
          <p:cNvPr id="14" name="Google Shape;117;p15">
            <a:extLst>
              <a:ext uri="{FF2B5EF4-FFF2-40B4-BE49-F238E27FC236}">
                <a16:creationId xmlns:a16="http://schemas.microsoft.com/office/drawing/2014/main" id="{12FAD156-139D-E82F-0885-65423987EE5E}"/>
              </a:ext>
            </a:extLst>
          </p:cNvPr>
          <p:cNvSpPr/>
          <p:nvPr/>
        </p:nvSpPr>
        <p:spPr>
          <a:xfrm>
            <a:off x="4711291" y="3852860"/>
            <a:ext cx="522776" cy="487263"/>
          </a:xfrm>
          <a:prstGeom prst="ellipse">
            <a:avLst/>
          </a:prstGeom>
          <a:solidFill>
            <a:schemeClr val="lt2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999" b="1" kern="0" dirty="0">
                <a:solidFill>
                  <a:srgbClr val="C00000"/>
                </a:solidFill>
                <a:latin typeface="Open Sans"/>
                <a:cs typeface="Arial"/>
                <a:sym typeface="Arial"/>
              </a:rPr>
              <a:t>4</a:t>
            </a:r>
            <a:endParaRPr kumimoji="0" sz="3999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/>
              <a:ea typeface="+mn-ea"/>
              <a:cs typeface="Arial"/>
              <a:sym typeface="Arial"/>
            </a:endParaRPr>
          </a:p>
        </p:txBody>
      </p:sp>
      <p:sp>
        <p:nvSpPr>
          <p:cNvPr id="15" name="Google Shape;117;p15">
            <a:extLst>
              <a:ext uri="{FF2B5EF4-FFF2-40B4-BE49-F238E27FC236}">
                <a16:creationId xmlns:a16="http://schemas.microsoft.com/office/drawing/2014/main" id="{7DDDE5BD-9522-D49C-CF38-3B532580936B}"/>
              </a:ext>
            </a:extLst>
          </p:cNvPr>
          <p:cNvSpPr/>
          <p:nvPr/>
        </p:nvSpPr>
        <p:spPr>
          <a:xfrm>
            <a:off x="4739396" y="5249199"/>
            <a:ext cx="522776" cy="487263"/>
          </a:xfrm>
          <a:prstGeom prst="ellipse">
            <a:avLst/>
          </a:prstGeom>
          <a:solidFill>
            <a:schemeClr val="lt2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999" b="1" kern="0" dirty="0">
                <a:solidFill>
                  <a:srgbClr val="C00000"/>
                </a:solidFill>
                <a:latin typeface="Open Sans"/>
                <a:cs typeface="Arial"/>
                <a:sym typeface="Arial"/>
              </a:rPr>
              <a:t>5</a:t>
            </a:r>
            <a:endParaRPr kumimoji="0" sz="3999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17;p15">
            <a:extLst>
              <a:ext uri="{FF2B5EF4-FFF2-40B4-BE49-F238E27FC236}">
                <a16:creationId xmlns:a16="http://schemas.microsoft.com/office/drawing/2014/main" id="{97BFA8EC-D1D3-E22C-8293-F0CB8D5C3A78}"/>
              </a:ext>
            </a:extLst>
          </p:cNvPr>
          <p:cNvSpPr/>
          <p:nvPr/>
        </p:nvSpPr>
        <p:spPr>
          <a:xfrm>
            <a:off x="4734624" y="5913789"/>
            <a:ext cx="522776" cy="487263"/>
          </a:xfrm>
          <a:prstGeom prst="ellipse">
            <a:avLst/>
          </a:prstGeom>
          <a:solidFill>
            <a:schemeClr val="lt2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999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/>
                <a:ea typeface="+mn-ea"/>
                <a:cs typeface="Arial"/>
                <a:sym typeface="Arial"/>
              </a:rPr>
              <a:t>6</a:t>
            </a:r>
            <a:endParaRPr kumimoji="0" sz="3999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38168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552A9F-FEAB-3C0A-0D03-62EEE4B77A41}"/>
              </a:ext>
            </a:extLst>
          </p:cNvPr>
          <p:cNvSpPr/>
          <p:nvPr/>
        </p:nvSpPr>
        <p:spPr>
          <a:xfrm>
            <a:off x="76180" y="77073"/>
            <a:ext cx="12036465" cy="670385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799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09B031A6-C119-B352-63B4-9B30BBC1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52" y="3276640"/>
            <a:ext cx="304721" cy="30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IN" sz="1799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D6900A-37B1-25E8-DEA8-CD370440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1E14F-796C-409E-9B94-89634ADD74DA}" type="slidenum">
              <a:rPr lang="en-IN" smtClean="0"/>
              <a:t>16</a:t>
            </a:fld>
            <a:endParaRPr lang="en-IN"/>
          </a:p>
        </p:txBody>
      </p:sp>
      <p:sp>
        <p:nvSpPr>
          <p:cNvPr id="5" name="Rounded Rectangle">
            <a:extLst>
              <a:ext uri="{FF2B5EF4-FFF2-40B4-BE49-F238E27FC236}">
                <a16:creationId xmlns:a16="http://schemas.microsoft.com/office/drawing/2014/main" id="{84E5656A-9707-D91F-731E-B05F3A2105A5}"/>
              </a:ext>
            </a:extLst>
          </p:cNvPr>
          <p:cNvSpPr/>
          <p:nvPr/>
        </p:nvSpPr>
        <p:spPr>
          <a:xfrm>
            <a:off x="4216266" y="146524"/>
            <a:ext cx="6803534" cy="6260231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endParaRPr sz="2399">
              <a:latin typeface="Open Sans"/>
            </a:endParaRPr>
          </a:p>
        </p:txBody>
      </p:sp>
      <p:sp>
        <p:nvSpPr>
          <p:cNvPr id="6" name="Duties of…">
            <a:extLst>
              <a:ext uri="{FF2B5EF4-FFF2-40B4-BE49-F238E27FC236}">
                <a16:creationId xmlns:a16="http://schemas.microsoft.com/office/drawing/2014/main" id="{848F74B0-1F3A-240E-68E6-62D0EC9F3863}"/>
              </a:ext>
            </a:extLst>
          </p:cNvPr>
          <p:cNvSpPr txBox="1"/>
          <p:nvPr/>
        </p:nvSpPr>
        <p:spPr>
          <a:xfrm>
            <a:off x="339478" y="3230265"/>
            <a:ext cx="3723599" cy="694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132" tIns="39132" rIns="39132" bIns="39132">
            <a:spAutoFit/>
          </a:bodyPr>
          <a:lstStyle/>
          <a:p>
            <a:pPr algn="ctr"/>
            <a:r>
              <a:rPr lang="en-US" sz="3999" b="1" dirty="0">
                <a:latin typeface="Open sans"/>
              </a:rPr>
              <a:t>THANK YOU </a:t>
            </a:r>
            <a:r>
              <a:rPr lang="en-US" sz="3999" dirty="0">
                <a:latin typeface="Open sans"/>
              </a:rPr>
              <a:t> </a:t>
            </a:r>
          </a:p>
        </p:txBody>
      </p:sp>
      <p:pic>
        <p:nvPicPr>
          <p:cNvPr id="3" name="Picture 2" descr="A logo with a lion and a triangle&#10;&#10;AI-generated content may be incorrect.">
            <a:extLst>
              <a:ext uri="{FF2B5EF4-FFF2-40B4-BE49-F238E27FC236}">
                <a16:creationId xmlns:a16="http://schemas.microsoft.com/office/drawing/2014/main" id="{2EB6772D-2F77-F00A-386C-0198392D4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250" y="516970"/>
            <a:ext cx="4875530" cy="55333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45DFA0-FA40-1268-9BDA-EE87700A3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147" y="204414"/>
            <a:ext cx="2100235" cy="1259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75644E-1651-5CBA-BB13-D20A48592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9611" y="161056"/>
            <a:ext cx="1229670" cy="10884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8063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5"/>
          <p:cNvSpPr txBox="1">
            <a:spLocks noGrp="1"/>
          </p:cNvSpPr>
          <p:nvPr>
            <p:ph type="title"/>
          </p:nvPr>
        </p:nvSpPr>
        <p:spPr>
          <a:xfrm>
            <a:off x="342064" y="1028655"/>
            <a:ext cx="4456542" cy="86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ctr" anchorCtr="0">
            <a:normAutofit/>
          </a:bodyPr>
          <a:lstStyle/>
          <a:p>
            <a:pPr algn="ctr">
              <a:buClr>
                <a:srgbClr val="C00000"/>
              </a:buClr>
              <a:buSzPts val="4000"/>
            </a:pPr>
            <a:r>
              <a:rPr lang="en-US" sz="3999" b="1" dirty="0">
                <a:solidFill>
                  <a:srgbClr val="C00000"/>
                </a:solidFill>
                <a:latin typeface="Open Sans"/>
                <a:ea typeface="Arial"/>
                <a:cs typeface="Arial"/>
                <a:sym typeface="Arial"/>
              </a:rPr>
              <a:t>OBJECTIVES</a:t>
            </a:r>
            <a:r>
              <a:rPr lang="en-US" dirty="0">
                <a:latin typeface="Open Sans"/>
              </a:rPr>
              <a:t> </a:t>
            </a:r>
          </a:p>
        </p:txBody>
      </p:sp>
      <p:sp>
        <p:nvSpPr>
          <p:cNvPr id="113" name="Google Shape;113;p15"/>
          <p:cNvSpPr txBox="1">
            <a:spLocks noGrp="1"/>
          </p:cNvSpPr>
          <p:nvPr>
            <p:ph type="body" idx="1"/>
          </p:nvPr>
        </p:nvSpPr>
        <p:spPr>
          <a:xfrm>
            <a:off x="5369960" y="560261"/>
            <a:ext cx="6753527" cy="5491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noAutofit/>
          </a:bodyPr>
          <a:lstStyle/>
          <a:p>
            <a:pPr marL="0" indent="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PH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Define Hazards.</a:t>
            </a:r>
          </a:p>
          <a:p>
            <a:pPr marL="0" indent="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PH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List the different classification of hazards and its possible consequences.</a:t>
            </a:r>
          </a:p>
          <a:p>
            <a:pPr marL="0" indent="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PH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Define what a Community Responder is.</a:t>
            </a:r>
          </a:p>
          <a:p>
            <a:pPr marL="0" indent="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PH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List the roles, responsibilities and limitations of a community responder.</a:t>
            </a:r>
          </a:p>
          <a:p>
            <a:pPr marL="0" indent="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PH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List  the Composition of CADRE squad.</a:t>
            </a:r>
          </a:p>
          <a:p>
            <a:pPr marL="0" indent="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PH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List items in Personal Protective Equipment.</a:t>
            </a:r>
            <a:endParaRPr sz="24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6" name="Google Shape;116;p15"/>
          <p:cNvSpPr txBox="1"/>
          <p:nvPr/>
        </p:nvSpPr>
        <p:spPr>
          <a:xfrm>
            <a:off x="585064" y="1921240"/>
            <a:ext cx="3857763" cy="1384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lvl="0" algn="just" defTabSz="914126">
              <a:buClr>
                <a:srgbClr val="000000"/>
              </a:buClr>
              <a:buSzPts val="3200"/>
              <a:defRPr/>
            </a:pPr>
            <a:r>
              <a:rPr kumimoji="0" lang="en-US" sz="27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Times New Roman" pitchFamily="18" charset="0"/>
                <a:sym typeface="Arial"/>
              </a:rPr>
              <a:t>Upon </a:t>
            </a:r>
            <a:r>
              <a:rPr lang="en-US" sz="2799" kern="0">
                <a:solidFill>
                  <a:srgbClr val="000000"/>
                </a:solidFill>
                <a:latin typeface="Open Sans"/>
                <a:cs typeface="Times New Roman" pitchFamily="18" charset="0"/>
                <a:sym typeface="Arial"/>
              </a:rPr>
              <a:t>completion</a:t>
            </a:r>
            <a:r>
              <a:rPr kumimoji="0" lang="en-US" sz="2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7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Times New Roman" pitchFamily="18" charset="0"/>
                <a:sym typeface="Arial"/>
              </a:rPr>
              <a:t>of this lesson, you will be able to :-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117" name="Google Shape;117;p15"/>
          <p:cNvSpPr/>
          <p:nvPr/>
        </p:nvSpPr>
        <p:spPr>
          <a:xfrm>
            <a:off x="4711291" y="836803"/>
            <a:ext cx="522776" cy="487263"/>
          </a:xfrm>
          <a:prstGeom prst="ellipse">
            <a:avLst/>
          </a:prstGeom>
          <a:solidFill>
            <a:schemeClr val="lt2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999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/>
                <a:ea typeface="+mn-ea"/>
                <a:cs typeface="Arial"/>
                <a:sym typeface="Arial"/>
              </a:rPr>
              <a:t>1</a:t>
            </a:r>
            <a:endParaRPr kumimoji="0" sz="3999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/>
              <a:ea typeface="+mn-ea"/>
              <a:cs typeface="Arial"/>
              <a:sym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28" y="268243"/>
            <a:ext cx="1320994" cy="98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96" y="241644"/>
            <a:ext cx="1319498" cy="90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2C2796-4910-B0EB-ECF1-3424D1AB69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  <p:sp>
        <p:nvSpPr>
          <p:cNvPr id="3" name="Google Shape;117;p15">
            <a:extLst>
              <a:ext uri="{FF2B5EF4-FFF2-40B4-BE49-F238E27FC236}">
                <a16:creationId xmlns:a16="http://schemas.microsoft.com/office/drawing/2014/main" id="{E1DDF3A1-F0A6-A9D9-3002-F61DD65262B2}"/>
              </a:ext>
            </a:extLst>
          </p:cNvPr>
          <p:cNvSpPr/>
          <p:nvPr/>
        </p:nvSpPr>
        <p:spPr>
          <a:xfrm>
            <a:off x="4739396" y="1597215"/>
            <a:ext cx="522776" cy="487263"/>
          </a:xfrm>
          <a:prstGeom prst="ellipse">
            <a:avLst/>
          </a:prstGeom>
          <a:solidFill>
            <a:schemeClr val="lt2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999" b="1" kern="0" dirty="0">
                <a:solidFill>
                  <a:srgbClr val="C00000"/>
                </a:solidFill>
                <a:latin typeface="Open Sans"/>
                <a:cs typeface="Arial"/>
                <a:sym typeface="Arial"/>
              </a:rPr>
              <a:t>2</a:t>
            </a:r>
            <a:endParaRPr kumimoji="0" sz="3999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/>
              <a:ea typeface="+mn-ea"/>
              <a:cs typeface="Arial"/>
              <a:sym typeface="Arial"/>
            </a:endParaRPr>
          </a:p>
        </p:txBody>
      </p:sp>
      <p:sp>
        <p:nvSpPr>
          <p:cNvPr id="4" name="Google Shape;117;p15">
            <a:extLst>
              <a:ext uri="{FF2B5EF4-FFF2-40B4-BE49-F238E27FC236}">
                <a16:creationId xmlns:a16="http://schemas.microsoft.com/office/drawing/2014/main" id="{9BD79543-C946-56D9-622E-271D9C30AE3F}"/>
              </a:ext>
            </a:extLst>
          </p:cNvPr>
          <p:cNvSpPr/>
          <p:nvPr/>
        </p:nvSpPr>
        <p:spPr>
          <a:xfrm>
            <a:off x="4704215" y="2993554"/>
            <a:ext cx="522776" cy="487263"/>
          </a:xfrm>
          <a:prstGeom prst="ellipse">
            <a:avLst/>
          </a:prstGeom>
          <a:solidFill>
            <a:schemeClr val="lt2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999" b="1" kern="0" dirty="0">
                <a:solidFill>
                  <a:srgbClr val="C00000"/>
                </a:solidFill>
                <a:latin typeface="Open Sans"/>
                <a:cs typeface="Arial"/>
                <a:sym typeface="Arial"/>
              </a:rPr>
              <a:t>3</a:t>
            </a:r>
            <a:endParaRPr kumimoji="0" sz="3999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/>
              <a:ea typeface="+mn-ea"/>
              <a:cs typeface="Arial"/>
              <a:sym typeface="Arial"/>
            </a:endParaRPr>
          </a:p>
        </p:txBody>
      </p:sp>
      <p:sp>
        <p:nvSpPr>
          <p:cNvPr id="5" name="Google Shape;117;p15">
            <a:extLst>
              <a:ext uri="{FF2B5EF4-FFF2-40B4-BE49-F238E27FC236}">
                <a16:creationId xmlns:a16="http://schemas.microsoft.com/office/drawing/2014/main" id="{BC4392EB-49C1-BB88-DEEB-E20664358BD4}"/>
              </a:ext>
            </a:extLst>
          </p:cNvPr>
          <p:cNvSpPr/>
          <p:nvPr/>
        </p:nvSpPr>
        <p:spPr>
          <a:xfrm>
            <a:off x="4711291" y="3852860"/>
            <a:ext cx="522776" cy="487263"/>
          </a:xfrm>
          <a:prstGeom prst="ellipse">
            <a:avLst/>
          </a:prstGeom>
          <a:solidFill>
            <a:schemeClr val="lt2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999" b="1" kern="0" dirty="0">
                <a:solidFill>
                  <a:srgbClr val="C00000"/>
                </a:solidFill>
                <a:latin typeface="Open Sans"/>
                <a:cs typeface="Arial"/>
                <a:sym typeface="Arial"/>
              </a:rPr>
              <a:t>4</a:t>
            </a:r>
            <a:endParaRPr kumimoji="0" sz="3999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/>
              <a:ea typeface="+mn-ea"/>
              <a:cs typeface="Arial"/>
              <a:sym typeface="Arial"/>
            </a:endParaRPr>
          </a:p>
        </p:txBody>
      </p:sp>
      <p:sp>
        <p:nvSpPr>
          <p:cNvPr id="7" name="Google Shape;117;p15">
            <a:extLst>
              <a:ext uri="{FF2B5EF4-FFF2-40B4-BE49-F238E27FC236}">
                <a16:creationId xmlns:a16="http://schemas.microsoft.com/office/drawing/2014/main" id="{55C4F867-0924-A2B9-BBA9-45A98262A803}"/>
              </a:ext>
            </a:extLst>
          </p:cNvPr>
          <p:cNvSpPr/>
          <p:nvPr/>
        </p:nvSpPr>
        <p:spPr>
          <a:xfrm>
            <a:off x="4739396" y="5249199"/>
            <a:ext cx="522776" cy="487263"/>
          </a:xfrm>
          <a:prstGeom prst="ellipse">
            <a:avLst/>
          </a:prstGeom>
          <a:solidFill>
            <a:schemeClr val="lt2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999" b="1" kern="0" dirty="0">
                <a:solidFill>
                  <a:srgbClr val="C00000"/>
                </a:solidFill>
                <a:latin typeface="Open Sans"/>
                <a:cs typeface="Arial"/>
                <a:sym typeface="Arial"/>
              </a:rPr>
              <a:t>5</a:t>
            </a:r>
            <a:endParaRPr kumimoji="0" sz="3999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/>
              <a:ea typeface="+mn-ea"/>
              <a:cs typeface="Arial"/>
              <a:sym typeface="Arial"/>
            </a:endParaRPr>
          </a:p>
        </p:txBody>
      </p:sp>
      <p:sp>
        <p:nvSpPr>
          <p:cNvPr id="6" name="Google Shape;117;p15">
            <a:extLst>
              <a:ext uri="{FF2B5EF4-FFF2-40B4-BE49-F238E27FC236}">
                <a16:creationId xmlns:a16="http://schemas.microsoft.com/office/drawing/2014/main" id="{E5E67550-A2DE-4465-1DB6-E7DE62B1CBC6}"/>
              </a:ext>
            </a:extLst>
          </p:cNvPr>
          <p:cNvSpPr/>
          <p:nvPr/>
        </p:nvSpPr>
        <p:spPr>
          <a:xfrm>
            <a:off x="4734624" y="5913789"/>
            <a:ext cx="522776" cy="487263"/>
          </a:xfrm>
          <a:prstGeom prst="ellipse">
            <a:avLst/>
          </a:prstGeom>
          <a:solidFill>
            <a:schemeClr val="lt2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999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/>
                <a:ea typeface="+mn-ea"/>
                <a:cs typeface="Arial"/>
                <a:sym typeface="Arial"/>
              </a:rPr>
              <a:t>6</a:t>
            </a:r>
            <a:endParaRPr kumimoji="0" sz="3999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AED9F-FA78-85A1-325E-BE3DA5030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>
            <a:extLst>
              <a:ext uri="{FF2B5EF4-FFF2-40B4-BE49-F238E27FC236}">
                <a16:creationId xmlns:a16="http://schemas.microsoft.com/office/drawing/2014/main" id="{A3F81C3F-DFF8-BB0E-CDD5-DCE66ACBF534}"/>
              </a:ext>
            </a:extLst>
          </p:cNvPr>
          <p:cNvSpPr/>
          <p:nvPr/>
        </p:nvSpPr>
        <p:spPr>
          <a:xfrm>
            <a:off x="4547309" y="-13642"/>
            <a:ext cx="7692584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>
            <a:extLst>
              <a:ext uri="{FF2B5EF4-FFF2-40B4-BE49-F238E27FC236}">
                <a16:creationId xmlns:a16="http://schemas.microsoft.com/office/drawing/2014/main" id="{38AD783C-493E-362C-832C-E437850BDCFF}"/>
              </a:ext>
            </a:extLst>
          </p:cNvPr>
          <p:cNvSpPr txBox="1"/>
          <p:nvPr/>
        </p:nvSpPr>
        <p:spPr>
          <a:xfrm>
            <a:off x="124255" y="3035185"/>
            <a:ext cx="4224670" cy="694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algn="ctr"/>
            <a:r>
              <a:rPr lang="en-PH" altLang="en-US" sz="4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HAZARDS</a:t>
            </a:r>
          </a:p>
        </p:txBody>
      </p:sp>
      <p:sp>
        <p:nvSpPr>
          <p:cNvPr id="223" name="Ensure your safety and the safety of your crew, the patient, and bystanders…">
            <a:extLst>
              <a:ext uri="{FF2B5EF4-FFF2-40B4-BE49-F238E27FC236}">
                <a16:creationId xmlns:a16="http://schemas.microsoft.com/office/drawing/2014/main" id="{A3183F6D-4639-0228-E1B3-5F951E4C1421}"/>
              </a:ext>
            </a:extLst>
          </p:cNvPr>
          <p:cNvSpPr txBox="1"/>
          <p:nvPr/>
        </p:nvSpPr>
        <p:spPr>
          <a:xfrm>
            <a:off x="5012285" y="1745588"/>
            <a:ext cx="6400801" cy="45321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marL="457200" lvl="0" indent="-457200" algn="just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natural or man-made process, phenomenon, or activity that poses a potential threat of causing harm, including loss of life, injury, property damage, social and economic disruption, or environmental degradation.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6F07C7-6EC3-F33D-DC8F-7C74A053975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579147-C143-B72B-DB3B-281619463F8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DE1E65-5D5B-46B2-F417-7D1B913085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4497BA-AA10-3006-FFB6-946ED026F2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033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1A350-1EAE-E7A6-44CD-3DC9F73F3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>
            <a:extLst>
              <a:ext uri="{FF2B5EF4-FFF2-40B4-BE49-F238E27FC236}">
                <a16:creationId xmlns:a16="http://schemas.microsoft.com/office/drawing/2014/main" id="{5D2BC01A-83F9-13A5-E4AD-3DAF15987FD8}"/>
              </a:ext>
            </a:extLst>
          </p:cNvPr>
          <p:cNvSpPr/>
          <p:nvPr/>
        </p:nvSpPr>
        <p:spPr>
          <a:xfrm>
            <a:off x="4547309" y="-13642"/>
            <a:ext cx="7692584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>
            <a:extLst>
              <a:ext uri="{FF2B5EF4-FFF2-40B4-BE49-F238E27FC236}">
                <a16:creationId xmlns:a16="http://schemas.microsoft.com/office/drawing/2014/main" id="{BA389784-AE6C-68F2-77D1-92F63548C693}"/>
              </a:ext>
            </a:extLst>
          </p:cNvPr>
          <p:cNvSpPr txBox="1"/>
          <p:nvPr/>
        </p:nvSpPr>
        <p:spPr>
          <a:xfrm>
            <a:off x="124255" y="3035185"/>
            <a:ext cx="4224670" cy="1310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algn="ctr"/>
            <a:r>
              <a:rPr lang="en-PH" altLang="en-US" sz="4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COMMON HAZARDS</a:t>
            </a:r>
          </a:p>
        </p:txBody>
      </p:sp>
      <p:sp>
        <p:nvSpPr>
          <p:cNvPr id="223" name="Ensure your safety and the safety of your crew, the patient, and bystanders…">
            <a:extLst>
              <a:ext uri="{FF2B5EF4-FFF2-40B4-BE49-F238E27FC236}">
                <a16:creationId xmlns:a16="http://schemas.microsoft.com/office/drawing/2014/main" id="{9C36C17C-C236-045D-7735-A167C321E6AD}"/>
              </a:ext>
            </a:extLst>
          </p:cNvPr>
          <p:cNvSpPr txBox="1"/>
          <p:nvPr/>
        </p:nvSpPr>
        <p:spPr>
          <a:xfrm>
            <a:off x="5012285" y="1745588"/>
            <a:ext cx="6400801" cy="453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marL="457200" lvl="0" indent="-45720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PH" altLang="en-US" sz="28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Natural Hazard</a:t>
            </a:r>
          </a:p>
          <a:p>
            <a:pPr marL="457200" lvl="0" indent="-45720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endParaRPr lang="en-PH" altLang="en-US" sz="2800" kern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0" indent="-45720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PH" altLang="en-US" sz="28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Biological Hazard</a:t>
            </a:r>
          </a:p>
          <a:p>
            <a:pPr marL="457200" lvl="0" indent="-45720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endParaRPr lang="en-PH" altLang="en-US" sz="2800" kern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0" indent="-45720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PH" altLang="en-US" sz="28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Technological Hazard</a:t>
            </a:r>
          </a:p>
          <a:p>
            <a:pPr marL="457200" lvl="0" indent="-45720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endParaRPr lang="en-PH" altLang="en-US" sz="2800" kern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0" indent="-45720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PH" altLang="en-US" sz="28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Civil-Political Hazard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8FD845-D17F-5D4D-F205-84262480DE0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DD1F9C-922D-6664-78B3-2B0EC53EBD9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A21C9A-246E-30A8-4BFD-AA2631972A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984775-BD3F-8419-00B3-AC24363E1E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468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AD4464-5E50-0669-66C2-F5615C085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>
            <a:extLst>
              <a:ext uri="{FF2B5EF4-FFF2-40B4-BE49-F238E27FC236}">
                <a16:creationId xmlns:a16="http://schemas.microsoft.com/office/drawing/2014/main" id="{1F0AB4CE-51DD-7A04-599E-22A8DB88347A}"/>
              </a:ext>
            </a:extLst>
          </p:cNvPr>
          <p:cNvSpPr/>
          <p:nvPr/>
        </p:nvSpPr>
        <p:spPr>
          <a:xfrm>
            <a:off x="4547309" y="-13642"/>
            <a:ext cx="7692584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>
            <a:extLst>
              <a:ext uri="{FF2B5EF4-FFF2-40B4-BE49-F238E27FC236}">
                <a16:creationId xmlns:a16="http://schemas.microsoft.com/office/drawing/2014/main" id="{3926B92F-8CD0-96D1-F239-6139DAD0B5C3}"/>
              </a:ext>
            </a:extLst>
          </p:cNvPr>
          <p:cNvSpPr txBox="1"/>
          <p:nvPr/>
        </p:nvSpPr>
        <p:spPr>
          <a:xfrm>
            <a:off x="124255" y="3035185"/>
            <a:ext cx="4224670" cy="1310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algn="ctr"/>
            <a:r>
              <a:rPr lang="en-PH" altLang="en-US" sz="4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COMMON HAZARDS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C79758-C71A-0FDE-B44E-E99626E7CDE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AF7C46-780E-ED51-F227-E01A0CFA02D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92CEBE-D561-5716-6F6A-B80196C16A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54D936-4317-72B9-8E8C-1825EAEDC0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FA2102-7F51-D4DC-11C5-B86C370E4D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9718" y="1485762"/>
            <a:ext cx="7011008" cy="468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277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/>
          <p:cNvSpPr/>
          <p:nvPr/>
        </p:nvSpPr>
        <p:spPr>
          <a:xfrm>
            <a:off x="4547309" y="-13642"/>
            <a:ext cx="7692584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/>
          <p:cNvSpPr txBox="1"/>
          <p:nvPr/>
        </p:nvSpPr>
        <p:spPr>
          <a:xfrm>
            <a:off x="124255" y="3035185"/>
            <a:ext cx="4224670" cy="1310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algn="ctr"/>
            <a:r>
              <a:rPr lang="en-PH" altLang="en-US" sz="4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COMMON HAZARDS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30342D-CCC4-F67F-CC03-E5EFED56E45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21DB69-215D-8A17-5E2E-BA695C73441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84A8C5-6AF3-C33A-056B-62EE3B62D9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DBE296-AD65-209C-8A54-2B9483AAA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1E32B7C-7628-13D2-62B4-0B23AD50F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888" y="1374979"/>
            <a:ext cx="7208838" cy="479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1069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AD914-FC5D-7912-0DED-9F6A958F1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>
            <a:extLst>
              <a:ext uri="{FF2B5EF4-FFF2-40B4-BE49-F238E27FC236}">
                <a16:creationId xmlns:a16="http://schemas.microsoft.com/office/drawing/2014/main" id="{5807B504-C675-A315-8BDF-AB24EE0346ED}"/>
              </a:ext>
            </a:extLst>
          </p:cNvPr>
          <p:cNvSpPr/>
          <p:nvPr/>
        </p:nvSpPr>
        <p:spPr>
          <a:xfrm>
            <a:off x="4547309" y="-13642"/>
            <a:ext cx="7692584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>
            <a:extLst>
              <a:ext uri="{FF2B5EF4-FFF2-40B4-BE49-F238E27FC236}">
                <a16:creationId xmlns:a16="http://schemas.microsoft.com/office/drawing/2014/main" id="{62637BA4-3B73-7346-074D-717C08826899}"/>
              </a:ext>
            </a:extLst>
          </p:cNvPr>
          <p:cNvSpPr txBox="1"/>
          <p:nvPr/>
        </p:nvSpPr>
        <p:spPr>
          <a:xfrm>
            <a:off x="124255" y="3035185"/>
            <a:ext cx="4224670" cy="1310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algn="ctr"/>
            <a:r>
              <a:rPr lang="en-PH" altLang="en-US" sz="4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COMMON HAZARDS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2E2B7C-F726-5168-629B-D747A18678B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2D7AF8-0C02-62E9-0ADF-BC984139359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9E67E1-1115-9ECC-1F77-1552297169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ADD22F-87DF-96FE-528A-058BD29EF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2F0C19-ECFD-CD87-9E80-AEE5D625CC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2440" y="1364400"/>
            <a:ext cx="7252130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099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A2747-501A-4B1C-503B-7F1682423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>
            <a:extLst>
              <a:ext uri="{FF2B5EF4-FFF2-40B4-BE49-F238E27FC236}">
                <a16:creationId xmlns:a16="http://schemas.microsoft.com/office/drawing/2014/main" id="{005D88EA-98B7-D9B2-BEE3-87695006FE38}"/>
              </a:ext>
            </a:extLst>
          </p:cNvPr>
          <p:cNvSpPr/>
          <p:nvPr/>
        </p:nvSpPr>
        <p:spPr>
          <a:xfrm>
            <a:off x="4547309" y="-13642"/>
            <a:ext cx="7692584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>
            <a:extLst>
              <a:ext uri="{FF2B5EF4-FFF2-40B4-BE49-F238E27FC236}">
                <a16:creationId xmlns:a16="http://schemas.microsoft.com/office/drawing/2014/main" id="{4C074B38-0FA5-3A66-05DE-BC4B2B79A6B9}"/>
              </a:ext>
            </a:extLst>
          </p:cNvPr>
          <p:cNvSpPr txBox="1"/>
          <p:nvPr/>
        </p:nvSpPr>
        <p:spPr>
          <a:xfrm>
            <a:off x="124255" y="3035185"/>
            <a:ext cx="4224670" cy="1310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algn="ctr"/>
            <a:r>
              <a:rPr lang="en-PH" altLang="en-US" sz="4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COMMON HAZARDS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5C575F-E89A-AA02-8F0B-C1243E4C96B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860EF4-0C72-50D0-AB1B-14085D0C486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CD572E-398E-EE16-DC01-1C202B15DA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DB1F66-8B7F-8488-C0BA-B1B0F34E6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9030CE-2DFC-70BE-9702-13956114DF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6344" y="1597690"/>
            <a:ext cx="6474513" cy="477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3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61C95E-CA77-4038-8CC9-8D93CC770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>
            <a:extLst>
              <a:ext uri="{FF2B5EF4-FFF2-40B4-BE49-F238E27FC236}">
                <a16:creationId xmlns:a16="http://schemas.microsoft.com/office/drawing/2014/main" id="{CE26BCEE-96A5-C776-9C70-332BC1EBFE60}"/>
              </a:ext>
            </a:extLst>
          </p:cNvPr>
          <p:cNvSpPr/>
          <p:nvPr/>
        </p:nvSpPr>
        <p:spPr>
          <a:xfrm>
            <a:off x="4547309" y="-13642"/>
            <a:ext cx="7692584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>
            <a:extLst>
              <a:ext uri="{FF2B5EF4-FFF2-40B4-BE49-F238E27FC236}">
                <a16:creationId xmlns:a16="http://schemas.microsoft.com/office/drawing/2014/main" id="{C2D5777A-1FCB-D7DB-3351-5F6A1C907396}"/>
              </a:ext>
            </a:extLst>
          </p:cNvPr>
          <p:cNvSpPr txBox="1"/>
          <p:nvPr/>
        </p:nvSpPr>
        <p:spPr>
          <a:xfrm>
            <a:off x="124255" y="3035185"/>
            <a:ext cx="4224670" cy="1310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algn="ctr"/>
            <a:r>
              <a:rPr lang="en-PH" altLang="en-US" sz="4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COMMON HAZARDS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CB3E29-916C-9DDB-5E6E-F90F08DBD48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668F93-E101-DCEF-4E73-0BA5BCA1CE0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0A490A-F9CE-7678-C751-F4E0DE19EC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ABC3C8-2723-F426-B287-0CB3E7AF44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76322E-06D1-67FF-17A0-BEAE33B49F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8991" y="1491223"/>
            <a:ext cx="7175579" cy="488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9968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296</Words>
  <Application>Microsoft Office PowerPoint</Application>
  <PresentationFormat>Custom</PresentationFormat>
  <Paragraphs>64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Arial Black</vt:lpstr>
      <vt:lpstr>Calibri</vt:lpstr>
      <vt:lpstr>OPEN SANS</vt:lpstr>
      <vt:lpstr>OPEN SANS</vt:lpstr>
      <vt:lpstr>OPEN SANS</vt:lpstr>
      <vt:lpstr>Open Sans SemiBold</vt:lpstr>
      <vt:lpstr>Times New Roman</vt:lpstr>
      <vt:lpstr>Wingdings</vt:lpstr>
      <vt:lpstr>Office Theme</vt:lpstr>
      <vt:lpstr>1_Office Theme</vt:lpstr>
      <vt:lpstr>PowerPoint Presentation</vt:lpstr>
      <vt:lpstr>OBJECTIVES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REVIEW 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PC</dc:creator>
  <cp:keywords/>
  <dc:description>generated using python-pptx</dc:description>
  <cp:lastModifiedBy>NDRF ACADEMY</cp:lastModifiedBy>
  <cp:revision>17</cp:revision>
  <dcterms:created xsi:type="dcterms:W3CDTF">2013-01-27T09:14:16Z</dcterms:created>
  <dcterms:modified xsi:type="dcterms:W3CDTF">2025-12-31T06:48:25Z</dcterms:modified>
  <cp:category/>
</cp:coreProperties>
</file>