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339" r:id="rId2"/>
    <p:sldId id="320" r:id="rId3"/>
    <p:sldId id="345" r:id="rId4"/>
    <p:sldId id="1340" r:id="rId5"/>
    <p:sldId id="1342" r:id="rId6"/>
    <p:sldId id="1343" r:id="rId7"/>
    <p:sldId id="1344" r:id="rId8"/>
    <p:sldId id="1345" r:id="rId9"/>
    <p:sldId id="1346" r:id="rId10"/>
    <p:sldId id="1347" r:id="rId11"/>
    <p:sldId id="1348" r:id="rId12"/>
    <p:sldId id="1349" r:id="rId13"/>
    <p:sldId id="1350" r:id="rId14"/>
    <p:sldId id="1351" r:id="rId15"/>
    <p:sldId id="1352" r:id="rId16"/>
    <p:sldId id="1353" r:id="rId17"/>
    <p:sldId id="1354" r:id="rId18"/>
    <p:sldId id="1356" r:id="rId19"/>
    <p:sldId id="1355" r:id="rId20"/>
    <p:sldId id="1357" r:id="rId21"/>
    <p:sldId id="1358" r:id="rId22"/>
    <p:sldId id="1359" r:id="rId23"/>
    <p:sldId id="1360" r:id="rId24"/>
    <p:sldId id="1361" r:id="rId25"/>
    <p:sldId id="1362" r:id="rId26"/>
    <p:sldId id="1363" r:id="rId27"/>
    <p:sldId id="1364" r:id="rId28"/>
    <p:sldId id="1365" r:id="rId29"/>
    <p:sldId id="296" r:id="rId30"/>
    <p:sldId id="298" r:id="rId31"/>
    <p:sldId id="1117" r:id="rId32"/>
    <p:sldId id="29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BA8D7-77BB-426B-BDF7-FEA0F9B6D5E1}" v="246" dt="2025-01-20T03:01:21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ul Kumar" userId="eaa8108a85f67eff" providerId="LiveId" clId="{220BA8D7-77BB-426B-BDF7-FEA0F9B6D5E1}"/>
    <pc:docChg chg="undo custSel addSld delSld modSld sldOrd">
      <pc:chgData name="Rahul Kumar" userId="eaa8108a85f67eff" providerId="LiveId" clId="{220BA8D7-77BB-426B-BDF7-FEA0F9B6D5E1}" dt="2025-01-20T03:29:23.487" v="1552" actId="47"/>
      <pc:docMkLst>
        <pc:docMk/>
      </pc:docMkLst>
      <pc:sldChg chg="new del">
        <pc:chgData name="Rahul Kumar" userId="eaa8108a85f67eff" providerId="LiveId" clId="{220BA8D7-77BB-426B-BDF7-FEA0F9B6D5E1}" dt="2025-01-18T16:42:46.380" v="8" actId="47"/>
        <pc:sldMkLst>
          <pc:docMk/>
          <pc:sldMk cId="2677760903" sldId="256"/>
        </pc:sldMkLst>
      </pc:sldChg>
      <pc:sldChg chg="modSp add del mod">
        <pc:chgData name="Rahul Kumar" userId="eaa8108a85f67eff" providerId="LiveId" clId="{220BA8D7-77BB-426B-BDF7-FEA0F9B6D5E1}" dt="2025-01-18T16:59:34.313" v="218" actId="47"/>
        <pc:sldMkLst>
          <pc:docMk/>
          <pc:sldMk cId="1143546289" sldId="257"/>
        </pc:sldMkLst>
      </pc:sldChg>
      <pc:sldChg chg="modSp add mod">
        <pc:chgData name="Rahul Kumar" userId="eaa8108a85f67eff" providerId="LiveId" clId="{220BA8D7-77BB-426B-BDF7-FEA0F9B6D5E1}" dt="2025-01-19T11:22:49.652" v="268" actId="1036"/>
        <pc:sldMkLst>
          <pc:docMk/>
          <pc:sldMk cId="3252616600" sldId="258"/>
        </pc:sldMkLst>
        <pc:spChg chg="mod">
          <ac:chgData name="Rahul Kumar" userId="eaa8108a85f67eff" providerId="LiveId" clId="{220BA8D7-77BB-426B-BDF7-FEA0F9B6D5E1}" dt="2025-01-19T11:22:49.652" v="268" actId="1036"/>
          <ac:spMkLst>
            <pc:docMk/>
            <pc:sldMk cId="3252616600" sldId="258"/>
            <ac:spMk id="2" creationId="{00000000-0000-0000-0000-000000000000}"/>
          </ac:spMkLst>
        </pc:spChg>
        <pc:picChg chg="mod">
          <ac:chgData name="Rahul Kumar" userId="eaa8108a85f67eff" providerId="LiveId" clId="{220BA8D7-77BB-426B-BDF7-FEA0F9B6D5E1}" dt="2025-01-18T16:50:08.279" v="118" actId="14100"/>
          <ac:picMkLst>
            <pc:docMk/>
            <pc:sldMk cId="3252616600" sldId="258"/>
            <ac:picMk id="4" creationId="{072032E3-5AF6-BE0D-14F1-82707AE86B47}"/>
          </ac:picMkLst>
        </pc:picChg>
      </pc:sldChg>
      <pc:sldChg chg="add del">
        <pc:chgData name="Rahul Kumar" userId="eaa8108a85f67eff" providerId="LiveId" clId="{220BA8D7-77BB-426B-BDF7-FEA0F9B6D5E1}" dt="2025-01-18T16:57:41.051" v="193" actId="47"/>
        <pc:sldMkLst>
          <pc:docMk/>
          <pc:sldMk cId="2466065124" sldId="259"/>
        </pc:sldMkLst>
      </pc:sldChg>
      <pc:sldChg chg="add del">
        <pc:chgData name="Rahul Kumar" userId="eaa8108a85f67eff" providerId="LiveId" clId="{220BA8D7-77BB-426B-BDF7-FEA0F9B6D5E1}" dt="2025-01-19T11:24:54.010" v="302" actId="47"/>
        <pc:sldMkLst>
          <pc:docMk/>
          <pc:sldMk cId="131588330" sldId="260"/>
        </pc:sldMkLst>
      </pc:sldChg>
      <pc:sldChg chg="add del">
        <pc:chgData name="Rahul Kumar" userId="eaa8108a85f67eff" providerId="LiveId" clId="{220BA8D7-77BB-426B-BDF7-FEA0F9B6D5E1}" dt="2025-01-19T11:24:54.010" v="302" actId="47"/>
        <pc:sldMkLst>
          <pc:docMk/>
          <pc:sldMk cId="126491414" sldId="261"/>
        </pc:sldMkLst>
      </pc:sldChg>
      <pc:sldChg chg="add del">
        <pc:chgData name="Rahul Kumar" userId="eaa8108a85f67eff" providerId="LiveId" clId="{220BA8D7-77BB-426B-BDF7-FEA0F9B6D5E1}" dt="2025-01-19T11:24:54.010" v="302" actId="47"/>
        <pc:sldMkLst>
          <pc:docMk/>
          <pc:sldMk cId="2145124040" sldId="262"/>
        </pc:sldMkLst>
      </pc:sldChg>
      <pc:sldChg chg="add del">
        <pc:chgData name="Rahul Kumar" userId="eaa8108a85f67eff" providerId="LiveId" clId="{220BA8D7-77BB-426B-BDF7-FEA0F9B6D5E1}" dt="2025-01-19T11:24:54.010" v="302" actId="47"/>
        <pc:sldMkLst>
          <pc:docMk/>
          <pc:sldMk cId="1350659359" sldId="263"/>
        </pc:sldMkLst>
      </pc:sldChg>
      <pc:sldChg chg="modSp add del mod">
        <pc:chgData name="Rahul Kumar" userId="eaa8108a85f67eff" providerId="LiveId" clId="{220BA8D7-77BB-426B-BDF7-FEA0F9B6D5E1}" dt="2025-01-19T13:37:58.287" v="1296" actId="47"/>
        <pc:sldMkLst>
          <pc:docMk/>
          <pc:sldMk cId="0" sldId="266"/>
        </pc:sldMkLst>
      </pc:sldChg>
      <pc:sldChg chg="modSp add del mod">
        <pc:chgData name="Rahul Kumar" userId="eaa8108a85f67eff" providerId="LiveId" clId="{220BA8D7-77BB-426B-BDF7-FEA0F9B6D5E1}" dt="2025-01-19T13:07:11.219" v="515" actId="47"/>
        <pc:sldMkLst>
          <pc:docMk/>
          <pc:sldMk cId="0" sldId="268"/>
        </pc:sldMkLst>
      </pc:sldChg>
      <pc:sldChg chg="modSp add del mod">
        <pc:chgData name="Rahul Kumar" userId="eaa8108a85f67eff" providerId="LiveId" clId="{220BA8D7-77BB-426B-BDF7-FEA0F9B6D5E1}" dt="2025-01-19T13:40:14.128" v="1299" actId="47"/>
        <pc:sldMkLst>
          <pc:docMk/>
          <pc:sldMk cId="0" sldId="292"/>
        </pc:sldMkLst>
      </pc:sldChg>
      <pc:sldChg chg="modSp add del mod">
        <pc:chgData name="Rahul Kumar" userId="eaa8108a85f67eff" providerId="LiveId" clId="{220BA8D7-77BB-426B-BDF7-FEA0F9B6D5E1}" dt="2025-01-19T13:40:14.128" v="1299" actId="47"/>
        <pc:sldMkLst>
          <pc:docMk/>
          <pc:sldMk cId="0" sldId="334"/>
        </pc:sldMkLst>
      </pc:sldChg>
      <pc:sldChg chg="modSp add del mod">
        <pc:chgData name="Rahul Kumar" userId="eaa8108a85f67eff" providerId="LiveId" clId="{220BA8D7-77BB-426B-BDF7-FEA0F9B6D5E1}" dt="2025-01-19T13:40:14.128" v="1299" actId="47"/>
        <pc:sldMkLst>
          <pc:docMk/>
          <pc:sldMk cId="0" sldId="335"/>
        </pc:sldMkLst>
      </pc:sldChg>
      <pc:sldChg chg="add del">
        <pc:chgData name="Rahul Kumar" userId="eaa8108a85f67eff" providerId="LiveId" clId="{220BA8D7-77BB-426B-BDF7-FEA0F9B6D5E1}" dt="2025-01-18T16:59:31.548" v="217" actId="47"/>
        <pc:sldMkLst>
          <pc:docMk/>
          <pc:sldMk cId="85239514" sldId="360"/>
        </pc:sldMkLst>
      </pc:sldChg>
      <pc:sldChg chg="addSp delSp add del">
        <pc:chgData name="Rahul Kumar" userId="eaa8108a85f67eff" providerId="LiveId" clId="{220BA8D7-77BB-426B-BDF7-FEA0F9B6D5E1}" dt="2025-01-18T16:57:56.305" v="195" actId="47"/>
        <pc:sldMkLst>
          <pc:docMk/>
          <pc:sldMk cId="0" sldId="368"/>
        </pc:sldMkLst>
      </pc:sldChg>
      <pc:sldChg chg="add">
        <pc:chgData name="Rahul Kumar" userId="eaa8108a85f67eff" providerId="LiveId" clId="{220BA8D7-77BB-426B-BDF7-FEA0F9B6D5E1}" dt="2025-01-18T16:42:27.766" v="1"/>
        <pc:sldMkLst>
          <pc:docMk/>
          <pc:sldMk cId="2592203764" sldId="381"/>
        </pc:sldMkLst>
      </pc:sldChg>
      <pc:sldChg chg="modSp add mod">
        <pc:chgData name="Rahul Kumar" userId="eaa8108a85f67eff" providerId="LiveId" clId="{220BA8D7-77BB-426B-BDF7-FEA0F9B6D5E1}" dt="2025-01-19T13:40:51.271" v="1309" actId="115"/>
        <pc:sldMkLst>
          <pc:docMk/>
          <pc:sldMk cId="3203568579" sldId="382"/>
        </pc:sldMkLst>
        <pc:spChg chg="mod">
          <ac:chgData name="Rahul Kumar" userId="eaa8108a85f67eff" providerId="LiveId" clId="{220BA8D7-77BB-426B-BDF7-FEA0F9B6D5E1}" dt="2025-01-19T13:40:51.271" v="1309" actId="115"/>
          <ac:spMkLst>
            <pc:docMk/>
            <pc:sldMk cId="3203568579" sldId="382"/>
            <ac:spMk id="2" creationId="{9F1E585A-A589-2881-CCBE-735D29E85FE3}"/>
          </ac:spMkLst>
        </pc:spChg>
        <pc:spChg chg="mod">
          <ac:chgData name="Rahul Kumar" userId="eaa8108a85f67eff" providerId="LiveId" clId="{220BA8D7-77BB-426B-BDF7-FEA0F9B6D5E1}" dt="2025-01-19T13:40:31.357" v="1304" actId="27636"/>
          <ac:spMkLst>
            <pc:docMk/>
            <pc:sldMk cId="3203568579" sldId="382"/>
            <ac:spMk id="3" creationId="{05F3EC91-1FCE-5962-3F7F-147F8DE7BFFD}"/>
          </ac:spMkLst>
        </pc:spChg>
      </pc:sldChg>
      <pc:sldChg chg="addSp delSp modSp add mod">
        <pc:chgData name="Rahul Kumar" userId="eaa8108a85f67eff" providerId="LiveId" clId="{220BA8D7-77BB-426B-BDF7-FEA0F9B6D5E1}" dt="2025-01-20T02:42:57.119" v="1485" actId="20577"/>
        <pc:sldMkLst>
          <pc:docMk/>
          <pc:sldMk cId="3873394260" sldId="578"/>
        </pc:sldMkLst>
        <pc:graphicFrameChg chg="modGraphic">
          <ac:chgData name="Rahul Kumar" userId="eaa8108a85f67eff" providerId="LiveId" clId="{220BA8D7-77BB-426B-BDF7-FEA0F9B6D5E1}" dt="2025-01-19T13:45:50.725" v="1362" actId="20577"/>
          <ac:graphicFrameMkLst>
            <pc:docMk/>
            <pc:sldMk cId="3873394260" sldId="578"/>
            <ac:graphicFrameMk id="2" creationId="{9D6F2852-D284-87A2-5C5D-D5F6DBE16DB5}"/>
          </ac:graphicFrameMkLst>
        </pc:graphicFrameChg>
        <pc:graphicFrameChg chg="modGraphic">
          <ac:chgData name="Rahul Kumar" userId="eaa8108a85f67eff" providerId="LiveId" clId="{220BA8D7-77BB-426B-BDF7-FEA0F9B6D5E1}" dt="2025-01-20T02:42:57.119" v="1485" actId="20577"/>
          <ac:graphicFrameMkLst>
            <pc:docMk/>
            <pc:sldMk cId="3873394260" sldId="578"/>
            <ac:graphicFrameMk id="7" creationId="{00000000-0000-0000-0000-000000000000}"/>
          </ac:graphicFrameMkLst>
        </pc:graphicFrameChg>
        <pc:picChg chg="add mod">
          <ac:chgData name="Rahul Kumar" userId="eaa8108a85f67eff" providerId="LiveId" clId="{220BA8D7-77BB-426B-BDF7-FEA0F9B6D5E1}" dt="2025-01-19T13:46:46.243" v="1374"/>
          <ac:picMkLst>
            <pc:docMk/>
            <pc:sldMk cId="3873394260" sldId="578"/>
            <ac:picMk id="3" creationId="{E8F6EF23-7C48-1628-4145-AAE7B6D71ED7}"/>
          </ac:picMkLst>
        </pc:picChg>
        <pc:picChg chg="del">
          <ac:chgData name="Rahul Kumar" userId="eaa8108a85f67eff" providerId="LiveId" clId="{220BA8D7-77BB-426B-BDF7-FEA0F9B6D5E1}" dt="2025-01-19T13:46:38.386" v="1373" actId="478"/>
          <ac:picMkLst>
            <pc:docMk/>
            <pc:sldMk cId="3873394260" sldId="578"/>
            <ac:picMk id="6" creationId="{00000000-0000-0000-0000-000000000000}"/>
          </ac:picMkLst>
        </pc:picChg>
        <pc:picChg chg="mod">
          <ac:chgData name="Rahul Kumar" userId="eaa8108a85f67eff" providerId="LiveId" clId="{220BA8D7-77BB-426B-BDF7-FEA0F9B6D5E1}" dt="2025-01-19T13:46:51.970" v="1375" actId="1076"/>
          <ac:picMkLst>
            <pc:docMk/>
            <pc:sldMk cId="3873394260" sldId="578"/>
            <ac:picMk id="8" creationId="{00000000-0000-0000-0000-000000000000}"/>
          </ac:picMkLst>
        </pc:picChg>
      </pc:sldChg>
      <pc:sldChg chg="addSp delSp modSp add mod">
        <pc:chgData name="Rahul Kumar" userId="eaa8108a85f67eff" providerId="LiveId" clId="{220BA8D7-77BB-426B-BDF7-FEA0F9B6D5E1}" dt="2025-01-19T11:20:56.719" v="244" actId="115"/>
        <pc:sldMkLst>
          <pc:docMk/>
          <pc:sldMk cId="706088936" sldId="1033"/>
        </pc:sldMkLst>
        <pc:spChg chg="add mod">
          <ac:chgData name="Rahul Kumar" userId="eaa8108a85f67eff" providerId="LiveId" clId="{220BA8D7-77BB-426B-BDF7-FEA0F9B6D5E1}" dt="2025-01-19T11:20:56.719" v="244" actId="115"/>
          <ac:spMkLst>
            <pc:docMk/>
            <pc:sldMk cId="706088936" sldId="1033"/>
            <ac:spMk id="14" creationId="{CDD24B5B-1208-BD3E-B278-41A9E982443D}"/>
          </ac:spMkLst>
        </pc:spChg>
        <pc:picChg chg="add mod">
          <ac:chgData name="Rahul Kumar" userId="eaa8108a85f67eff" providerId="LiveId" clId="{220BA8D7-77BB-426B-BDF7-FEA0F9B6D5E1}" dt="2025-01-18T16:46:54.420" v="91" actId="1037"/>
          <ac:picMkLst>
            <pc:docMk/>
            <pc:sldMk cId="706088936" sldId="1033"/>
            <ac:picMk id="1028" creationId="{A205FE0F-86C6-F659-7472-F1F4815D8490}"/>
          </ac:picMkLst>
        </pc:picChg>
        <pc:picChg chg="add mod">
          <ac:chgData name="Rahul Kumar" userId="eaa8108a85f67eff" providerId="LiveId" clId="{220BA8D7-77BB-426B-BDF7-FEA0F9B6D5E1}" dt="2025-01-18T16:49:36.065" v="114" actId="1036"/>
          <ac:picMkLst>
            <pc:docMk/>
            <pc:sldMk cId="706088936" sldId="1033"/>
            <ac:picMk id="1030" creationId="{52DE0B4C-CF9D-BCF7-547A-7D05A266399E}"/>
          </ac:picMkLst>
        </pc:picChg>
      </pc:sldChg>
      <pc:sldChg chg="add">
        <pc:chgData name="Rahul Kumar" userId="eaa8108a85f67eff" providerId="LiveId" clId="{220BA8D7-77BB-426B-BDF7-FEA0F9B6D5E1}" dt="2025-01-18T16:42:27.766" v="1"/>
        <pc:sldMkLst>
          <pc:docMk/>
          <pc:sldMk cId="0" sldId="1072"/>
        </pc:sldMkLst>
      </pc:sldChg>
      <pc:sldChg chg="add">
        <pc:chgData name="Rahul Kumar" userId="eaa8108a85f67eff" providerId="LiveId" clId="{220BA8D7-77BB-426B-BDF7-FEA0F9B6D5E1}" dt="2025-01-18T16:42:27.766" v="1"/>
        <pc:sldMkLst>
          <pc:docMk/>
          <pc:sldMk cId="0" sldId="1131"/>
        </pc:sldMkLst>
      </pc:sldChg>
      <pc:sldChg chg="add">
        <pc:chgData name="Rahul Kumar" userId="eaa8108a85f67eff" providerId="LiveId" clId="{220BA8D7-77BB-426B-BDF7-FEA0F9B6D5E1}" dt="2025-01-18T16:42:27.766" v="1"/>
        <pc:sldMkLst>
          <pc:docMk/>
          <pc:sldMk cId="0" sldId="1207"/>
        </pc:sldMkLst>
      </pc:sldChg>
      <pc:sldChg chg="add del">
        <pc:chgData name="Rahul Kumar" userId="eaa8108a85f67eff" providerId="LiveId" clId="{220BA8D7-77BB-426B-BDF7-FEA0F9B6D5E1}" dt="2025-01-19T13:39:37.015" v="1298" actId="47"/>
        <pc:sldMkLst>
          <pc:docMk/>
          <pc:sldMk cId="0" sldId="1209"/>
        </pc:sldMkLst>
      </pc:sldChg>
      <pc:sldChg chg="add">
        <pc:chgData name="Rahul Kumar" userId="eaa8108a85f67eff" providerId="LiveId" clId="{220BA8D7-77BB-426B-BDF7-FEA0F9B6D5E1}" dt="2025-01-18T16:42:27.766" v="1"/>
        <pc:sldMkLst>
          <pc:docMk/>
          <pc:sldMk cId="0" sldId="1274"/>
        </pc:sldMkLst>
      </pc:sldChg>
      <pc:sldChg chg="add del">
        <pc:chgData name="Rahul Kumar" userId="eaa8108a85f67eff" providerId="LiveId" clId="{220BA8D7-77BB-426B-BDF7-FEA0F9B6D5E1}" dt="2025-01-19T13:41:07.800" v="1310" actId="47"/>
        <pc:sldMkLst>
          <pc:docMk/>
          <pc:sldMk cId="0" sldId="1275"/>
        </pc:sldMkLst>
      </pc:sldChg>
      <pc:sldChg chg="add">
        <pc:chgData name="Rahul Kumar" userId="eaa8108a85f67eff" providerId="LiveId" clId="{220BA8D7-77BB-426B-BDF7-FEA0F9B6D5E1}" dt="2025-01-18T16:42:27.766" v="1"/>
        <pc:sldMkLst>
          <pc:docMk/>
          <pc:sldMk cId="0" sldId="1276"/>
        </pc:sldMkLst>
      </pc:sldChg>
      <pc:sldChg chg="add del">
        <pc:chgData name="Rahul Kumar" userId="eaa8108a85f67eff" providerId="LiveId" clId="{220BA8D7-77BB-426B-BDF7-FEA0F9B6D5E1}" dt="2025-01-20T03:29:17.904" v="1551" actId="47"/>
        <pc:sldMkLst>
          <pc:docMk/>
          <pc:sldMk cId="0" sldId="1277"/>
        </pc:sldMkLst>
      </pc:sldChg>
      <pc:sldChg chg="add del">
        <pc:chgData name="Rahul Kumar" userId="eaa8108a85f67eff" providerId="LiveId" clId="{220BA8D7-77BB-426B-BDF7-FEA0F9B6D5E1}" dt="2025-01-19T13:51:39.243" v="1480" actId="47"/>
        <pc:sldMkLst>
          <pc:docMk/>
          <pc:sldMk cId="0" sldId="1278"/>
        </pc:sldMkLst>
      </pc:sldChg>
      <pc:sldChg chg="add del">
        <pc:chgData name="Rahul Kumar" userId="eaa8108a85f67eff" providerId="LiveId" clId="{220BA8D7-77BB-426B-BDF7-FEA0F9B6D5E1}" dt="2025-01-20T03:29:23.487" v="1552" actId="47"/>
        <pc:sldMkLst>
          <pc:docMk/>
          <pc:sldMk cId="0" sldId="1279"/>
        </pc:sldMkLst>
      </pc:sldChg>
      <pc:sldChg chg="add del">
        <pc:chgData name="Rahul Kumar" userId="eaa8108a85f67eff" providerId="LiveId" clId="{220BA8D7-77BB-426B-BDF7-FEA0F9B6D5E1}" dt="2025-01-19T13:51:44.924" v="1481" actId="47"/>
        <pc:sldMkLst>
          <pc:docMk/>
          <pc:sldMk cId="0" sldId="1280"/>
        </pc:sldMkLst>
      </pc:sldChg>
      <pc:sldChg chg="add del">
        <pc:chgData name="Rahul Kumar" userId="eaa8108a85f67eff" providerId="LiveId" clId="{220BA8D7-77BB-426B-BDF7-FEA0F9B6D5E1}" dt="2025-01-19T13:39:37.015" v="1298" actId="47"/>
        <pc:sldMkLst>
          <pc:docMk/>
          <pc:sldMk cId="0" sldId="1288"/>
        </pc:sldMkLst>
      </pc:sldChg>
      <pc:sldChg chg="add">
        <pc:chgData name="Rahul Kumar" userId="eaa8108a85f67eff" providerId="LiveId" clId="{220BA8D7-77BB-426B-BDF7-FEA0F9B6D5E1}" dt="2025-01-18T16:42:27.766" v="1"/>
        <pc:sldMkLst>
          <pc:docMk/>
          <pc:sldMk cId="0" sldId="1289"/>
        </pc:sldMkLst>
      </pc:sldChg>
      <pc:sldChg chg="add">
        <pc:chgData name="Rahul Kumar" userId="eaa8108a85f67eff" providerId="LiveId" clId="{220BA8D7-77BB-426B-BDF7-FEA0F9B6D5E1}" dt="2025-01-18T16:42:27.766" v="1"/>
        <pc:sldMkLst>
          <pc:docMk/>
          <pc:sldMk cId="203559755" sldId="1311"/>
        </pc:sldMkLst>
      </pc:sldChg>
      <pc:sldChg chg="add">
        <pc:chgData name="Rahul Kumar" userId="eaa8108a85f67eff" providerId="LiveId" clId="{220BA8D7-77BB-426B-BDF7-FEA0F9B6D5E1}" dt="2025-01-18T16:42:27.766" v="1"/>
        <pc:sldMkLst>
          <pc:docMk/>
          <pc:sldMk cId="2416285849" sldId="1315"/>
        </pc:sldMkLst>
      </pc:sldChg>
      <pc:sldChg chg="add">
        <pc:chgData name="Rahul Kumar" userId="eaa8108a85f67eff" providerId="LiveId" clId="{220BA8D7-77BB-426B-BDF7-FEA0F9B6D5E1}" dt="2025-01-18T16:42:27.766" v="1"/>
        <pc:sldMkLst>
          <pc:docMk/>
          <pc:sldMk cId="0" sldId="1316"/>
        </pc:sldMkLst>
      </pc:sldChg>
      <pc:sldChg chg="add del">
        <pc:chgData name="Rahul Kumar" userId="eaa8108a85f67eff" providerId="LiveId" clId="{220BA8D7-77BB-426B-BDF7-FEA0F9B6D5E1}" dt="2025-01-19T13:38:59.179" v="1297" actId="47"/>
        <pc:sldMkLst>
          <pc:docMk/>
          <pc:sldMk cId="0" sldId="1317"/>
        </pc:sldMkLst>
      </pc:sldChg>
      <pc:sldChg chg="add del">
        <pc:chgData name="Rahul Kumar" userId="eaa8108a85f67eff" providerId="LiveId" clId="{220BA8D7-77BB-426B-BDF7-FEA0F9B6D5E1}" dt="2025-01-19T13:38:59.179" v="1297" actId="47"/>
        <pc:sldMkLst>
          <pc:docMk/>
          <pc:sldMk cId="0" sldId="1319"/>
        </pc:sldMkLst>
      </pc:sldChg>
      <pc:sldChg chg="add del">
        <pc:chgData name="Rahul Kumar" userId="eaa8108a85f67eff" providerId="LiveId" clId="{220BA8D7-77BB-426B-BDF7-FEA0F9B6D5E1}" dt="2025-01-19T13:38:59.179" v="1297" actId="47"/>
        <pc:sldMkLst>
          <pc:docMk/>
          <pc:sldMk cId="0" sldId="1320"/>
        </pc:sldMkLst>
      </pc:sldChg>
      <pc:sldChg chg="modSp add del mod">
        <pc:chgData name="Rahul Kumar" userId="eaa8108a85f67eff" providerId="LiveId" clId="{220BA8D7-77BB-426B-BDF7-FEA0F9B6D5E1}" dt="2025-01-19T11:22:30.908" v="263" actId="47"/>
        <pc:sldMkLst>
          <pc:docMk/>
          <pc:sldMk cId="2899918686" sldId="1321"/>
        </pc:sldMkLst>
      </pc:sldChg>
      <pc:sldChg chg="add del">
        <pc:chgData name="Rahul Kumar" userId="eaa8108a85f67eff" providerId="LiveId" clId="{220BA8D7-77BB-426B-BDF7-FEA0F9B6D5E1}" dt="2025-01-19T11:30:54.951" v="345" actId="47"/>
        <pc:sldMkLst>
          <pc:docMk/>
          <pc:sldMk cId="130493002" sldId="1322"/>
        </pc:sldMkLst>
      </pc:sldChg>
      <pc:sldChg chg="delSp add del">
        <pc:chgData name="Rahul Kumar" userId="eaa8108a85f67eff" providerId="LiveId" clId="{220BA8D7-77BB-426B-BDF7-FEA0F9B6D5E1}" dt="2025-01-18T16:57:50.339" v="194" actId="47"/>
        <pc:sldMkLst>
          <pc:docMk/>
          <pc:sldMk cId="1840798747" sldId="1323"/>
        </pc:sldMkLst>
      </pc:sldChg>
      <pc:sldChg chg="add del">
        <pc:chgData name="Rahul Kumar" userId="eaa8108a85f67eff" providerId="LiveId" clId="{220BA8D7-77BB-426B-BDF7-FEA0F9B6D5E1}" dt="2025-01-18T16:52:40.745" v="131"/>
        <pc:sldMkLst>
          <pc:docMk/>
          <pc:sldMk cId="2267106935" sldId="1324"/>
        </pc:sldMkLst>
      </pc:sldChg>
      <pc:sldChg chg="addSp delSp modSp add mod">
        <pc:chgData name="Rahul Kumar" userId="eaa8108a85f67eff" providerId="LiveId" clId="{220BA8D7-77BB-426B-BDF7-FEA0F9B6D5E1}" dt="2025-01-18T16:53:50.388" v="146" actId="1037"/>
        <pc:sldMkLst>
          <pc:docMk/>
          <pc:sldMk cId="2515527789" sldId="1324"/>
        </pc:sldMkLst>
        <pc:picChg chg="add mod">
          <ac:chgData name="Rahul Kumar" userId="eaa8108a85f67eff" providerId="LiveId" clId="{220BA8D7-77BB-426B-BDF7-FEA0F9B6D5E1}" dt="2025-01-18T16:53:50.388" v="146" actId="1037"/>
          <ac:picMkLst>
            <pc:docMk/>
            <pc:sldMk cId="2515527789" sldId="1324"/>
            <ac:picMk id="3" creationId="{D5AB1E71-F188-E471-DA97-8002E0723B06}"/>
          </ac:picMkLst>
        </pc:picChg>
        <pc:picChg chg="mod">
          <ac:chgData name="Rahul Kumar" userId="eaa8108a85f67eff" providerId="LiveId" clId="{220BA8D7-77BB-426B-BDF7-FEA0F9B6D5E1}" dt="2025-01-18T16:53:44.634" v="144" actId="14100"/>
          <ac:picMkLst>
            <pc:docMk/>
            <pc:sldMk cId="2515527789" sldId="1324"/>
            <ac:picMk id="2050" creationId="{4A09827C-8CDC-5413-E6CB-F94A8F0082F9}"/>
          </ac:picMkLst>
        </pc:picChg>
        <pc:picChg chg="mod">
          <ac:chgData name="Rahul Kumar" userId="eaa8108a85f67eff" providerId="LiveId" clId="{220BA8D7-77BB-426B-BDF7-FEA0F9B6D5E1}" dt="2025-01-18T16:53:39.944" v="143" actId="14100"/>
          <ac:picMkLst>
            <pc:docMk/>
            <pc:sldMk cId="2515527789" sldId="1324"/>
            <ac:picMk id="2052" creationId="{83C3ECBD-8A2F-6843-2B58-26611B0240B4}"/>
          </ac:picMkLst>
        </pc:picChg>
      </pc:sldChg>
      <pc:sldChg chg="addSp delSp modSp add mod">
        <pc:chgData name="Rahul Kumar" userId="eaa8108a85f67eff" providerId="LiveId" clId="{220BA8D7-77BB-426B-BDF7-FEA0F9B6D5E1}" dt="2025-01-18T16:55:35.275" v="163" actId="1038"/>
        <pc:sldMkLst>
          <pc:docMk/>
          <pc:sldMk cId="1503749689" sldId="1325"/>
        </pc:sldMkLst>
        <pc:picChg chg="add mod">
          <ac:chgData name="Rahul Kumar" userId="eaa8108a85f67eff" providerId="LiveId" clId="{220BA8D7-77BB-426B-BDF7-FEA0F9B6D5E1}" dt="2025-01-18T16:55:35.275" v="163" actId="1038"/>
          <ac:picMkLst>
            <pc:docMk/>
            <pc:sldMk cId="1503749689" sldId="1325"/>
            <ac:picMk id="3" creationId="{D8EDF284-E670-0F7C-A607-F38ACCAD8EA4}"/>
          </ac:picMkLst>
        </pc:picChg>
        <pc:picChg chg="mod">
          <ac:chgData name="Rahul Kumar" userId="eaa8108a85f67eff" providerId="LiveId" clId="{220BA8D7-77BB-426B-BDF7-FEA0F9B6D5E1}" dt="2025-01-18T16:55:24.844" v="153" actId="14100"/>
          <ac:picMkLst>
            <pc:docMk/>
            <pc:sldMk cId="1503749689" sldId="1325"/>
            <ac:picMk id="2050" creationId="{3ED9A166-3948-C765-DD08-C19E452717E8}"/>
          </ac:picMkLst>
        </pc:picChg>
        <pc:picChg chg="mod">
          <ac:chgData name="Rahul Kumar" userId="eaa8108a85f67eff" providerId="LiveId" clId="{220BA8D7-77BB-426B-BDF7-FEA0F9B6D5E1}" dt="2025-01-18T16:55:29.205" v="154" actId="14100"/>
          <ac:picMkLst>
            <pc:docMk/>
            <pc:sldMk cId="1503749689" sldId="1325"/>
            <ac:picMk id="2052" creationId="{5B948697-0752-C7C7-D7A8-CAC00B76A3F4}"/>
          </ac:picMkLst>
        </pc:picChg>
      </pc:sldChg>
      <pc:sldChg chg="add del">
        <pc:chgData name="Rahul Kumar" userId="eaa8108a85f67eff" providerId="LiveId" clId="{220BA8D7-77BB-426B-BDF7-FEA0F9B6D5E1}" dt="2025-01-18T16:52:40.428" v="130"/>
        <pc:sldMkLst>
          <pc:docMk/>
          <pc:sldMk cId="2427463586" sldId="1325"/>
        </pc:sldMkLst>
      </pc:sldChg>
      <pc:sldChg chg="add del">
        <pc:chgData name="Rahul Kumar" userId="eaa8108a85f67eff" providerId="LiveId" clId="{220BA8D7-77BB-426B-BDF7-FEA0F9B6D5E1}" dt="2025-01-18T16:58:08.706" v="196" actId="2696"/>
        <pc:sldMkLst>
          <pc:docMk/>
          <pc:sldMk cId="263559040" sldId="1326"/>
        </pc:sldMkLst>
      </pc:sldChg>
      <pc:sldChg chg="addSp delSp modSp add mod ord delAnim modAnim">
        <pc:chgData name="Rahul Kumar" userId="eaa8108a85f67eff" providerId="LiveId" clId="{220BA8D7-77BB-426B-BDF7-FEA0F9B6D5E1}" dt="2025-01-19T13:47:19.100" v="1377"/>
        <pc:sldMkLst>
          <pc:docMk/>
          <pc:sldMk cId="1096231462" sldId="1326"/>
        </pc:sldMkLst>
        <pc:spChg chg="add mod">
          <ac:chgData name="Rahul Kumar" userId="eaa8108a85f67eff" providerId="LiveId" clId="{220BA8D7-77BB-426B-BDF7-FEA0F9B6D5E1}" dt="2025-01-19T13:44:33.465" v="1348" actId="255"/>
          <ac:spMkLst>
            <pc:docMk/>
            <pc:sldMk cId="1096231462" sldId="1326"/>
            <ac:spMk id="2" creationId="{2EAE480F-6253-CD46-0F49-3F7D3D6314C0}"/>
          </ac:spMkLst>
        </pc:spChg>
        <pc:spChg chg="add del mod">
          <ac:chgData name="Rahul Kumar" userId="eaa8108a85f67eff" providerId="LiveId" clId="{220BA8D7-77BB-426B-BDF7-FEA0F9B6D5E1}" dt="2025-01-19T13:11:25.223" v="633" actId="478"/>
          <ac:spMkLst>
            <pc:docMk/>
            <pc:sldMk cId="1096231462" sldId="1326"/>
            <ac:spMk id="3" creationId="{EA2C2781-50D6-B29E-D2E7-D88798DBE1E4}"/>
          </ac:spMkLst>
        </pc:spChg>
        <pc:spChg chg="add mod">
          <ac:chgData name="Rahul Kumar" userId="eaa8108a85f67eff" providerId="LiveId" clId="{220BA8D7-77BB-426B-BDF7-FEA0F9B6D5E1}" dt="2025-01-18T16:58:35.127" v="201"/>
          <ac:spMkLst>
            <pc:docMk/>
            <pc:sldMk cId="1096231462" sldId="1326"/>
            <ac:spMk id="5" creationId="{44CDDD6B-E096-E70E-2BEE-0908CB4CDCF1}"/>
          </ac:spMkLst>
        </pc:spChg>
        <pc:spChg chg="add mod">
          <ac:chgData name="Rahul Kumar" userId="eaa8108a85f67eff" providerId="LiveId" clId="{220BA8D7-77BB-426B-BDF7-FEA0F9B6D5E1}" dt="2025-01-19T13:18:16.806" v="1118" actId="1036"/>
          <ac:spMkLst>
            <pc:docMk/>
            <pc:sldMk cId="1096231462" sldId="1326"/>
            <ac:spMk id="7" creationId="{50DE8471-8863-206D-5005-92B7E95EB4FB}"/>
          </ac:spMkLst>
        </pc:spChg>
        <pc:picChg chg="mod">
          <ac:chgData name="Rahul Kumar" userId="eaa8108a85f67eff" providerId="LiveId" clId="{220BA8D7-77BB-426B-BDF7-FEA0F9B6D5E1}" dt="2025-01-19T13:44:17.876" v="1344" actId="14100"/>
          <ac:picMkLst>
            <pc:docMk/>
            <pc:sldMk cId="1096231462" sldId="1326"/>
            <ac:picMk id="2050" creationId="{A911B373-4B00-CE0B-9859-679E964E83F0}"/>
          </ac:picMkLst>
        </pc:picChg>
      </pc:sldChg>
      <pc:sldChg chg="add del">
        <pc:chgData name="Rahul Kumar" userId="eaa8108a85f67eff" providerId="LiveId" clId="{220BA8D7-77BB-426B-BDF7-FEA0F9B6D5E1}" dt="2025-01-18T16:52:40.047" v="129"/>
        <pc:sldMkLst>
          <pc:docMk/>
          <pc:sldMk cId="1309246466" sldId="1326"/>
        </pc:sldMkLst>
      </pc:sldChg>
      <pc:sldChg chg="add del">
        <pc:chgData name="Rahul Kumar" userId="eaa8108a85f67eff" providerId="LiveId" clId="{220BA8D7-77BB-426B-BDF7-FEA0F9B6D5E1}" dt="2025-01-18T16:52:39.584" v="128"/>
        <pc:sldMkLst>
          <pc:docMk/>
          <pc:sldMk cId="1505737540" sldId="1327"/>
        </pc:sldMkLst>
      </pc:sldChg>
      <pc:sldChg chg="addSp modSp add mod">
        <pc:chgData name="Rahul Kumar" userId="eaa8108a85f67eff" providerId="LiveId" clId="{220BA8D7-77BB-426B-BDF7-FEA0F9B6D5E1}" dt="2025-01-19T11:35:45.427" v="479" actId="20577"/>
        <pc:sldMkLst>
          <pc:docMk/>
          <pc:sldMk cId="2722068034" sldId="1327"/>
        </pc:sldMkLst>
        <pc:spChg chg="add mod">
          <ac:chgData name="Rahul Kumar" userId="eaa8108a85f67eff" providerId="LiveId" clId="{220BA8D7-77BB-426B-BDF7-FEA0F9B6D5E1}" dt="2025-01-19T11:35:45.427" v="479" actId="20577"/>
          <ac:spMkLst>
            <pc:docMk/>
            <pc:sldMk cId="2722068034" sldId="1327"/>
            <ac:spMk id="3" creationId="{57C9F463-5018-DFAE-1C72-0ECB188C6EC5}"/>
          </ac:spMkLst>
        </pc:spChg>
        <pc:spChg chg="mod">
          <ac:chgData name="Rahul Kumar" userId="eaa8108a85f67eff" providerId="LiveId" clId="{220BA8D7-77BB-426B-BDF7-FEA0F9B6D5E1}" dt="2025-01-19T11:30:12.129" v="310" actId="115"/>
          <ac:spMkLst>
            <pc:docMk/>
            <pc:sldMk cId="2722068034" sldId="1327"/>
            <ac:spMk id="14" creationId="{DBFCD537-8ECC-9ABF-CCDA-8875B64623A9}"/>
          </ac:spMkLst>
        </pc:spChg>
      </pc:sldChg>
      <pc:sldChg chg="add del">
        <pc:chgData name="Rahul Kumar" userId="eaa8108a85f67eff" providerId="LiveId" clId="{220BA8D7-77BB-426B-BDF7-FEA0F9B6D5E1}" dt="2025-01-19T11:23:34.689" v="269" actId="2696"/>
        <pc:sldMkLst>
          <pc:docMk/>
          <pc:sldMk cId="3011973812" sldId="1327"/>
        </pc:sldMkLst>
      </pc:sldChg>
      <pc:sldChg chg="addSp delSp modSp add del mod">
        <pc:chgData name="Rahul Kumar" userId="eaa8108a85f67eff" providerId="LiveId" clId="{220BA8D7-77BB-426B-BDF7-FEA0F9B6D5E1}" dt="2025-01-19T11:24:45.463" v="301" actId="47"/>
        <pc:sldMkLst>
          <pc:docMk/>
          <pc:sldMk cId="1713512875" sldId="1328"/>
        </pc:sldMkLst>
        <pc:picChg chg="add mod modCrop">
          <ac:chgData name="Rahul Kumar" userId="eaa8108a85f67eff" providerId="LiveId" clId="{220BA8D7-77BB-426B-BDF7-FEA0F9B6D5E1}" dt="2025-01-19T11:23:58.281" v="297" actId="1035"/>
          <ac:picMkLst>
            <pc:docMk/>
            <pc:sldMk cId="1713512875" sldId="1328"/>
            <ac:picMk id="3" creationId="{D3298189-32C9-CEF2-43E6-49F1515C6D34}"/>
          </ac:picMkLst>
        </pc:picChg>
        <pc:picChg chg="mod">
          <ac:chgData name="Rahul Kumar" userId="eaa8108a85f67eff" providerId="LiveId" clId="{220BA8D7-77BB-426B-BDF7-FEA0F9B6D5E1}" dt="2025-01-19T11:24:04.988" v="299" actId="1076"/>
          <ac:picMkLst>
            <pc:docMk/>
            <pc:sldMk cId="1713512875" sldId="1328"/>
            <ac:picMk id="2050" creationId="{BBDEF9FC-B538-D09C-CE39-A9C622108837}"/>
          </ac:picMkLst>
        </pc:picChg>
        <pc:picChg chg="mod">
          <ac:chgData name="Rahul Kumar" userId="eaa8108a85f67eff" providerId="LiveId" clId="{220BA8D7-77BB-426B-BDF7-FEA0F9B6D5E1}" dt="2025-01-19T11:24:02.251" v="298" actId="1076"/>
          <ac:picMkLst>
            <pc:docMk/>
            <pc:sldMk cId="1713512875" sldId="1328"/>
            <ac:picMk id="2052" creationId="{86BCFEDA-C36A-5DBE-E571-88DA941E7C8D}"/>
          </ac:picMkLst>
        </pc:picChg>
      </pc:sldChg>
      <pc:sldChg chg="addSp delSp modSp add mod">
        <pc:chgData name="Rahul Kumar" userId="eaa8108a85f67eff" providerId="LiveId" clId="{220BA8D7-77BB-426B-BDF7-FEA0F9B6D5E1}" dt="2025-01-18T16:59:12.915" v="216" actId="1035"/>
        <pc:sldMkLst>
          <pc:docMk/>
          <pc:sldMk cId="455278414" sldId="1329"/>
        </pc:sldMkLst>
        <pc:spChg chg="add mod">
          <ac:chgData name="Rahul Kumar" userId="eaa8108a85f67eff" providerId="LiveId" clId="{220BA8D7-77BB-426B-BDF7-FEA0F9B6D5E1}" dt="2025-01-18T16:59:03.810" v="203"/>
          <ac:spMkLst>
            <pc:docMk/>
            <pc:sldMk cId="455278414" sldId="1329"/>
            <ac:spMk id="2" creationId="{A775C6FD-B8B7-E863-25D5-0146009AE4AA}"/>
          </ac:spMkLst>
        </pc:spChg>
        <pc:spChg chg="add mod">
          <ac:chgData name="Rahul Kumar" userId="eaa8108a85f67eff" providerId="LiveId" clId="{220BA8D7-77BB-426B-BDF7-FEA0F9B6D5E1}" dt="2025-01-18T16:59:03.810" v="203"/>
          <ac:spMkLst>
            <pc:docMk/>
            <pc:sldMk cId="455278414" sldId="1329"/>
            <ac:spMk id="5" creationId="{94DFEF46-6448-9F8F-0EE0-AA10C5346FF7}"/>
          </ac:spMkLst>
        </pc:spChg>
        <pc:graphicFrameChg chg="add mod">
          <ac:chgData name="Rahul Kumar" userId="eaa8108a85f67eff" providerId="LiveId" clId="{220BA8D7-77BB-426B-BDF7-FEA0F9B6D5E1}" dt="2025-01-18T16:59:12.915" v="216" actId="1035"/>
          <ac:graphicFrameMkLst>
            <pc:docMk/>
            <pc:sldMk cId="455278414" sldId="1329"/>
            <ac:graphicFrameMk id="3" creationId="{FB2622CD-2ECD-4CAE-C1D3-7EBFBCEEC6E9}"/>
          </ac:graphicFrameMkLst>
        </pc:graphicFrameChg>
      </pc:sldChg>
      <pc:sldChg chg="addSp delSp modSp add del mod">
        <pc:chgData name="Rahul Kumar" userId="eaa8108a85f67eff" providerId="LiveId" clId="{220BA8D7-77BB-426B-BDF7-FEA0F9B6D5E1}" dt="2025-01-19T11:22:21.603" v="262" actId="47"/>
        <pc:sldMkLst>
          <pc:docMk/>
          <pc:sldMk cId="1674383617" sldId="1330"/>
        </pc:sldMkLst>
      </pc:sldChg>
      <pc:sldChg chg="addSp modSp add mod">
        <pc:chgData name="Rahul Kumar" userId="eaa8108a85f67eff" providerId="LiveId" clId="{220BA8D7-77BB-426B-BDF7-FEA0F9B6D5E1}" dt="2025-01-19T11:22:07.867" v="261" actId="115"/>
        <pc:sldMkLst>
          <pc:docMk/>
          <pc:sldMk cId="3771067311" sldId="1331"/>
        </pc:sldMkLst>
        <pc:spChg chg="mod">
          <ac:chgData name="Rahul Kumar" userId="eaa8108a85f67eff" providerId="LiveId" clId="{220BA8D7-77BB-426B-BDF7-FEA0F9B6D5E1}" dt="2025-01-19T11:22:07.867" v="261" actId="115"/>
          <ac:spMkLst>
            <pc:docMk/>
            <pc:sldMk cId="3771067311" sldId="1331"/>
            <ac:spMk id="14" creationId="{4728C66C-A907-FD6F-637F-7FFEFFB0BCB0}"/>
          </ac:spMkLst>
        </pc:spChg>
        <pc:picChg chg="add mod">
          <ac:chgData name="Rahul Kumar" userId="eaa8108a85f67eff" providerId="LiveId" clId="{220BA8D7-77BB-426B-BDF7-FEA0F9B6D5E1}" dt="2025-01-18T17:00:48.825" v="230"/>
          <ac:picMkLst>
            <pc:docMk/>
            <pc:sldMk cId="3771067311" sldId="1331"/>
            <ac:picMk id="2" creationId="{8C5927BD-AF65-D5F3-E978-D3325F9B42B6}"/>
          </ac:picMkLst>
        </pc:picChg>
      </pc:sldChg>
      <pc:sldChg chg="modSp add mod">
        <pc:chgData name="Rahul Kumar" userId="eaa8108a85f67eff" providerId="LiveId" clId="{220BA8D7-77BB-426B-BDF7-FEA0F9B6D5E1}" dt="2025-01-19T13:34:07.003" v="1241" actId="20577"/>
        <pc:sldMkLst>
          <pc:docMk/>
          <pc:sldMk cId="364576485" sldId="1332"/>
        </pc:sldMkLst>
        <pc:spChg chg="mod">
          <ac:chgData name="Rahul Kumar" userId="eaa8108a85f67eff" providerId="LiveId" clId="{220BA8D7-77BB-426B-BDF7-FEA0F9B6D5E1}" dt="2025-01-19T13:34:07.003" v="1241" actId="20577"/>
          <ac:spMkLst>
            <pc:docMk/>
            <pc:sldMk cId="364576485" sldId="1332"/>
            <ac:spMk id="3" creationId="{6C5DEFEB-53CE-784B-2D6D-4E210F327165}"/>
          </ac:spMkLst>
        </pc:spChg>
      </pc:sldChg>
      <pc:sldChg chg="addSp delSp modSp add del mod">
        <pc:chgData name="Rahul Kumar" userId="eaa8108a85f67eff" providerId="LiveId" clId="{220BA8D7-77BB-426B-BDF7-FEA0F9B6D5E1}" dt="2025-01-19T13:33:42.377" v="1224" actId="2696"/>
        <pc:sldMkLst>
          <pc:docMk/>
          <pc:sldMk cId="3596237612" sldId="1332"/>
        </pc:sldMkLst>
        <pc:spChg chg="add mod">
          <ac:chgData name="Rahul Kumar" userId="eaa8108a85f67eff" providerId="LiveId" clId="{220BA8D7-77BB-426B-BDF7-FEA0F9B6D5E1}" dt="2025-01-19T11:32:31.496" v="402" actId="1035"/>
          <ac:spMkLst>
            <pc:docMk/>
            <pc:sldMk cId="3596237612" sldId="1332"/>
            <ac:spMk id="2" creationId="{C4B57F9C-87B7-0D2B-37DA-E7D14CF65032}"/>
          </ac:spMkLst>
        </pc:spChg>
        <pc:spChg chg="add mod">
          <ac:chgData name="Rahul Kumar" userId="eaa8108a85f67eff" providerId="LiveId" clId="{220BA8D7-77BB-426B-BDF7-FEA0F9B6D5E1}" dt="2025-01-19T11:39:15.290" v="514" actId="20577"/>
          <ac:spMkLst>
            <pc:docMk/>
            <pc:sldMk cId="3596237612" sldId="1332"/>
            <ac:spMk id="3" creationId="{6C5DEFEB-53CE-784B-2D6D-4E210F327165}"/>
          </ac:spMkLst>
        </pc:spChg>
        <pc:spChg chg="del">
          <ac:chgData name="Rahul Kumar" userId="eaa8108a85f67eff" providerId="LiveId" clId="{220BA8D7-77BB-426B-BDF7-FEA0F9B6D5E1}" dt="2025-01-19T11:32:00.303" v="346" actId="478"/>
          <ac:spMkLst>
            <pc:docMk/>
            <pc:sldMk cId="3596237612" sldId="1332"/>
            <ac:spMk id="14" creationId="{15EB9451-B715-DB5C-B529-B431DF73C306}"/>
          </ac:spMkLst>
        </pc:spChg>
      </pc:sldChg>
      <pc:sldChg chg="add del">
        <pc:chgData name="Rahul Kumar" userId="eaa8108a85f67eff" providerId="LiveId" clId="{220BA8D7-77BB-426B-BDF7-FEA0F9B6D5E1}" dt="2025-01-19T13:16:54.959" v="1050" actId="2696"/>
        <pc:sldMkLst>
          <pc:docMk/>
          <pc:sldMk cId="542225301" sldId="1333"/>
        </pc:sldMkLst>
      </pc:sldChg>
      <pc:sldChg chg="modSp add mod modAnim">
        <pc:chgData name="Rahul Kumar" userId="eaa8108a85f67eff" providerId="LiveId" clId="{220BA8D7-77BB-426B-BDF7-FEA0F9B6D5E1}" dt="2025-01-19T13:50:41.094" v="1479" actId="20577"/>
        <pc:sldMkLst>
          <pc:docMk/>
          <pc:sldMk cId="2254878937" sldId="1333"/>
        </pc:sldMkLst>
        <pc:spChg chg="mod">
          <ac:chgData name="Rahul Kumar" userId="eaa8108a85f67eff" providerId="LiveId" clId="{220BA8D7-77BB-426B-BDF7-FEA0F9B6D5E1}" dt="2025-01-19T13:48:11.192" v="1394" actId="20577"/>
          <ac:spMkLst>
            <pc:docMk/>
            <pc:sldMk cId="2254878937" sldId="1333"/>
            <ac:spMk id="3" creationId="{41F4AF7C-3B8B-9D31-457B-ECA370C6A3D4}"/>
          </ac:spMkLst>
        </pc:spChg>
      </pc:sldChg>
      <pc:sldChg chg="add">
        <pc:chgData name="Rahul Kumar" userId="eaa8108a85f67eff" providerId="LiveId" clId="{220BA8D7-77BB-426B-BDF7-FEA0F9B6D5E1}" dt="2025-01-19T13:33:46.139" v="1225"/>
        <pc:sldMkLst>
          <pc:docMk/>
          <pc:sldMk cId="636739123" sldId="1334"/>
        </pc:sldMkLst>
      </pc:sldChg>
      <pc:sldChg chg="addSp delSp modSp add del mod">
        <pc:chgData name="Rahul Kumar" userId="eaa8108a85f67eff" providerId="LiveId" clId="{220BA8D7-77BB-426B-BDF7-FEA0F9B6D5E1}" dt="2025-01-19T13:33:42.377" v="1224" actId="2696"/>
        <pc:sldMkLst>
          <pc:docMk/>
          <pc:sldMk cId="3327846351" sldId="1334"/>
        </pc:sldMkLst>
        <pc:spChg chg="del mod">
          <ac:chgData name="Rahul Kumar" userId="eaa8108a85f67eff" providerId="LiveId" clId="{220BA8D7-77BB-426B-BDF7-FEA0F9B6D5E1}" dt="2025-01-19T13:20:19.769" v="1122" actId="478"/>
          <ac:spMkLst>
            <pc:docMk/>
            <pc:sldMk cId="3327846351" sldId="1334"/>
            <ac:spMk id="3" creationId="{DBACB289-0492-DFEC-BF16-22AEABE1651C}"/>
          </ac:spMkLst>
        </pc:spChg>
        <pc:picChg chg="add mod">
          <ac:chgData name="Rahul Kumar" userId="eaa8108a85f67eff" providerId="LiveId" clId="{220BA8D7-77BB-426B-BDF7-FEA0F9B6D5E1}" dt="2025-01-19T13:21:58.687" v="1123"/>
          <ac:picMkLst>
            <pc:docMk/>
            <pc:sldMk cId="3327846351" sldId="1334"/>
            <ac:picMk id="6" creationId="{DCD7792F-0C13-E9E8-0F5C-10FCC47D411E}"/>
          </ac:picMkLst>
        </pc:picChg>
        <pc:picChg chg="add mod">
          <ac:chgData name="Rahul Kumar" userId="eaa8108a85f67eff" providerId="LiveId" clId="{220BA8D7-77BB-426B-BDF7-FEA0F9B6D5E1}" dt="2025-01-19T13:24:19.877" v="1163" actId="1037"/>
          <ac:picMkLst>
            <pc:docMk/>
            <pc:sldMk cId="3327846351" sldId="1334"/>
            <ac:picMk id="8" creationId="{7D52FE3B-6983-4E00-1F82-932E23885E4E}"/>
          </ac:picMkLst>
        </pc:picChg>
      </pc:sldChg>
      <pc:sldChg chg="addSp delSp modSp add mod">
        <pc:chgData name="Rahul Kumar" userId="eaa8108a85f67eff" providerId="LiveId" clId="{220BA8D7-77BB-426B-BDF7-FEA0F9B6D5E1}" dt="2025-01-20T02:47:00.300" v="1503" actId="20577"/>
        <pc:sldMkLst>
          <pc:docMk/>
          <pc:sldMk cId="3501154798" sldId="1335"/>
        </pc:sldMkLst>
        <pc:spChg chg="mod">
          <ac:chgData name="Rahul Kumar" userId="eaa8108a85f67eff" providerId="LiveId" clId="{220BA8D7-77BB-426B-BDF7-FEA0F9B6D5E1}" dt="2025-01-20T02:47:00.300" v="1503" actId="20577"/>
          <ac:spMkLst>
            <pc:docMk/>
            <pc:sldMk cId="3501154798" sldId="1335"/>
            <ac:spMk id="2" creationId="{1FB66FCE-7A05-50E7-1E91-B3281C353391}"/>
          </ac:spMkLst>
        </pc:spChg>
        <pc:spChg chg="del">
          <ac:chgData name="Rahul Kumar" userId="eaa8108a85f67eff" providerId="LiveId" clId="{220BA8D7-77BB-426B-BDF7-FEA0F9B6D5E1}" dt="2025-01-19T13:32:00.917" v="1164" actId="478"/>
          <ac:spMkLst>
            <pc:docMk/>
            <pc:sldMk cId="3501154798" sldId="1335"/>
            <ac:spMk id="3" creationId="{0F820354-4537-1CA3-D1FE-7C706456D320}"/>
          </ac:spMkLst>
        </pc:spChg>
        <pc:picChg chg="add mod">
          <ac:chgData name="Rahul Kumar" userId="eaa8108a85f67eff" providerId="LiveId" clId="{220BA8D7-77BB-426B-BDF7-FEA0F9B6D5E1}" dt="2025-01-19T13:33:27.404" v="1223" actId="14100"/>
          <ac:picMkLst>
            <pc:docMk/>
            <pc:sldMk cId="3501154798" sldId="1335"/>
            <ac:picMk id="6" creationId="{52E9F823-3441-A7B5-7963-2E8A5F979AAB}"/>
          </ac:picMkLst>
        </pc:picChg>
      </pc:sldChg>
      <pc:sldChg chg="addSp delSp modSp add mod">
        <pc:chgData name="Rahul Kumar" userId="eaa8108a85f67eff" providerId="LiveId" clId="{220BA8D7-77BB-426B-BDF7-FEA0F9B6D5E1}" dt="2025-01-19T13:37:07.646" v="1291" actId="14100"/>
        <pc:sldMkLst>
          <pc:docMk/>
          <pc:sldMk cId="3552183748" sldId="1336"/>
        </pc:sldMkLst>
        <pc:spChg chg="mod">
          <ac:chgData name="Rahul Kumar" userId="eaa8108a85f67eff" providerId="LiveId" clId="{220BA8D7-77BB-426B-BDF7-FEA0F9B6D5E1}" dt="2025-01-19T13:35:16.253" v="1268" actId="20577"/>
          <ac:spMkLst>
            <pc:docMk/>
            <pc:sldMk cId="3552183748" sldId="1336"/>
            <ac:spMk id="2" creationId="{BB075E85-7E12-74D3-A1E8-7D44840221FA}"/>
          </ac:spMkLst>
        </pc:spChg>
        <pc:picChg chg="add mod">
          <ac:chgData name="Rahul Kumar" userId="eaa8108a85f67eff" providerId="LiveId" clId="{220BA8D7-77BB-426B-BDF7-FEA0F9B6D5E1}" dt="2025-01-19T13:37:07.646" v="1291" actId="14100"/>
          <ac:picMkLst>
            <pc:docMk/>
            <pc:sldMk cId="3552183748" sldId="1336"/>
            <ac:picMk id="5" creationId="{E6D6FB1E-21F6-3D95-D739-E3C34FDEA0D1}"/>
          </ac:picMkLst>
        </pc:picChg>
        <pc:picChg chg="del">
          <ac:chgData name="Rahul Kumar" userId="eaa8108a85f67eff" providerId="LiveId" clId="{220BA8D7-77BB-426B-BDF7-FEA0F9B6D5E1}" dt="2025-01-19T13:34:59.052" v="1243" actId="478"/>
          <ac:picMkLst>
            <pc:docMk/>
            <pc:sldMk cId="3552183748" sldId="1336"/>
            <ac:picMk id="6" creationId="{D2FC8C39-63FC-7553-B745-DA4B61DFCCD9}"/>
          </ac:picMkLst>
        </pc:picChg>
      </pc:sldChg>
      <pc:sldChg chg="addSp delSp modSp add mod">
        <pc:chgData name="Rahul Kumar" userId="eaa8108a85f67eff" providerId="LiveId" clId="{220BA8D7-77BB-426B-BDF7-FEA0F9B6D5E1}" dt="2025-01-19T13:37:40.231" v="1295" actId="14100"/>
        <pc:sldMkLst>
          <pc:docMk/>
          <pc:sldMk cId="160670169" sldId="1337"/>
        </pc:sldMkLst>
        <pc:picChg chg="del">
          <ac:chgData name="Rahul Kumar" userId="eaa8108a85f67eff" providerId="LiveId" clId="{220BA8D7-77BB-426B-BDF7-FEA0F9B6D5E1}" dt="2025-01-19T13:37:16.106" v="1293" actId="478"/>
          <ac:picMkLst>
            <pc:docMk/>
            <pc:sldMk cId="160670169" sldId="1337"/>
            <ac:picMk id="5" creationId="{B76C0EBF-FE1F-0C39-6213-222CEC573AC6}"/>
          </ac:picMkLst>
        </pc:picChg>
        <pc:picChg chg="add mod">
          <ac:chgData name="Rahul Kumar" userId="eaa8108a85f67eff" providerId="LiveId" clId="{220BA8D7-77BB-426B-BDF7-FEA0F9B6D5E1}" dt="2025-01-19T13:37:40.231" v="1295" actId="14100"/>
          <ac:picMkLst>
            <pc:docMk/>
            <pc:sldMk cId="160670169" sldId="1337"/>
            <ac:picMk id="6" creationId="{39F8DA44-9102-BE6C-DEEC-910F07917A2D}"/>
          </ac:picMkLst>
        </pc:picChg>
      </pc:sldChg>
      <pc:sldChg chg="delSp add del mod">
        <pc:chgData name="Rahul Kumar" userId="eaa8108a85f67eff" providerId="LiveId" clId="{220BA8D7-77BB-426B-BDF7-FEA0F9B6D5E1}" dt="2025-01-19T13:45:38.950" v="1354" actId="47"/>
        <pc:sldMkLst>
          <pc:docMk/>
          <pc:sldMk cId="246806146" sldId="1338"/>
        </pc:sldMkLst>
        <pc:picChg chg="del">
          <ac:chgData name="Rahul Kumar" userId="eaa8108a85f67eff" providerId="LiveId" clId="{220BA8D7-77BB-426B-BDF7-FEA0F9B6D5E1}" dt="2025-01-19T13:45:19.698" v="1352" actId="478"/>
          <ac:picMkLst>
            <pc:docMk/>
            <pc:sldMk cId="246806146" sldId="1338"/>
            <ac:picMk id="2" creationId="{75DAA275-8E96-0D2C-7C3A-22914C42CAFF}"/>
          </ac:picMkLst>
        </pc:picChg>
      </pc:sldChg>
      <pc:sldChg chg="addSp delSp modSp add del mod">
        <pc:chgData name="Rahul Kumar" userId="eaa8108a85f67eff" providerId="LiveId" clId="{220BA8D7-77BB-426B-BDF7-FEA0F9B6D5E1}" dt="2025-01-19T13:50:30.628" v="1475"/>
        <pc:sldMkLst>
          <pc:docMk/>
          <pc:sldMk cId="404381044" sldId="1338"/>
        </pc:sldMkLst>
        <pc:spChg chg="mod">
          <ac:chgData name="Rahul Kumar" userId="eaa8108a85f67eff" providerId="LiveId" clId="{220BA8D7-77BB-426B-BDF7-FEA0F9B6D5E1}" dt="2025-01-19T13:50:27.294" v="1473" actId="20577"/>
          <ac:spMkLst>
            <pc:docMk/>
            <pc:sldMk cId="404381044" sldId="1338"/>
            <ac:spMk id="2" creationId="{22D5BD9C-4E20-1E9E-DE44-EC50BFF2E926}"/>
          </ac:spMkLst>
        </pc:spChg>
        <pc:spChg chg="add mod">
          <ac:chgData name="Rahul Kumar" userId="eaa8108a85f67eff" providerId="LiveId" clId="{220BA8D7-77BB-426B-BDF7-FEA0F9B6D5E1}" dt="2025-01-19T13:50:26.002" v="1471" actId="20577"/>
          <ac:spMkLst>
            <pc:docMk/>
            <pc:sldMk cId="404381044" sldId="1338"/>
            <ac:spMk id="6" creationId="{D3795BBA-B8D2-6835-6887-37CCE0D463D6}"/>
          </ac:spMkLst>
        </pc:spChg>
        <pc:graphicFrameChg chg="add del">
          <ac:chgData name="Rahul Kumar" userId="eaa8108a85f67eff" providerId="LiveId" clId="{220BA8D7-77BB-426B-BDF7-FEA0F9B6D5E1}" dt="2025-01-19T13:50:28.022" v="1474" actId="478"/>
          <ac:graphicFrameMkLst>
            <pc:docMk/>
            <pc:sldMk cId="404381044" sldId="1338"/>
            <ac:graphicFrameMk id="3" creationId="{62253017-D615-02FD-8A6E-DC67D26097E7}"/>
          </ac:graphicFrameMkLst>
        </pc:graphicFrameChg>
      </pc:sldChg>
      <pc:sldChg chg="addSp delSp modSp new mod">
        <pc:chgData name="Rahul Kumar" userId="eaa8108a85f67eff" providerId="LiveId" clId="{220BA8D7-77BB-426B-BDF7-FEA0F9B6D5E1}" dt="2025-01-20T03:29:12.501" v="1550" actId="1035"/>
        <pc:sldMkLst>
          <pc:docMk/>
          <pc:sldMk cId="2304106967" sldId="1338"/>
        </pc:sldMkLst>
        <pc:spChg chg="del">
          <ac:chgData name="Rahul Kumar" userId="eaa8108a85f67eff" providerId="LiveId" clId="{220BA8D7-77BB-426B-BDF7-FEA0F9B6D5E1}" dt="2025-01-20T02:57:28.319" v="1505" actId="478"/>
          <ac:spMkLst>
            <pc:docMk/>
            <pc:sldMk cId="2304106967" sldId="1338"/>
            <ac:spMk id="2" creationId="{82B645D4-7DCB-C6E9-E5C2-ECC447752F06}"/>
          </ac:spMkLst>
        </pc:spChg>
        <pc:spChg chg="add">
          <ac:chgData name="Rahul Kumar" userId="eaa8108a85f67eff" providerId="LiveId" clId="{220BA8D7-77BB-426B-BDF7-FEA0F9B6D5E1}" dt="2025-01-20T02:57:29.653" v="1506"/>
          <ac:spMkLst>
            <pc:docMk/>
            <pc:sldMk cId="2304106967" sldId="1338"/>
            <ac:spMk id="3" creationId="{62E564A2-B050-1E07-6D03-57B22F6765B4}"/>
          </ac:spMkLst>
        </pc:spChg>
        <pc:spChg chg="add mod">
          <ac:chgData name="Rahul Kumar" userId="eaa8108a85f67eff" providerId="LiveId" clId="{220BA8D7-77BB-426B-BDF7-FEA0F9B6D5E1}" dt="2025-01-20T02:57:49.531" v="1508"/>
          <ac:spMkLst>
            <pc:docMk/>
            <pc:sldMk cId="2304106967" sldId="1338"/>
            <ac:spMk id="4" creationId="{122B05DE-9F33-924F-5C5A-E938E49059A9}"/>
          </ac:spMkLst>
        </pc:spChg>
        <pc:picChg chg="add del mod">
          <ac:chgData name="Rahul Kumar" userId="eaa8108a85f67eff" providerId="LiveId" clId="{220BA8D7-77BB-426B-BDF7-FEA0F9B6D5E1}" dt="2025-01-20T03:00:38.169" v="1511" actId="478"/>
          <ac:picMkLst>
            <pc:docMk/>
            <pc:sldMk cId="2304106967" sldId="1338"/>
            <ac:picMk id="6" creationId="{9FA7F357-9A61-CD38-4E57-46C14D637378}"/>
          </ac:picMkLst>
        </pc:picChg>
        <pc:picChg chg="add mod">
          <ac:chgData name="Rahul Kumar" userId="eaa8108a85f67eff" providerId="LiveId" clId="{220BA8D7-77BB-426B-BDF7-FEA0F9B6D5E1}" dt="2025-01-20T03:29:12.501" v="1550" actId="1035"/>
          <ac:picMkLst>
            <pc:docMk/>
            <pc:sldMk cId="2304106967" sldId="1338"/>
            <ac:picMk id="8" creationId="{F582B6AB-B61F-8335-D174-7C2AAA17D0CC}"/>
          </ac:picMkLst>
        </pc:picChg>
        <pc:picChg chg="add mod">
          <ac:chgData name="Rahul Kumar" userId="eaa8108a85f67eff" providerId="LiveId" clId="{220BA8D7-77BB-426B-BDF7-FEA0F9B6D5E1}" dt="2025-01-20T03:29:09.068" v="1539" actId="14100"/>
          <ac:picMkLst>
            <pc:docMk/>
            <pc:sldMk cId="2304106967" sldId="1338"/>
            <ac:picMk id="10" creationId="{8112B87E-2A59-F3DA-3F08-B2BDE9F420C1}"/>
          </ac:picMkLst>
        </pc:picChg>
        <pc:picChg chg="add mod">
          <ac:chgData name="Rahul Kumar" userId="eaa8108a85f67eff" providerId="LiveId" clId="{220BA8D7-77BB-426B-BDF7-FEA0F9B6D5E1}" dt="2025-01-20T03:29:04.608" v="1538" actId="14100"/>
          <ac:picMkLst>
            <pc:docMk/>
            <pc:sldMk cId="2304106967" sldId="1338"/>
            <ac:picMk id="12" creationId="{4B572CC8-6DB1-2867-FC09-5E53669A12FA}"/>
          </ac:picMkLst>
        </pc:picChg>
        <pc:picChg chg="add mod">
          <ac:chgData name="Rahul Kumar" userId="eaa8108a85f67eff" providerId="LiveId" clId="{220BA8D7-77BB-426B-BDF7-FEA0F9B6D5E1}" dt="2025-01-20T03:28:49.052" v="1525" actId="14100"/>
          <ac:picMkLst>
            <pc:docMk/>
            <pc:sldMk cId="2304106967" sldId="1338"/>
            <ac:picMk id="14" creationId="{C247A53F-927A-6165-96C2-628A03032E61}"/>
          </ac:picMkLst>
        </pc:picChg>
      </pc:sldChg>
      <pc:sldChg chg="new del">
        <pc:chgData name="Rahul Kumar" userId="eaa8108a85f67eff" providerId="LiveId" clId="{220BA8D7-77BB-426B-BDF7-FEA0F9B6D5E1}" dt="2025-01-19T13:45:14.322" v="1350" actId="47"/>
        <pc:sldMkLst>
          <pc:docMk/>
          <pc:sldMk cId="2657182122" sldId="1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FE271-E10A-45F2-BF2B-2F8E411DBFBB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C504B-C879-44E2-9EEF-F145C2FAF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534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192A241-18C9-2754-78E2-83ECB9B9A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12E7207-5EDD-66AE-A660-44982764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9E8E2F3-AD76-6E9E-C31F-6F3F512E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D7C4F033-5BE0-4488-BD9F-A194B369BDD9}" type="slidenum">
              <a:rPr lang="en-IN" altLang="en-US" smtClean="0"/>
              <a:pPr/>
              <a:t>2</a:t>
            </a:fld>
            <a:endParaRPr lang="en-I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001E-396A-B187-1CB6-0F740A3E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0109A-5169-D6FD-EC24-C7EAB456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C13F9-6663-CEAD-5B92-BD22B05F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83133-B027-0EAE-D257-3BCD5A25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829AA-DA8E-3E96-7E14-46111B9E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18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1953-9E15-45D1-FE7B-F9E1E9B7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FC849-C4FD-2805-C260-485AE9634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20876-9265-9E57-C9D9-00C81EDB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82618-1572-122C-D3A1-B5C974F0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47223-E70E-AD62-AD06-17DBB6A3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945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AE725-4739-8FA0-414A-F11C3186C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9D57B-980C-FE42-CB8C-6A7EE3573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8F0E4-3687-0217-38E9-0D7439AB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3D88A-7DA5-27AB-0EF8-B1DF2C10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E696C-3586-A10D-A440-2E21D64E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45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84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11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57F9-0A15-E910-27CC-89D00B38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487D5-AAE7-8185-4044-E70620AF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4A70A-9FEE-18B6-3724-9D060E20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D2074-F584-B727-BE04-4463B0A7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A2C3C-0FB2-A83C-D0D3-D2F31239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903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955E-3C73-04C3-276B-951AC229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07347-AA73-6BF6-A872-CAB45E017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6B9B3-727F-6132-9938-17699FB5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04DBA-9C1A-164B-2F97-A6F50EDE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7CADC-4A5C-CAE6-2F54-9CBA2172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0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9A15-5CE3-0054-9A76-512D85B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5F275-33D3-AC46-69B6-C492F0D68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A1BC7-65D8-14B7-F9F8-CD6581A8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441EF-12DA-A1C5-1E35-243C077B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247E7-4377-4DD3-0495-B2630D7A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5F3DE-8293-AAFD-E41E-A5EECF5E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42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947DF-FD07-93FA-A29F-7195BE8C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A9E41-2964-FB7F-DBA2-B4DB2AE4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61790-C27C-24B4-D26C-4A2F1EDB6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7E009-5201-4916-E7B5-479BF8201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E3483-AC5C-6DAA-FFE1-760815292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E8CD5-FB4B-8B02-D329-727745D1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D75B9D-C6F5-D60E-4AD3-471511F8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A3F47-F0BE-FCA6-B100-6DC943BA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199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2AA8-8B9C-C563-4102-8BEDF2B3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9DC0F-6B52-68C5-CAE5-4825E8B0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455DC-F5EE-DA96-4607-7A17FA0E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EB72E-1B49-2032-CD49-0349EC49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2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CF1FA-6079-9DA0-EB80-8A02E352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C03D3-A669-766F-56B3-8BF463E1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149FD-3A6B-04C6-83CE-C6D814F9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12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FC01-2A43-5ABF-0690-5D38B7B9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0FA95-BBE7-EAE9-328D-F79240A1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E522-6081-08C6-ED6B-0A20DED33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BA70F-D9FB-84B7-38C1-96D792F6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AA3B9-90FF-2707-F539-C222D7DA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2DA43-70C9-3581-04E2-5C22246B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33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B6F2-0BE6-EAEA-CBB6-ED6F0349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4C8C9-759F-5A5E-56F0-D54041A53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E47E5-BA6A-9E28-ED3C-16609747B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75814-5C99-A5E3-6CDF-ED7DC56B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C51FD-9DDB-C2F4-A59D-829B403B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4B055-C0AC-A7B0-E900-D69DEE89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88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CE713-4E54-8598-1AC1-9AD7A084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90DF-9564-2B4D-9DB2-BA1DDB85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E704-DD77-9ABC-59F0-C561A2D4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FA94-CB97-4F12-8868-8C96B4C086BE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B1C3E-8936-6DC7-98BF-03761269E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14A42-D381-3FA3-8CFD-3EA50FDC7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0961A-6569-422F-AF19-2EAA6FFED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26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evelopment of products for protection against CBRN agents – GKToday">
            <a:extLst>
              <a:ext uri="{FF2B5EF4-FFF2-40B4-BE49-F238E27FC236}">
                <a16:creationId xmlns:a16="http://schemas.microsoft.com/office/drawing/2014/main" id="{CB5ABFA7-E8C9-4A62-A2D9-5E2BDBFA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0" y="1"/>
            <a:ext cx="12194410" cy="668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6" y="404664"/>
            <a:ext cx="8302150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782F4-264D-4E13-8A57-6F7049A2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647"/>
            <a:ext cx="8438322" cy="884431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712D7C7C-4735-4897-9EB1-1A0D2183CE8F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05B09-2448-4681-A0A4-CFF09147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EF894952-3460-4B21-B722-6319319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0"/>
            <a:ext cx="1848682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34B07-FDD4-4628-BA60-DEBAEC430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0889"/>
            <a:ext cx="12192000" cy="126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6FE79-F5DB-4E1F-A8E3-392D875D21C3}"/>
              </a:ext>
            </a:extLst>
          </p:cNvPr>
          <p:cNvSpPr/>
          <p:nvPr/>
        </p:nvSpPr>
        <p:spPr>
          <a:xfrm>
            <a:off x="168339" y="1921138"/>
            <a:ext cx="836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Open sans"/>
              </a:rPr>
              <a:t>CBRN COURSE INTRODUCTION</a:t>
            </a:r>
            <a:endParaRPr lang="en-IN" sz="40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653BF784-F9ED-B8C2-ECB1-372F3709A040}"/>
              </a:ext>
            </a:extLst>
          </p:cNvPr>
          <p:cNvSpPr txBox="1"/>
          <p:nvPr/>
        </p:nvSpPr>
        <p:spPr>
          <a:xfrm>
            <a:off x="7213600" y="5769813"/>
            <a:ext cx="4758294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400" b="1" dirty="0">
                <a:latin typeface="Open sans"/>
              </a:rPr>
              <a:t>Presented By:- Amit Kumar, AC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2276061"/>
            <a:ext cx="3419062" cy="190831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DETAILED SYLLABUS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37A49-6701-435B-8963-E0DB6A23E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7619" r="31786" b="27936"/>
          <a:stretch/>
        </p:blipFill>
        <p:spPr>
          <a:xfrm>
            <a:off x="3886200" y="1212243"/>
            <a:ext cx="7792279" cy="52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0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739" y="1378523"/>
            <a:ext cx="6629400" cy="40184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  <a:buClr>
                <a:srgbClr val="1F497D"/>
              </a:buClr>
              <a:buBlip>
                <a:blip r:embed="rId2"/>
              </a:buBlip>
            </a:pPr>
            <a:r>
              <a:rPr lang="en-US" altLang="en-US" dirty="0">
                <a:latin typeface="Open sans" panose="020B0606030504020204"/>
                <a:cs typeface="Times New Roman" panose="02020603050405020304" pitchFamily="18" charset="0"/>
              </a:rPr>
              <a:t>Lectures </a:t>
            </a:r>
          </a:p>
          <a:p>
            <a:pPr>
              <a:lnSpc>
                <a:spcPct val="150000"/>
              </a:lnSpc>
              <a:spcBef>
                <a:spcPct val="40000"/>
              </a:spcBef>
              <a:buClr>
                <a:srgbClr val="1F497D"/>
              </a:buClr>
              <a:buBlip>
                <a:blip r:embed="rId2"/>
              </a:buBlip>
            </a:pPr>
            <a:r>
              <a:rPr lang="en-US" altLang="en-US" dirty="0">
                <a:latin typeface="Open sans" panose="020B0606030504020204"/>
                <a:cs typeface="Times New Roman" panose="02020603050405020304" pitchFamily="18" charset="0"/>
              </a:rPr>
              <a:t>Demonstration</a:t>
            </a:r>
          </a:p>
          <a:p>
            <a:pPr>
              <a:lnSpc>
                <a:spcPct val="150000"/>
              </a:lnSpc>
              <a:spcBef>
                <a:spcPct val="40000"/>
              </a:spcBef>
              <a:buClr>
                <a:srgbClr val="1F497D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dirty="0">
                <a:latin typeface="Open sans" panose="020B0606030504020204"/>
                <a:cs typeface="Times New Roman" panose="02020603050405020304" pitchFamily="18" charset="0"/>
              </a:rPr>
              <a:t>Practical</a:t>
            </a:r>
          </a:p>
          <a:p>
            <a:pPr>
              <a:lnSpc>
                <a:spcPct val="150000"/>
              </a:lnSpc>
              <a:spcBef>
                <a:spcPct val="40000"/>
              </a:spcBef>
              <a:buClr>
                <a:srgbClr val="1F497D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dirty="0">
                <a:latin typeface="Open sans" panose="020B0606030504020204"/>
                <a:cs typeface="Times New Roman" panose="02020603050405020304" pitchFamily="18" charset="0"/>
              </a:rPr>
              <a:t>Group Activities/Exercise</a:t>
            </a:r>
          </a:p>
          <a:p>
            <a:pPr>
              <a:lnSpc>
                <a:spcPct val="150000"/>
              </a:lnSpc>
              <a:spcBef>
                <a:spcPct val="40000"/>
              </a:spcBef>
              <a:buClr>
                <a:srgbClr val="1F497D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en-US" dirty="0">
                <a:latin typeface="Open sans" panose="020B0606030504020204"/>
                <a:cs typeface="Times New Roman" panose="02020603050405020304" pitchFamily="18" charset="0"/>
              </a:rPr>
              <a:t> Audio-Visual Training videos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METHOD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OF  INSTRUCTION</a:t>
            </a:r>
          </a:p>
        </p:txBody>
      </p:sp>
    </p:spTree>
    <p:extLst>
      <p:ext uri="{BB962C8B-B14F-4D97-AF65-F5344CB8AC3E}">
        <p14:creationId xmlns:p14="http://schemas.microsoft.com/office/powerpoint/2010/main" val="407251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UNIT TEST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EA2DCE-2E04-4A6D-A252-DDCB34FB7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138" y="1364559"/>
            <a:ext cx="7698685" cy="49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1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FINAL TEST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PRACTICAL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FBE0C-3E34-41BF-B618-6EE099B2D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078" y="1201627"/>
            <a:ext cx="7658306" cy="53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5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FINAL TEST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PRACTICAL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3D69D-3F43-42F3-904D-724C608FD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139" y="1224997"/>
            <a:ext cx="7787929" cy="52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379304" cy="190831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EVALUATION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F3563E-AA50-4B10-B89F-38252E851CAF}"/>
              </a:ext>
            </a:extLst>
          </p:cNvPr>
          <p:cNvSpPr/>
          <p:nvPr/>
        </p:nvSpPr>
        <p:spPr>
          <a:xfrm>
            <a:off x="4598504" y="1002275"/>
            <a:ext cx="6096000" cy="51291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Total Unit Test 7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Written Marks 175 (Each 25 </a:t>
            </a:r>
            <a:r>
              <a:rPr lang="en-US" sz="2600" dirty="0" err="1">
                <a:latin typeface="Open sans" panose="020B0606030504020204"/>
                <a:cs typeface="Times New Roman" panose="02020603050405020304" pitchFamily="18" charset="0"/>
              </a:rPr>
              <a:t>Mks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Practical Marks 100 Inc Viva Voice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Everyone has to pass in each unit test to pass in CBRN min 70 % marks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Grading System 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Written A,B,C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Practical X,Y,Z</a:t>
            </a:r>
          </a:p>
        </p:txBody>
      </p:sp>
    </p:spTree>
    <p:extLst>
      <p:ext uri="{BB962C8B-B14F-4D97-AF65-F5344CB8AC3E}">
        <p14:creationId xmlns:p14="http://schemas.microsoft.com/office/powerpoint/2010/main" val="139142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556" y="1130048"/>
            <a:ext cx="7381461" cy="533039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You will be evaluated in this course using three methods: </a:t>
            </a:r>
            <a:endParaRPr lang="en-US" sz="2400" dirty="0">
              <a:latin typeface="Open Sans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en-US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Lesson Post-Tests: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You will take a written post-test (self-test) every evening on the lesson(s) that you took that day. Questions may be in the form of short answer, multiple choice, true/false, fill-in-the-blank or matching. You may also be asked to draw or complete a graphic or sign. These post-tests will be reviewed the next</a:t>
            </a:r>
            <a:endParaRPr lang="en-US" altLang="en-US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 METHOD</a:t>
            </a:r>
          </a:p>
        </p:txBody>
      </p:sp>
    </p:spTree>
    <p:extLst>
      <p:ext uri="{BB962C8B-B14F-4D97-AF65-F5344CB8AC3E}">
        <p14:creationId xmlns:p14="http://schemas.microsoft.com/office/powerpoint/2010/main" val="102042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556" y="1418279"/>
            <a:ext cx="7381461" cy="4197326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en-US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Practical Evaluations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, which will be given in lessons with a performance component. Duration will depend on complexity and number of tasks</a:t>
            </a:r>
          </a:p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en-US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Final Written Evaluation:</a:t>
            </a: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 There will be a final written evaluation covering all lessons with a minimum passing score of 70 percent in order to complete the course. 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 METHOD</a:t>
            </a:r>
          </a:p>
        </p:txBody>
      </p:sp>
    </p:spTree>
    <p:extLst>
      <p:ext uri="{BB962C8B-B14F-4D97-AF65-F5344CB8AC3E}">
        <p14:creationId xmlns:p14="http://schemas.microsoft.com/office/powerpoint/2010/main" val="413266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05388F-3BFD-46F3-9B4D-CD3DFFC4D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583" y="1282147"/>
            <a:ext cx="7251068" cy="47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1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556" y="1418278"/>
            <a:ext cx="7381461" cy="4962643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Open Sans"/>
                <a:cs typeface="Times New Roman" pitchFamily="18" charset="0"/>
              </a:rPr>
              <a:t>Practical Evaluations:</a:t>
            </a:r>
            <a:r>
              <a:rPr lang="en-US" sz="2400" b="1" dirty="0">
                <a:solidFill>
                  <a:schemeClr val="accent1"/>
                </a:solidFill>
                <a:latin typeface="Open Sans"/>
                <a:cs typeface="Times New Roman" pitchFamily="18" charset="0"/>
              </a:rPr>
              <a:t> </a:t>
            </a:r>
            <a:endParaRPr lang="en-US" sz="2400" dirty="0">
              <a:latin typeface="Open Sans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chemeClr val="dk1"/>
                </a:solidFill>
                <a:latin typeface="Open Sans"/>
                <a:cs typeface="Times New Roman" pitchFamily="18" charset="0"/>
              </a:rPr>
              <a:t>Lessons with a performance component will have a practical evaluation afterwards. Practical evaluations are scored as Pass or No-Pass, based on your performance of tasks and attention to safety. If you receive a No-Pass score on a Practical Evaluation, you will be allowed to take one make-up per Practical Evaluation.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SCORING SYSTEM</a:t>
            </a:r>
          </a:p>
        </p:txBody>
      </p:sp>
    </p:spTree>
    <p:extLst>
      <p:ext uri="{BB962C8B-B14F-4D97-AF65-F5344CB8AC3E}">
        <p14:creationId xmlns:p14="http://schemas.microsoft.com/office/powerpoint/2010/main" val="149970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03868-B964-F5F5-E332-CD9CD99F1F29}"/>
              </a:ext>
            </a:extLst>
          </p:cNvPr>
          <p:cNvSpPr txBox="1"/>
          <p:nvPr/>
        </p:nvSpPr>
        <p:spPr>
          <a:xfrm>
            <a:off x="4840357" y="1136650"/>
            <a:ext cx="6530008" cy="500951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  <a:cs typeface="Times New Roman" pitchFamily="18" charset="0"/>
              </a:rPr>
              <a:t>Overview of Course </a:t>
            </a: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  <a:cs typeface="Times New Roman" pitchFamily="18" charset="0"/>
              </a:rPr>
              <a:t>Introduction of 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course coordinator, instructors, assistants, support staff and the other participants.</a:t>
            </a: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Duration of Course &amp; Methodology </a:t>
            </a: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Evaluation/Curriculum &amp; Schedule</a:t>
            </a: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What is CBRN…? </a:t>
            </a: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Open sans" panose="020B0606030504020204"/>
                <a:cs typeface="Times New Roman" pitchFamily="18" charset="0"/>
              </a:rPr>
              <a:t>Role of first responder</a:t>
            </a:r>
            <a:endParaRPr lang="en-US" sz="2400" dirty="0">
              <a:latin typeface="Open sans" panose="020B0606030504020204"/>
              <a:cs typeface="Times New Roman" panose="02020603050405020304" pitchFamily="18" charset="0"/>
            </a:endParaRP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Composition of CBRN Team &amp; SOP</a:t>
            </a:r>
            <a:endParaRPr lang="en-IN" sz="2400" dirty="0">
              <a:latin typeface="Open sans" panose="020B0606030504020204"/>
              <a:cs typeface="Times New Roman" pitchFamily="18" charset="0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856FA25A-709E-4DA5-B21D-9EF18B52D890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162AC-4122-42F8-A2CD-26656E7A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91C649-BA7D-4089-9CD6-242816EA1A31}"/>
              </a:ext>
            </a:extLst>
          </p:cNvPr>
          <p:cNvSpPr txBox="1">
            <a:spLocks/>
          </p:cNvSpPr>
          <p:nvPr/>
        </p:nvSpPr>
        <p:spPr>
          <a:xfrm>
            <a:off x="762000" y="144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Open sans"/>
                <a:ea typeface="Sans Serif Collection" panose="020B0502040504020204" pitchFamily="34" charset="0"/>
                <a:cs typeface="Sans Serif Collection" panose="020B0502040504020204" pitchFamily="34" charset="0"/>
              </a:rPr>
              <a:t>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1E498-D9B9-4E6E-B9D1-5C0D035992D0}"/>
              </a:ext>
            </a:extLst>
          </p:cNvPr>
          <p:cNvSpPr/>
          <p:nvPr/>
        </p:nvSpPr>
        <p:spPr>
          <a:xfrm>
            <a:off x="685800" y="2362200"/>
            <a:ext cx="3429000" cy="195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Open sans" panose="020B0606030504020204"/>
                <a:cs typeface="Arial" pitchFamily="34" charset="0"/>
              </a:rPr>
              <a:t>Upon completion of this lesson you will be able to:</a:t>
            </a:r>
            <a:endParaRPr lang="en-US" sz="2800" b="1" u="sng" dirty="0">
              <a:solidFill>
                <a:prstClr val="black"/>
              </a:solidFill>
              <a:latin typeface="Open sans" panose="020B0606030504020204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068" y="1189681"/>
            <a:ext cx="7381461" cy="4962643"/>
          </a:xfrm>
        </p:spPr>
        <p:txBody>
          <a:bodyPr>
            <a:noAutofit/>
          </a:bodyPr>
          <a:lstStyle/>
          <a:p>
            <a:pPr marL="357188" indent="-357188" algn="just"/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CBRN are weaponized or non-weaponized Chemical, Biological, Radiological and Nuclear materials that can cause great harm and pose significant threats in the hands of terrorists.</a:t>
            </a:r>
          </a:p>
          <a:p>
            <a:pPr marL="357188" indent="-357188" algn="just"/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Weaponized materials can be delivered using conventional bombs, improved explosive materials and enhanced blast weapons (e.g., dirty bombs). </a:t>
            </a:r>
          </a:p>
          <a:p>
            <a:pPr marL="357188" indent="-357188" algn="just"/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Non-weaponized materials are traditionally referred to as Dangerous Goods (DG) or Hazardous Materials (HAZMAT) and can include contaminated food, livestock and crops. </a:t>
            </a:r>
          </a:p>
          <a:p>
            <a:pPr marL="357188" indent="-357188" algn="just"/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CBRN Emergencies can be either Accidental or Intentional.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WHAT IS CBRN?</a:t>
            </a:r>
          </a:p>
        </p:txBody>
      </p:sp>
    </p:spTree>
    <p:extLst>
      <p:ext uri="{BB962C8B-B14F-4D97-AF65-F5344CB8AC3E}">
        <p14:creationId xmlns:p14="http://schemas.microsoft.com/office/powerpoint/2010/main" val="1799132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068" y="1030652"/>
            <a:ext cx="7381461" cy="553910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CHEMICAL HAZARDS</a:t>
            </a:r>
          </a:p>
          <a:p>
            <a:pPr lvl="1" algn="just">
              <a:lnSpc>
                <a:spcPct val="150000"/>
              </a:lnSpc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Chemical Warfare Agents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Hazardous Industrial chemicals causing leakage, explosion, Corrosion, fire, contamination, poisoning</a:t>
            </a:r>
          </a:p>
          <a:p>
            <a:pPr marL="457189" lvl="1" indent="-457189" algn="just">
              <a:lnSpc>
                <a:spcPct val="150000"/>
              </a:lnSpc>
              <a:spcBef>
                <a:spcPts val="0"/>
              </a:spcBef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BIOLOGICAL HAZARDS</a:t>
            </a:r>
          </a:p>
          <a:p>
            <a:pPr marL="718802" lvl="2" indent="-319185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Biological Warfare Agents</a:t>
            </a:r>
          </a:p>
          <a:p>
            <a:pPr marL="718802" lvl="2" indent="-319185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Bacteria, Viruses, Rickettsia and parasites</a:t>
            </a:r>
          </a:p>
          <a:p>
            <a:pPr marL="718802" lvl="2" indent="-319185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Endemic diseases and Epidemics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TYPES OF CBRN HAZARDS</a:t>
            </a:r>
          </a:p>
        </p:txBody>
      </p:sp>
    </p:spTree>
    <p:extLst>
      <p:ext uri="{BB962C8B-B14F-4D97-AF65-F5344CB8AC3E}">
        <p14:creationId xmlns:p14="http://schemas.microsoft.com/office/powerpoint/2010/main" val="1606502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068" y="1388463"/>
            <a:ext cx="7381461" cy="4326535"/>
          </a:xfrm>
        </p:spPr>
        <p:txBody>
          <a:bodyPr>
            <a:noAutofit/>
          </a:bodyPr>
          <a:lstStyle/>
          <a:p>
            <a:pPr marL="457189" lvl="2" indent="-457189" algn="just">
              <a:lnSpc>
                <a:spcPct val="150000"/>
              </a:lnSpc>
              <a:spcBef>
                <a:spcPts val="0"/>
              </a:spcBef>
            </a:pP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NUCLEAR AND RADIOLOGICAL HAZARDS</a:t>
            </a:r>
          </a:p>
          <a:p>
            <a:pPr marL="0" lvl="2" indent="0" algn="just">
              <a:lnSpc>
                <a:spcPct val="150000"/>
              </a:lnSpc>
              <a:buNone/>
              <a:tabLst>
                <a:tab pos="448722" algn="l"/>
              </a:tabLst>
            </a:pP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        -  Nuclear Weapons and Improvised Nuclear 		    device (Dirty Bomb)</a:t>
            </a:r>
          </a:p>
          <a:p>
            <a:pPr marL="0" lvl="2" indent="0" algn="just">
              <a:lnSpc>
                <a:spcPct val="150000"/>
              </a:lnSpc>
              <a:buNone/>
              <a:tabLst>
                <a:tab pos="448722" algn="l"/>
              </a:tabLst>
            </a:pP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       -  Radiological dispersal device (RDD)</a:t>
            </a:r>
          </a:p>
          <a:p>
            <a:pPr marL="0" lvl="2" indent="0" algn="just">
              <a:lnSpc>
                <a:spcPct val="150000"/>
              </a:lnSpc>
              <a:buNone/>
              <a:tabLst>
                <a:tab pos="448722" algn="l"/>
              </a:tabLst>
            </a:pP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       -  Radiological exposure device (RED)</a:t>
            </a:r>
          </a:p>
          <a:p>
            <a:pPr marL="0" lvl="2" indent="0">
              <a:lnSpc>
                <a:spcPct val="150000"/>
              </a:lnSpc>
              <a:buNone/>
              <a:tabLst>
                <a:tab pos="448722" algn="l"/>
              </a:tabLst>
            </a:pP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       -  Industrial Accidents </a:t>
            </a:r>
          </a:p>
          <a:p>
            <a:pPr marL="0" lvl="2" indent="0">
              <a:lnSpc>
                <a:spcPct val="150000"/>
              </a:lnSpc>
              <a:buNone/>
              <a:tabLst>
                <a:tab pos="448722" algn="l"/>
              </a:tabLst>
            </a:pP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       -  Transportation Accidents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TYPES OF CBRN HAZARDS</a:t>
            </a:r>
          </a:p>
        </p:txBody>
      </p:sp>
    </p:spTree>
    <p:extLst>
      <p:ext uri="{BB962C8B-B14F-4D97-AF65-F5344CB8AC3E}">
        <p14:creationId xmlns:p14="http://schemas.microsoft.com/office/powerpoint/2010/main" val="3974555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068" y="1110171"/>
            <a:ext cx="7381461" cy="2070351"/>
          </a:xfrm>
        </p:spPr>
        <p:txBody>
          <a:bodyPr>
            <a:noAutofit/>
          </a:bodyPr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Open Sans" panose="020B0606030504020204"/>
              </a:rPr>
              <a:t> Nuclear disasters are the high risk but low probability disasters whereas chemical and biological disasters in civil domain may take more casualties in comparison to an anticipated Radiological &amp; Nuclear Emergencies.</a:t>
            </a:r>
            <a:endParaRPr lang="en-IN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CBRN RISKS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1DC644-C0E9-434F-A1EA-419A7EDEF59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43400" y="3189358"/>
            <a:ext cx="7195930" cy="32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" y="1252333"/>
            <a:ext cx="4134678" cy="4611753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NODAL MINISTRIES FOR CBRN DISASTER RESPONSE COORDINATION AT NATIONAL LEVEL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CD5F9127-F54C-4C90-BB8B-10FDCDE19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181099"/>
              </p:ext>
            </p:extLst>
          </p:nvPr>
        </p:nvGraphicFramePr>
        <p:xfrm>
          <a:off x="4611754" y="1398102"/>
          <a:ext cx="7056783" cy="45708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4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4681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DISASTER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NODAL MINISTRY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681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Biological Disasters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Min. of Health and Family Welfare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681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Chemical Disasters and Industrial Accidents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Min. of Environment, Forests and </a:t>
                      </a:r>
                      <a:r>
                        <a:rPr lang="en-IN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Climate Change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681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Nuclear and Radiological Emergencies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Dept. of Atomic Energy, Min. of Home </a:t>
                      </a:r>
                      <a:r>
                        <a:rPr lang="en-IN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Affairs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78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068" y="1388463"/>
            <a:ext cx="7381461" cy="4237085"/>
          </a:xfrm>
        </p:spPr>
        <p:txBody>
          <a:bodyPr>
            <a:noAutofit/>
          </a:bodyPr>
          <a:lstStyle/>
          <a:p>
            <a:pPr algn="just">
              <a:spcAft>
                <a:spcPts val="1600"/>
              </a:spcAft>
            </a:pPr>
            <a:r>
              <a:rPr lang="en-IN" dirty="0">
                <a:latin typeface="Open Sans" panose="020B0606030504020204"/>
              </a:rPr>
              <a:t>The CBRN response planning is based on the following pillars : </a:t>
            </a:r>
            <a:endParaRPr lang="en-US" dirty="0">
              <a:latin typeface="Open Sans" panose="020B0606030504020204"/>
            </a:endParaRPr>
          </a:p>
          <a:p>
            <a:pPr marL="948243" indent="-948243" algn="just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IN" dirty="0">
                <a:latin typeface="Open Sans" panose="020B0606030504020204"/>
              </a:rPr>
              <a:t>Detection, Assessment and Protection. </a:t>
            </a:r>
            <a:endParaRPr lang="en-US" dirty="0">
              <a:latin typeface="Open Sans" panose="020B0606030504020204"/>
            </a:endParaRPr>
          </a:p>
          <a:p>
            <a:pPr marL="948243" indent="-948243" algn="just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IN" dirty="0">
                <a:latin typeface="Open Sans" panose="020B0606030504020204"/>
              </a:rPr>
              <a:t>Rescue and Evacuation of victims.</a:t>
            </a:r>
            <a:endParaRPr lang="en-US" dirty="0">
              <a:latin typeface="Open Sans" panose="020B0606030504020204"/>
            </a:endParaRPr>
          </a:p>
          <a:p>
            <a:pPr marL="948243" indent="-948243" algn="just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IN" dirty="0">
                <a:latin typeface="Open Sans" panose="020B0606030504020204"/>
              </a:rPr>
              <a:t>Decontamination.</a:t>
            </a:r>
            <a:endParaRPr lang="en-US" dirty="0">
              <a:latin typeface="Open Sans" panose="020B0606030504020204"/>
            </a:endParaRPr>
          </a:p>
          <a:p>
            <a:pPr marL="948243" indent="-948243" algn="just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IN" dirty="0">
                <a:latin typeface="Open Sans" panose="020B0606030504020204"/>
              </a:rPr>
              <a:t>Triage and Pre-hospital management of injured victims. </a:t>
            </a:r>
            <a:endParaRPr lang="en-US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276061"/>
            <a:ext cx="3657600" cy="1908316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CBRN: ROLE OF NDRF</a:t>
            </a:r>
          </a:p>
        </p:txBody>
      </p:sp>
    </p:spTree>
    <p:extLst>
      <p:ext uri="{BB962C8B-B14F-4D97-AF65-F5344CB8AC3E}">
        <p14:creationId xmlns:p14="http://schemas.microsoft.com/office/powerpoint/2010/main" val="3903339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068" y="1080354"/>
            <a:ext cx="7381461" cy="528069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The CBRN emergency response philosophy  is based on following three principles: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400" b="1" dirty="0">
                <a:latin typeface="Open Sans" panose="020B0606030504020204"/>
                <a:cs typeface="Times New Roman" panose="02020603050405020304" pitchFamily="18" charset="0"/>
              </a:rPr>
              <a:t>DETECTION</a:t>
            </a: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 : Detection of hazards with state-of-the-art equipment.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400" b="1" dirty="0">
                <a:latin typeface="Open Sans" panose="020B0606030504020204"/>
                <a:cs typeface="Times New Roman" panose="02020603050405020304" pitchFamily="18" charset="0"/>
              </a:rPr>
              <a:t>PROTECTION &amp; EVACUATION</a:t>
            </a: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 : Protection of responders and victims from harmful effects of hazardous material. It includes rescue and evacuation.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400" b="1" dirty="0">
                <a:latin typeface="Open Sans" panose="020B0606030504020204"/>
                <a:cs typeface="Times New Roman" panose="02020603050405020304" pitchFamily="18" charset="0"/>
              </a:rPr>
              <a:t>DECONTAMINATION</a:t>
            </a:r>
            <a:r>
              <a:rPr lang="en-IN" sz="2400" dirty="0">
                <a:latin typeface="Open Sans" panose="020B0606030504020204"/>
                <a:cs typeface="Times New Roman" panose="02020603050405020304" pitchFamily="18" charset="0"/>
              </a:rPr>
              <a:t> : 	Decontamination of personnel, victims, vehicles, area etc.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067336"/>
            <a:ext cx="3657600" cy="2345638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CBRN: 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EMERGENCY RESPONSE PHILOSOPHY </a:t>
            </a:r>
            <a:br>
              <a:rPr lang="en-US" sz="4000" dirty="0">
                <a:latin typeface="Tw Cen MT" panose="020B0602020104020603" pitchFamily="34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39519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068" y="1249317"/>
            <a:ext cx="7255567" cy="5280694"/>
          </a:xfrm>
        </p:spPr>
        <p:txBody>
          <a:bodyPr>
            <a:noAutofit/>
          </a:bodyPr>
          <a:lstStyle/>
          <a:p>
            <a:r>
              <a:rPr lang="en-IN" b="1" dirty="0">
                <a:latin typeface="Open Sans" panose="020B0606030504020204"/>
                <a:cs typeface="Times New Roman" panose="02020603050405020304" pitchFamily="18" charset="0"/>
              </a:rPr>
              <a:t>Strength  47</a:t>
            </a:r>
          </a:p>
          <a:p>
            <a:pPr marL="0" indent="0">
              <a:buNone/>
            </a:pPr>
            <a:r>
              <a:rPr lang="en-IN" b="1" u="sng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Sub Teams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Technical Support Team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Detection &amp; Assessment Cum Evacuation Team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Rescue &amp; Evacuation Team 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Rescue &amp; Evacuation Team 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Decontamination Team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Medical Unit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 err="1">
                <a:latin typeface="Open Sans" panose="020B0606030504020204"/>
                <a:cs typeface="Times New Roman" panose="02020603050405020304" pitchFamily="18" charset="0"/>
              </a:rPr>
              <a:t>Adm</a:t>
            </a: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 Support Team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305873"/>
            <a:ext cx="3657600" cy="1958012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STRUCTURE OF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CBRN TEAM</a:t>
            </a:r>
            <a:br>
              <a:rPr lang="en-US" sz="4000" dirty="0">
                <a:latin typeface="Tw Cen MT" panose="020B0602020104020603" pitchFamily="34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80113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B7178E-5BCF-4A02-8800-B6399518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2305873"/>
            <a:ext cx="3657600" cy="1958012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STRUCTURE OF </a:t>
            </a: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</a:rPr>
              <a:t>CBRN TEAM</a:t>
            </a:r>
            <a:br>
              <a:rPr lang="en-US" sz="4000" dirty="0">
                <a:latin typeface="Tw Cen MT" panose="020B0602020104020603" pitchFamily="34" charset="0"/>
              </a:rPr>
            </a:b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7BCFCFE8-E59B-4B4A-97DF-D2861172B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75652" y="1151474"/>
            <a:ext cx="7830891" cy="5368596"/>
          </a:xfr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11416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REVIEW</a:t>
            </a: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904510" y="1066800"/>
            <a:ext cx="7079509" cy="540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Open sans" panose="020B0606030504020204"/>
                <a:cs typeface="Times New Roman" pitchFamily="18" charset="0"/>
              </a:rPr>
              <a:t>Overview of Course </a:t>
            </a: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Open sans" panose="020B0606030504020204"/>
                <a:cs typeface="Times New Roman" pitchFamily="18" charset="0"/>
              </a:rPr>
              <a:t>Introduction of </a:t>
            </a: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course coordinator, instructors, assistants, support staff and the other participants.</a:t>
            </a: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Duration of Course &amp; Methodology </a:t>
            </a: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Evaluation/Curriculum &amp; Schedule</a:t>
            </a: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What is CBRN…? </a:t>
            </a: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Open sans" panose="020B0606030504020204"/>
                <a:cs typeface="Times New Roman" pitchFamily="18" charset="0"/>
              </a:rPr>
              <a:t>Role of first responder</a:t>
            </a:r>
            <a:endParaRPr lang="en-US" sz="2600" dirty="0">
              <a:latin typeface="Open sans" panose="020B0606030504020204"/>
              <a:cs typeface="Times New Roman" panose="02020603050405020304" pitchFamily="18" charset="0"/>
            </a:endParaRPr>
          </a:p>
          <a:p>
            <a:pPr indent="2682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Composition of CBRN Team </a:t>
            </a:r>
            <a:endParaRPr lang="en-IN" sz="2600" dirty="0">
              <a:latin typeface="Open sans" panose="020B0606030504020204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ea typeface="Times New Roman" panose="02020603050405020304" pitchFamily="18" charset="0"/>
                <a:cs typeface="Times New Roman" panose="02020603050405020304" pitchFamily="18" charset="0"/>
              </a:rPr>
              <a:t> COURSE</a:t>
            </a:r>
            <a:endParaRPr lang="en-US" sz="5400" dirty="0">
              <a:solidFill>
                <a:srgbClr val="C00000"/>
              </a:solidFill>
              <a:latin typeface="Open sans" panose="020B060603050402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2C813C-9F3E-4518-A18C-51B106195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099616"/>
              </p:ext>
            </p:extLst>
          </p:nvPr>
        </p:nvGraphicFramePr>
        <p:xfrm>
          <a:off x="4502426" y="1381450"/>
          <a:ext cx="7079972" cy="4954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Open sans" panose="020B0606030504020204"/>
                        </a:rPr>
                        <a:t>01</a:t>
                      </a:r>
                      <a:endParaRPr lang="en-US" sz="2400" dirty="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Open sans" panose="020B0606030504020204"/>
                        </a:rPr>
                        <a:t>Duration of course</a:t>
                      </a:r>
                      <a:endParaRPr lang="en-US" sz="240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Open sans" panose="020B0606030504020204"/>
                        </a:rPr>
                        <a:t>04 weeks</a:t>
                      </a:r>
                      <a:endParaRPr lang="en-US" sz="240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Open sans" panose="020B0606030504020204"/>
                        </a:rPr>
                        <a:t>02</a:t>
                      </a:r>
                      <a:endParaRPr lang="en-US" sz="240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Open sans" panose="020B0606030504020204"/>
                        </a:rPr>
                        <a:t>Total working days in a week </a:t>
                      </a:r>
                      <a:endParaRPr lang="en-US" sz="2400" dirty="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Open sans" panose="020B0606030504020204"/>
                        </a:rPr>
                        <a:t>06 days </a:t>
                      </a:r>
                      <a:endParaRPr lang="en-US" sz="240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Open sans" panose="020B0606030504020204"/>
                        </a:rPr>
                        <a:t>03</a:t>
                      </a:r>
                      <a:endParaRPr lang="en-US" sz="240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Open sans" panose="020B0606030504020204"/>
                        </a:rPr>
                        <a:t>Total working days during course</a:t>
                      </a:r>
                      <a:endParaRPr lang="en-US" sz="2400" dirty="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Open sans" panose="020B0606030504020204"/>
                        </a:rPr>
                        <a:t>24 working days (4x6)</a:t>
                      </a:r>
                      <a:endParaRPr lang="en-US" sz="240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Open sans" panose="020B0606030504020204"/>
                        </a:rPr>
                        <a:t>04</a:t>
                      </a:r>
                      <a:endParaRPr lang="en-US" sz="240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Open sans" panose="020B0606030504020204"/>
                        </a:rPr>
                        <a:t>No. of periods in a day </a:t>
                      </a:r>
                      <a:endParaRPr lang="en-US" sz="2400" dirty="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Open sans" panose="020B0606030504020204"/>
                        </a:rPr>
                        <a:t>09 periods</a:t>
                      </a:r>
                      <a:endParaRPr lang="en-US" sz="240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Open sans" panose="020B0606030504020204"/>
                        </a:rPr>
                        <a:t>05</a:t>
                      </a:r>
                      <a:endParaRPr lang="en-US" sz="240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Open sans" panose="020B0606030504020204"/>
                        </a:rPr>
                        <a:t>Total periods during course</a:t>
                      </a:r>
                      <a:endParaRPr lang="en-US" sz="240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Open sans" panose="020B0606030504020204"/>
                        </a:rPr>
                        <a:t>216 periods(24x9)</a:t>
                      </a:r>
                      <a:endParaRPr lang="en-US" sz="240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Open sans" panose="020B0606030504020204"/>
                        </a:rPr>
                        <a:t>06</a:t>
                      </a:r>
                      <a:endParaRPr lang="en-US" sz="2400" dirty="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Open sans" panose="020B0606030504020204"/>
                        </a:rPr>
                        <a:t>Duration of period</a:t>
                      </a:r>
                      <a:endParaRPr lang="en-US" sz="2400" dirty="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Open sans" panose="020B0606030504020204"/>
                        </a:rPr>
                        <a:t>40 minutes</a:t>
                      </a:r>
                      <a:endParaRPr lang="en-US" sz="2400" dirty="0">
                        <a:effectLst/>
                        <a:latin typeface="Open sans" panose="020B0606030504020204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08114" y="3230213"/>
            <a:ext cx="4083778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Open sans"/>
              </a:rPr>
              <a:t>. What is the minimum passing score in CBRN written examination?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Ans- 70% (70 percent). 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Open Sans" panose="020B0606030504020204"/>
                <a:cs typeface="Arial" pitchFamily="34" charset="0"/>
              </a:rPr>
              <a:t>2. What is strength of the CBRN response team?</a:t>
            </a:r>
            <a:endParaRPr lang="en-US" sz="2800" b="1" u="sng" dirty="0">
              <a:solidFill>
                <a:schemeClr val="tx1"/>
              </a:solidFill>
              <a:latin typeface="Open sans" panose="020B0606030504020204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Ans-  47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latin typeface="Open sans" panose="020B0606030504020204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  </a:t>
            </a: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8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THANK YOU </a:t>
            </a:r>
            <a:r>
              <a:rPr lang="en-US" sz="4000" dirty="0">
                <a:solidFill>
                  <a:srgbClr val="C00000"/>
                </a:solidFill>
                <a:latin typeface="Open sans"/>
              </a:rPr>
              <a:t>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977" y="1326996"/>
            <a:ext cx="5659694" cy="48631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00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3548269" cy="19050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ea typeface="Cambria" pitchFamily="18" charset="0"/>
                <a:cs typeface="Times New Roman" pitchFamily="18" charset="0"/>
              </a:rPr>
              <a:t>DAILY SCHEDULE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0F8C28-7789-4A67-AF8E-F543B9F1E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97827"/>
              </p:ext>
            </p:extLst>
          </p:nvPr>
        </p:nvGraphicFramePr>
        <p:xfrm>
          <a:off x="4422910" y="1165465"/>
          <a:ext cx="6957391" cy="54241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9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0630-0715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PT/YOGA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48934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2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0930 – 1010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I Period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3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1015– 1055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II Period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4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1100 -1140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III Period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5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rgbClr val="00B050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1140 – 1155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rgbClr val="00B050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Tea Break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6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1155-1235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IV Period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7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1240– 1320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V Period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8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rgbClr val="0070C0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1320– 1445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rgbClr val="0070C0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Lunch Break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9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1445– 1525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VI Period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10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1530– 1610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VII Period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11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rgbClr val="00B050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1610 – 1620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kern="1200" dirty="0">
                          <a:solidFill>
                            <a:srgbClr val="00B050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Tea Break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12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1620– 1700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VIII Period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1705-1745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IX Period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871448"/>
                  </a:ext>
                </a:extLst>
              </a:tr>
              <a:tr h="393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5104" marR="851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1745-1755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Open sans" panose="020B0606030504020204"/>
                          <a:ea typeface="+mn-ea"/>
                          <a:cs typeface="+mn-cs"/>
                        </a:rPr>
                        <a:t>DCE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4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020718"/>
            <a:ext cx="6629400" cy="54595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Course coordinator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Instructors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Assistants instructor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Field Instructors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Support staffs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dirty="0">
                <a:latin typeface="Open sans" panose="020B0606030504020204"/>
                <a:cs typeface="Times New Roman" panose="02020603050405020304" pitchFamily="18" charset="0"/>
              </a:rPr>
              <a:t>All Instructors are well qualified in various advance CBRN Courses and having a good knowledge of this field.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348950"/>
            <a:ext cx="3528391" cy="1905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BLOCK SYLLABUS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00C9F8-DDA3-49B8-9D05-C8C538FB3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8"/>
          <a:stretch/>
        </p:blipFill>
        <p:spPr>
          <a:xfrm>
            <a:off x="3965714" y="1311965"/>
            <a:ext cx="7695810" cy="49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9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69438"/>
            <a:ext cx="3528391" cy="1905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DETAILED SYLLABUS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CEC82-DF42-49EF-AE3C-4CFB22892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7013" r="3636" b="625"/>
          <a:stretch/>
        </p:blipFill>
        <p:spPr>
          <a:xfrm>
            <a:off x="3896138" y="1093305"/>
            <a:ext cx="7792279" cy="52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DETAILED SYLLABUS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BB6B0-DDF2-41E8-8024-DC71670DD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70" y="1143000"/>
            <a:ext cx="7717939" cy="5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4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79377"/>
            <a:ext cx="3528391" cy="1905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DETAILED SYLLABUS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89F5DF-FD39-4D7F-89F5-8B60A9981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6" y="1110343"/>
            <a:ext cx="7819437" cy="53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9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1020</Words>
  <Application>Microsoft Office PowerPoint</Application>
  <PresentationFormat>Widescreen</PresentationFormat>
  <Paragraphs>193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Noto Sans Symbols</vt:lpstr>
      <vt:lpstr>Open Sans</vt:lpstr>
      <vt:lpstr>Open Sans</vt:lpstr>
      <vt:lpstr>Open Sans SemiBold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OVERVIEW  OF  COURSE</vt:lpstr>
      <vt:lpstr>DAILY SCHEDULE</vt:lpstr>
      <vt:lpstr>INTRODUCTION</vt:lpstr>
      <vt:lpstr>BLOCK SYLLABUS</vt:lpstr>
      <vt:lpstr>DETAILED SYLLABUS</vt:lpstr>
      <vt:lpstr>DETAILED SYLLABUS</vt:lpstr>
      <vt:lpstr>DETAILED SYLLABUS</vt:lpstr>
      <vt:lpstr>DETAILED SYLLABUS</vt:lpstr>
      <vt:lpstr>METHOD OF  INSTRUCTION</vt:lpstr>
      <vt:lpstr>UNIT TEST</vt:lpstr>
      <vt:lpstr>FINAL TEST PRACTICAL</vt:lpstr>
      <vt:lpstr>FINAL TEST PRACTICAL</vt:lpstr>
      <vt:lpstr>EVALUATION</vt:lpstr>
      <vt:lpstr>EVALUATION METHOD</vt:lpstr>
      <vt:lpstr>EVALUATION METHOD</vt:lpstr>
      <vt:lpstr>EVALUATION</vt:lpstr>
      <vt:lpstr>SCORING SYSTEM</vt:lpstr>
      <vt:lpstr>WHAT IS CBRN?</vt:lpstr>
      <vt:lpstr>TYPES OF CBRN HAZARDS</vt:lpstr>
      <vt:lpstr>TYPES OF CBRN HAZARDS</vt:lpstr>
      <vt:lpstr>CBRN RISKS</vt:lpstr>
      <vt:lpstr>NODAL MINISTRIES FOR CBRN DISASTER RESPONSE COORDINATION AT NATIONAL LEVEL</vt:lpstr>
      <vt:lpstr>CBRN: ROLE OF NDRF</vt:lpstr>
      <vt:lpstr> CBRN: EMERGENCY RESPONSE PHILOSOPHY  </vt:lpstr>
      <vt:lpstr> STRUCTURE OF  CBRN TEAM </vt:lpstr>
      <vt:lpstr> STRUCTURE OF  CBRN TEAM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Kumar</dc:creator>
  <cp:lastModifiedBy>NDRF ACADEMY</cp:lastModifiedBy>
  <cp:revision>20</cp:revision>
  <dcterms:created xsi:type="dcterms:W3CDTF">2025-01-18T16:42:24Z</dcterms:created>
  <dcterms:modified xsi:type="dcterms:W3CDTF">2025-12-31T11:24:28Z</dcterms:modified>
</cp:coreProperties>
</file>