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3"/>
  </p:notesMasterIdLst>
  <p:sldIdLst>
    <p:sldId id="266" r:id="rId2"/>
    <p:sldId id="328" r:id="rId3"/>
    <p:sldId id="267" r:id="rId4"/>
    <p:sldId id="268" r:id="rId5"/>
    <p:sldId id="269" r:id="rId6"/>
    <p:sldId id="270" r:id="rId7"/>
    <p:sldId id="271" r:id="rId8"/>
    <p:sldId id="272" r:id="rId9"/>
    <p:sldId id="273" r:id="rId10"/>
    <p:sldId id="274" r:id="rId11"/>
    <p:sldId id="275" r:id="rId12"/>
    <p:sldId id="324" r:id="rId13"/>
    <p:sldId id="276" r:id="rId14"/>
    <p:sldId id="325" r:id="rId15"/>
    <p:sldId id="277" r:id="rId16"/>
    <p:sldId id="280" r:id="rId17"/>
    <p:sldId id="281" r:id="rId18"/>
    <p:sldId id="282" r:id="rId19"/>
    <p:sldId id="326"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 id="308" r:id="rId44"/>
    <p:sldId id="312" r:id="rId45"/>
    <p:sldId id="313" r:id="rId46"/>
    <p:sldId id="314" r:id="rId47"/>
    <p:sldId id="315" r:id="rId48"/>
    <p:sldId id="316" r:id="rId49"/>
    <p:sldId id="329" r:id="rId50"/>
    <p:sldId id="330" r:id="rId51"/>
    <p:sldId id="1188" r:id="rId5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howGuides="1">
      <p:cViewPr varScale="1">
        <p:scale>
          <a:sx n="78" d="100"/>
          <a:sy n="78" d="100"/>
        </p:scale>
        <p:origin x="942"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BAF9D5-2258-4932-8FDF-0CAA767ED907}" type="datetimeFigureOut">
              <a:rPr lang="en-IN" smtClean="0"/>
              <a:t>07-01-2026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460260-BA36-4B3B-A8B1-4E8057926F35}" type="slidenum">
              <a:rPr lang="en-IN" smtClean="0"/>
              <a:t>‹#›</a:t>
            </a:fld>
            <a:endParaRPr lang="en-IN"/>
          </a:p>
        </p:txBody>
      </p:sp>
    </p:spTree>
    <p:extLst>
      <p:ext uri="{BB962C8B-B14F-4D97-AF65-F5344CB8AC3E}">
        <p14:creationId xmlns:p14="http://schemas.microsoft.com/office/powerpoint/2010/main" val="6525605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A53118BC-C955-4A07-B5DD-AFB2923DFA10}" type="slidenum">
              <a:rPr lang="en-US" sz="1200"/>
              <a:pPr algn="r" eaLnBrk="1" hangingPunct="1"/>
              <a:t>1</a:t>
            </a:fld>
            <a:endParaRPr lang="en-US" sz="120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42913935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65F00342-4EFE-49A8-8DF8-F31BDBE2DE0D}" type="slidenum">
              <a:rPr lang="en-IN" smtClean="0"/>
              <a:t>3</a:t>
            </a:fld>
            <a:endParaRPr lang="en-IN"/>
          </a:p>
        </p:txBody>
      </p:sp>
    </p:spTree>
    <p:extLst>
      <p:ext uri="{BB962C8B-B14F-4D97-AF65-F5344CB8AC3E}">
        <p14:creationId xmlns:p14="http://schemas.microsoft.com/office/powerpoint/2010/main" val="39504130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0073CC-3CF9-7409-A7B3-119D1024F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E3BFC1-E296-085B-B993-B871BCEFEC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9FA2EE-1879-07B7-CFAC-A8E5516CCB2A}"/>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DBC3192E-AEC6-4D8C-BA32-76638D0A373B}"/>
              </a:ext>
            </a:extLst>
          </p:cNvPr>
          <p:cNvSpPr>
            <a:spLocks noGrp="1"/>
          </p:cNvSpPr>
          <p:nvPr>
            <p:ph type="sldNum" sz="quarter" idx="5"/>
          </p:nvPr>
        </p:nvSpPr>
        <p:spPr/>
        <p:txBody>
          <a:bodyPr/>
          <a:lstStyle/>
          <a:p>
            <a:fld id="{65F00342-4EFE-49A8-8DF8-F31BDBE2DE0D}" type="slidenum">
              <a:rPr lang="en-IN" smtClean="0"/>
              <a:t>4</a:t>
            </a:fld>
            <a:endParaRPr lang="en-IN"/>
          </a:p>
        </p:txBody>
      </p:sp>
    </p:spTree>
    <p:extLst>
      <p:ext uri="{BB962C8B-B14F-4D97-AF65-F5344CB8AC3E}">
        <p14:creationId xmlns:p14="http://schemas.microsoft.com/office/powerpoint/2010/main" val="2639345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01D990-8D93-D1A2-587F-2EEA577178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084D1-C5CD-A43D-79CF-9801415A31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B2BC50-5EEB-3D62-FE16-1CC39680D670}"/>
              </a:ext>
            </a:extLst>
          </p:cNvPr>
          <p:cNvSpPr>
            <a:spLocks noGrp="1"/>
          </p:cNvSpPr>
          <p:nvPr>
            <p:ph type="body" idx="1"/>
          </p:nvPr>
        </p:nvSpPr>
        <p:spPr/>
        <p:txBody>
          <a:bodyPr/>
          <a:lstStyle/>
          <a:p>
            <a:endParaRPr lang="en-IN" dirty="0"/>
          </a:p>
        </p:txBody>
      </p:sp>
      <p:sp>
        <p:nvSpPr>
          <p:cNvPr id="4" name="Slide Number Placeholder 3">
            <a:extLst>
              <a:ext uri="{FF2B5EF4-FFF2-40B4-BE49-F238E27FC236}">
                <a16:creationId xmlns:a16="http://schemas.microsoft.com/office/drawing/2014/main" id="{F88FC174-55A7-F168-E575-32EFA7D94505}"/>
              </a:ext>
            </a:extLst>
          </p:cNvPr>
          <p:cNvSpPr>
            <a:spLocks noGrp="1"/>
          </p:cNvSpPr>
          <p:nvPr>
            <p:ph type="sldNum" sz="quarter" idx="5"/>
          </p:nvPr>
        </p:nvSpPr>
        <p:spPr/>
        <p:txBody>
          <a:bodyPr/>
          <a:lstStyle/>
          <a:p>
            <a:fld id="{65F00342-4EFE-49A8-8DF8-F31BDBE2DE0D}" type="slidenum">
              <a:rPr lang="en-IN" smtClean="0"/>
              <a:t>5</a:t>
            </a:fld>
            <a:endParaRPr lang="en-IN"/>
          </a:p>
        </p:txBody>
      </p:sp>
    </p:spTree>
    <p:extLst>
      <p:ext uri="{BB962C8B-B14F-4D97-AF65-F5344CB8AC3E}">
        <p14:creationId xmlns:p14="http://schemas.microsoft.com/office/powerpoint/2010/main" val="375776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87A84B75-C4B7-4BC1-B61A-8AB12649F36A}" type="slidenum">
              <a:rPr lang="en-US" smtClean="0"/>
              <a:pPr/>
              <a:t>9</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en-US"/>
          </a:p>
        </p:txBody>
      </p:sp>
    </p:spTree>
    <p:extLst>
      <p:ext uri="{BB962C8B-B14F-4D97-AF65-F5344CB8AC3E}">
        <p14:creationId xmlns:p14="http://schemas.microsoft.com/office/powerpoint/2010/main" val="37511268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1B460260-BA36-4B3B-A8B1-4E8057926F35}" type="slidenum">
              <a:rPr lang="en-IN" smtClean="0"/>
              <a:t>33</a:t>
            </a:fld>
            <a:endParaRPr lang="en-IN"/>
          </a:p>
        </p:txBody>
      </p:sp>
    </p:spTree>
    <p:extLst>
      <p:ext uri="{BB962C8B-B14F-4D97-AF65-F5344CB8AC3E}">
        <p14:creationId xmlns:p14="http://schemas.microsoft.com/office/powerpoint/2010/main" val="1462684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bwMode="auto"/>
        <p:txBody>
          <a:bodyPr wrap="square" numCol="1" anchorCtr="0" compatLnSpc="1">
            <a:prstTxWarp prst="textNoShape">
              <a:avLst/>
            </a:prstTxWarp>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spcBef>
                <a:spcPct val="0"/>
              </a:spcBef>
              <a:spcAft>
                <a:spcPct val="0"/>
              </a:spcAft>
              <a:defRPr/>
            </a:pPr>
            <a:fld id="{4B9C0F5F-5B50-417F-8505-E64FCF4BDA83}" type="slidenum">
              <a:rPr lang="en-US" smtClean="0"/>
              <a:pPr fontAlgn="base">
                <a:spcBef>
                  <a:spcPct val="0"/>
                </a:spcBef>
                <a:spcAft>
                  <a:spcPct val="0"/>
                </a:spcAft>
                <a:defRPr/>
              </a:pPr>
              <a:t>38</a:t>
            </a:fld>
            <a:endParaRPr lang="en-US"/>
          </a:p>
        </p:txBody>
      </p:sp>
      <p:sp>
        <p:nvSpPr>
          <p:cNvPr id="2068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68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p>
        </p:txBody>
      </p:sp>
    </p:spTree>
    <p:extLst>
      <p:ext uri="{BB962C8B-B14F-4D97-AF65-F5344CB8AC3E}">
        <p14:creationId xmlns:p14="http://schemas.microsoft.com/office/powerpoint/2010/main" val="29257762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1B460260-BA36-4B3B-A8B1-4E8057926F35}" type="slidenum">
              <a:rPr lang="en-IN" smtClean="0"/>
              <a:t>40</a:t>
            </a:fld>
            <a:endParaRPr lang="en-IN"/>
          </a:p>
        </p:txBody>
      </p:sp>
    </p:spTree>
    <p:extLst>
      <p:ext uri="{BB962C8B-B14F-4D97-AF65-F5344CB8AC3E}">
        <p14:creationId xmlns:p14="http://schemas.microsoft.com/office/powerpoint/2010/main" val="1288131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0927C71-2AA1-45EF-BE70-B572872B0ED0}" type="slidenum">
              <a:rPr lang="en-US">
                <a:latin typeface="Arial" pitchFamily="34" charset="0"/>
              </a:rPr>
              <a:pPr fontAlgn="base">
                <a:spcBef>
                  <a:spcPct val="0"/>
                </a:spcBef>
                <a:spcAft>
                  <a:spcPct val="0"/>
                </a:spcAft>
              </a:pPr>
              <a:t>48</a:t>
            </a:fld>
            <a:endParaRPr lang="en-US">
              <a:latin typeface="Arial" pitchFamily="34" charset="0"/>
            </a:endParaRPr>
          </a:p>
        </p:txBody>
      </p:sp>
      <p:sp>
        <p:nvSpPr>
          <p:cNvPr id="101379" name="Rectangle 2"/>
          <p:cNvSpPr>
            <a:spLocks noGrp="1" noRot="1" noChangeAspect="1" noChangeArrowheads="1" noTextEdit="1"/>
          </p:cNvSpPr>
          <p:nvPr>
            <p:ph type="sldImg"/>
          </p:nvPr>
        </p:nvSpPr>
        <p:spPr bwMode="auto">
          <a:xfrm>
            <a:off x="385763" y="714375"/>
            <a:ext cx="6086475" cy="3424238"/>
          </a:xfrm>
          <a:noFill/>
          <a:ln cap="flat">
            <a:solidFill>
              <a:schemeClr val="tx1"/>
            </a:solidFill>
            <a:miter lim="800000"/>
            <a:headEnd/>
            <a:tailEnd/>
          </a:ln>
        </p:spPr>
      </p:sp>
      <p:sp>
        <p:nvSpPr>
          <p:cNvPr id="101380" name="Rectangle 3"/>
          <p:cNvSpPr>
            <a:spLocks noGrp="1" noChangeArrowheads="1"/>
          </p:cNvSpPr>
          <p:nvPr>
            <p:ph type="body" idx="1"/>
          </p:nvPr>
        </p:nvSpPr>
        <p:spPr bwMode="auto">
          <a:xfrm>
            <a:off x="911225" y="4368800"/>
            <a:ext cx="5035550" cy="4064000"/>
          </a:xfrm>
          <a:noFill/>
        </p:spPr>
        <p:txBody>
          <a:bodyPr wrap="square" lIns="77788" tIns="38100" rIns="77788" bIns="38100" numCol="1" anchor="t" anchorCtr="0" compatLnSpc="1">
            <a:prstTxWarp prst="textNoShape">
              <a:avLst/>
            </a:prstTxWarp>
          </a:bodyPr>
          <a:lstStyle/>
          <a:p>
            <a:pPr marL="292100" indent="-292100" defTabSz="782638">
              <a:spcBef>
                <a:spcPct val="0"/>
              </a:spcBef>
            </a:pPr>
            <a:r>
              <a:rPr lang="en-US" altLang="ar-SA" b="1" dirty="0">
                <a:latin typeface="Arial" pitchFamily="34" charset="0"/>
              </a:rPr>
              <a:t>a.	Preparedness is the key to effective event Command</a:t>
            </a:r>
          </a:p>
          <a:p>
            <a:pPr marL="749300" lvl="1" indent="-342900" defTabSz="782638">
              <a:spcBef>
                <a:spcPct val="0"/>
              </a:spcBef>
            </a:pPr>
            <a:r>
              <a:rPr lang="en-US" altLang="ar-SA" dirty="0">
                <a:latin typeface="Arial" pitchFamily="34" charset="0"/>
              </a:rPr>
              <a:t>(1)	Preparedness is the combination of awareness, training, equipment, resources and planning.</a:t>
            </a:r>
          </a:p>
          <a:p>
            <a:pPr marL="749300" lvl="1" indent="-342900" defTabSz="782638">
              <a:spcBef>
                <a:spcPct val="0"/>
              </a:spcBef>
            </a:pPr>
            <a:r>
              <a:rPr lang="en-US" altLang="ar-SA" dirty="0">
                <a:latin typeface="Arial" pitchFamily="34" charset="0"/>
              </a:rPr>
              <a:t>(2)	In order to be prepared for a WMD event, or any other major disaster, agencies need to establish multi-agency coordination systems.</a:t>
            </a:r>
          </a:p>
          <a:p>
            <a:pPr marL="292100" indent="-292100" defTabSz="782638">
              <a:spcBef>
                <a:spcPct val="0"/>
              </a:spcBef>
            </a:pPr>
            <a:r>
              <a:rPr lang="en-US" altLang="ar-SA" b="1" dirty="0">
                <a:latin typeface="Arial" pitchFamily="34" charset="0"/>
              </a:rPr>
              <a:t>b.	Awareness</a:t>
            </a:r>
            <a:endParaRPr lang="en-US" altLang="ar-SA" dirty="0">
              <a:latin typeface="Arial" pitchFamily="34" charset="0"/>
            </a:endParaRPr>
          </a:p>
          <a:p>
            <a:pPr marL="749300" lvl="1" indent="-342900" defTabSz="782638">
              <a:spcBef>
                <a:spcPct val="0"/>
              </a:spcBef>
            </a:pPr>
            <a:r>
              <a:rPr lang="en-US" altLang="ar-SA" dirty="0">
                <a:latin typeface="Arial" pitchFamily="34" charset="0"/>
              </a:rPr>
              <a:t>(1)	First Responders need to be aware of the dangers of 	terrorism events and Chemical, Biological, Radiological agents.</a:t>
            </a:r>
          </a:p>
          <a:p>
            <a:pPr marL="749300" lvl="1" indent="-342900" defTabSz="782638">
              <a:spcBef>
                <a:spcPct val="0"/>
              </a:spcBef>
            </a:pPr>
            <a:r>
              <a:rPr lang="en-US" altLang="ar-SA" dirty="0">
                <a:latin typeface="Arial" pitchFamily="34" charset="0"/>
              </a:rPr>
              <a:t>(2)	Responders need the appropriate protective equipment against Chemical, Biological, Radiological agents. </a:t>
            </a:r>
          </a:p>
          <a:p>
            <a:pPr marL="749300" lvl="1" indent="-342900" defTabSz="782638">
              <a:spcBef>
                <a:spcPct val="0"/>
              </a:spcBef>
            </a:pPr>
            <a:r>
              <a:rPr lang="en-US" altLang="ar-SA" dirty="0">
                <a:latin typeface="Arial" pitchFamily="34" charset="0"/>
              </a:rPr>
              <a:t>(3)	Responders need training in identifying initial actions in a WMD event, including gathering and reporting information. </a:t>
            </a:r>
          </a:p>
          <a:p>
            <a:pPr marL="749300" lvl="1" indent="-342900" defTabSz="782638">
              <a:spcBef>
                <a:spcPct val="0"/>
              </a:spcBef>
            </a:pPr>
            <a:r>
              <a:rPr lang="en-US" altLang="ar-SA" dirty="0">
                <a:latin typeface="Arial" pitchFamily="34" charset="0"/>
              </a:rPr>
              <a:t>(4)	WMD awareness helps dispel unwarranted fears.</a:t>
            </a:r>
          </a:p>
          <a:p>
            <a:pPr marL="292100" indent="-292100" defTabSz="782638">
              <a:spcBef>
                <a:spcPct val="0"/>
              </a:spcBef>
            </a:pPr>
            <a:endParaRPr lang="en-US" altLang="ar-SA" dirty="0">
              <a:latin typeface="Arial" pitchFamily="34" charset="0"/>
            </a:endParaRPr>
          </a:p>
        </p:txBody>
      </p:sp>
    </p:spTree>
    <p:extLst>
      <p:ext uri="{BB962C8B-B14F-4D97-AF65-F5344CB8AC3E}">
        <p14:creationId xmlns:p14="http://schemas.microsoft.com/office/powerpoint/2010/main" val="18933363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100691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1159507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21000622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
        <p:nvSpPr>
          <p:cNvPr id="7" name="Rectangle"/>
          <p:cNvSpPr/>
          <p:nvPr userDrawn="1"/>
        </p:nvSpPr>
        <p:spPr>
          <a:xfrm>
            <a:off x="10016836" y="6628210"/>
            <a:ext cx="922713" cy="105095"/>
          </a:xfrm>
          <a:prstGeom prst="rect">
            <a:avLst/>
          </a:prstGeom>
          <a:solidFill>
            <a:srgbClr val="C00000"/>
          </a:solidFill>
          <a:ln w="12700">
            <a:miter lim="400000"/>
          </a:ln>
        </p:spPr>
        <p:txBody>
          <a:bodyPr lIns="78283" tIns="78283" rIns="78283" bIns="78283"/>
          <a:lstStyle/>
          <a:p>
            <a:endParaRPr/>
          </a:p>
        </p:txBody>
      </p:sp>
    </p:spTree>
    <p:extLst>
      <p:ext uri="{BB962C8B-B14F-4D97-AF65-F5344CB8AC3E}">
        <p14:creationId xmlns:p14="http://schemas.microsoft.com/office/powerpoint/2010/main" val="344159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3263582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20135093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0" y="1430337"/>
            <a:ext cx="4355351" cy="1325563"/>
          </a:xfrm>
        </p:spPr>
        <p:txBody>
          <a:bodyPr/>
          <a:lstStyle/>
          <a:p>
            <a:r>
              <a:rPr lang="en-US" dirty="0"/>
              <a:t>Click to edit Master title style</a:t>
            </a:r>
            <a:endParaRPr lang="en-IN" dirty="0"/>
          </a:p>
        </p:txBody>
      </p:sp>
      <p:sp>
        <p:nvSpPr>
          <p:cNvPr id="3" name="Text Placeholder 2"/>
          <p:cNvSpPr>
            <a:spLocks noGrp="1"/>
          </p:cNvSpPr>
          <p:nvPr>
            <p:ph type="body" idx="1"/>
          </p:nvPr>
        </p:nvSpPr>
        <p:spPr>
          <a:xfrm>
            <a:off x="4359505" y="1681163"/>
            <a:ext cx="283712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4363659" y="2505075"/>
            <a:ext cx="3994952"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Text Placeholder 4"/>
          <p:cNvSpPr>
            <a:spLocks noGrp="1"/>
          </p:cNvSpPr>
          <p:nvPr>
            <p:ph type="body" sz="quarter" idx="3"/>
          </p:nvPr>
        </p:nvSpPr>
        <p:spPr>
          <a:xfrm>
            <a:off x="8358610" y="1681163"/>
            <a:ext cx="299677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8362765" y="2505075"/>
            <a:ext cx="3719743"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4258618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IN"/>
          </a:p>
        </p:txBody>
      </p:sp>
      <p:sp>
        <p:nvSpPr>
          <p:cNvPr id="3" name="Date Placeholder 2"/>
          <p:cNvSpPr>
            <a:spLocks noGrp="1"/>
          </p:cNvSpPr>
          <p:nvPr>
            <p:ph type="dt" sz="half" idx="10"/>
          </p:nvPr>
        </p:nvSpPr>
        <p:spPr>
          <a:xfrm>
            <a:off x="838200" y="6356350"/>
            <a:ext cx="2743200" cy="365125"/>
          </a:xfrm>
          <a:prstGeom prst="rect">
            <a:avLst/>
          </a:prstGeom>
        </p:spPr>
        <p:txBody>
          <a:bodyPr/>
          <a:lstStyle/>
          <a:p>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3375007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7096817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1097000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68AED0BF-B613-4EA2-A21D-6A60A5241C27}" type="slidenum">
              <a:rPr lang="en-IN" smtClean="0"/>
              <a:t>‹#›</a:t>
            </a:fld>
            <a:endParaRPr lang="en-IN"/>
          </a:p>
        </p:txBody>
      </p:sp>
    </p:spTree>
    <p:extLst>
      <p:ext uri="{BB962C8B-B14F-4D97-AF65-F5344CB8AC3E}">
        <p14:creationId xmlns:p14="http://schemas.microsoft.com/office/powerpoint/2010/main" val="24198735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350546"/>
            <a:ext cx="4509856" cy="1325563"/>
          </a:xfrm>
          <a:prstGeom prst="rect">
            <a:avLst/>
          </a:prstGeom>
        </p:spPr>
        <p:txBody>
          <a:bodyPr vert="horz" lIns="91440" tIns="45720" rIns="91440" bIns="45720" rtlCol="0" anchor="ctr">
            <a:normAutofit/>
          </a:bodyPr>
          <a:lstStyle/>
          <a:p>
            <a:r>
              <a:rPr lang="en-US" dirty="0"/>
              <a:t>Click to edit Master title style</a:t>
            </a:r>
            <a:endParaRPr lang="en-IN" dirty="0"/>
          </a:p>
        </p:txBody>
      </p:sp>
      <p:sp>
        <p:nvSpPr>
          <p:cNvPr id="3" name="Text Placeholder 2"/>
          <p:cNvSpPr>
            <a:spLocks noGrp="1"/>
          </p:cNvSpPr>
          <p:nvPr>
            <p:ph type="body" idx="1"/>
          </p:nvPr>
        </p:nvSpPr>
        <p:spPr>
          <a:xfrm>
            <a:off x="4509856" y="1100831"/>
            <a:ext cx="6843944" cy="5076132"/>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10585604" y="6331411"/>
            <a:ext cx="453698" cy="368646"/>
          </a:xfrm>
          <a:prstGeom prst="rect">
            <a:avLst/>
          </a:prstGeom>
        </p:spPr>
        <p:txBody>
          <a:bodyPr vert="horz" lIns="91440" tIns="45720" rIns="91440" bIns="45720" rtlCol="0" anchor="ctr"/>
          <a:lstStyle>
            <a:lvl1pPr algn="r">
              <a:defRPr sz="1200">
                <a:solidFill>
                  <a:schemeClr val="tx1">
                    <a:tint val="75000"/>
                  </a:schemeClr>
                </a:solidFill>
              </a:defRPr>
            </a:lvl1pPr>
          </a:lstStyle>
          <a:p>
            <a:fld id="{68AED0BF-B613-4EA2-A21D-6A60A5241C27}" type="slidenum">
              <a:rPr lang="en-IN" smtClean="0"/>
              <a:t>‹#›</a:t>
            </a:fld>
            <a:endParaRPr lang="en-IN"/>
          </a:p>
        </p:txBody>
      </p:sp>
      <p:sp>
        <p:nvSpPr>
          <p:cNvPr id="9" name="PEER | CSSR | INDIA"/>
          <p:cNvSpPr txBox="1"/>
          <p:nvPr userDrawn="1"/>
        </p:nvSpPr>
        <p:spPr>
          <a:xfrm>
            <a:off x="216130" y="6286056"/>
            <a:ext cx="2177935"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78283" tIns="78283" rIns="78283" bIns="78283">
            <a:spAutoFit/>
          </a:bodyPr>
          <a:lstStyle>
            <a:lvl1pPr algn="ctr" defTabSz="2438400">
              <a:spcBef>
                <a:spcPts val="600"/>
              </a:spcBef>
              <a:defRPr sz="2400" spc="120">
                <a:solidFill>
                  <a:srgbClr val="535353"/>
                </a:solidFill>
                <a:latin typeface="Open Sans Semibold"/>
                <a:ea typeface="Open Sans Semibold"/>
                <a:cs typeface="Open Sans Semibold"/>
                <a:sym typeface="Open Sans Semibold"/>
              </a:defRPr>
            </a:lvl1pPr>
          </a:lstStyle>
          <a:p>
            <a:r>
              <a:rPr lang="en-US" sz="1200" dirty="0"/>
              <a:t>DM</a:t>
            </a:r>
            <a:r>
              <a:rPr sz="1200" dirty="0"/>
              <a:t> | INDIA</a:t>
            </a:r>
          </a:p>
        </p:txBody>
      </p:sp>
      <p:sp>
        <p:nvSpPr>
          <p:cNvPr id="10" name="Rectangle"/>
          <p:cNvSpPr/>
          <p:nvPr userDrawn="1"/>
        </p:nvSpPr>
        <p:spPr>
          <a:xfrm>
            <a:off x="758297" y="6587004"/>
            <a:ext cx="1017235" cy="45719"/>
          </a:xfrm>
          <a:prstGeom prst="rect">
            <a:avLst/>
          </a:prstGeom>
          <a:solidFill>
            <a:srgbClr val="C00000"/>
          </a:solidFill>
          <a:ln w="12700">
            <a:miter lim="400000"/>
          </a:ln>
        </p:spPr>
        <p:txBody>
          <a:bodyPr lIns="78283" tIns="78283" rIns="78283" bIns="78283"/>
          <a:lstStyle/>
          <a:p>
            <a:endParaRPr/>
          </a:p>
        </p:txBody>
      </p:sp>
      <p:sp>
        <p:nvSpPr>
          <p:cNvPr id="11" name="PPT 2 -"/>
          <p:cNvSpPr txBox="1"/>
          <p:nvPr userDrawn="1"/>
        </p:nvSpPr>
        <p:spPr>
          <a:xfrm>
            <a:off x="10213109" y="6348343"/>
            <a:ext cx="551280" cy="34276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78283" tIns="78283" rIns="78283" bIns="78283">
            <a:spAutoFit/>
          </a:bodyPr>
          <a:lstStyle/>
          <a:p>
            <a:pPr algn="ctr" defTabSz="2438400">
              <a:spcBef>
                <a:spcPts val="600"/>
              </a:spcBef>
              <a:defRPr sz="3000">
                <a:solidFill>
                  <a:srgbClr val="535353"/>
                </a:solidFill>
                <a:latin typeface="Open Sans"/>
                <a:ea typeface="Open Sans"/>
                <a:cs typeface="Open Sans"/>
                <a:sym typeface="Open Sans"/>
              </a:defRPr>
            </a:pPr>
            <a:r>
              <a:rPr sz="1200" b="0" dirty="0"/>
              <a:t>PPT </a:t>
            </a:r>
            <a:r>
              <a:rPr sz="1200" b="0" spc="-59" dirty="0"/>
              <a:t> </a:t>
            </a:r>
            <a:r>
              <a:rPr sz="1200" b="0" dirty="0"/>
              <a:t>-</a:t>
            </a:r>
          </a:p>
        </p:txBody>
      </p:sp>
      <p:sp>
        <p:nvSpPr>
          <p:cNvPr id="12" name="Rectangle"/>
          <p:cNvSpPr/>
          <p:nvPr userDrawn="1"/>
        </p:nvSpPr>
        <p:spPr>
          <a:xfrm>
            <a:off x="10262586" y="6628210"/>
            <a:ext cx="676963" cy="93265"/>
          </a:xfrm>
          <a:prstGeom prst="rect">
            <a:avLst/>
          </a:prstGeom>
          <a:solidFill>
            <a:srgbClr val="C00000"/>
          </a:solidFill>
          <a:ln w="12700">
            <a:miter lim="400000"/>
          </a:ln>
        </p:spPr>
        <p:txBody>
          <a:bodyPr lIns="78283" tIns="78283" rIns="78283" bIns="78283"/>
          <a:lstStyle/>
          <a:p>
            <a:endParaRPr/>
          </a:p>
        </p:txBody>
      </p:sp>
      <p:pic>
        <p:nvPicPr>
          <p:cNvPr id="4" name="Picture 3">
            <a:extLst>
              <a:ext uri="{FF2B5EF4-FFF2-40B4-BE49-F238E27FC236}">
                <a16:creationId xmlns:a16="http://schemas.microsoft.com/office/drawing/2014/main" id="{F18D7D87-A38B-D4F6-0514-312F00761C9D}"/>
              </a:ext>
            </a:extLst>
          </p:cNvPr>
          <p:cNvPicPr>
            <a:picLocks noChangeAspect="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1184" y="13020"/>
            <a:ext cx="1547495" cy="1079500"/>
          </a:xfrm>
          <a:prstGeom prst="rect">
            <a:avLst/>
          </a:prstGeom>
          <a:noFill/>
          <a:ln>
            <a:noFill/>
          </a:ln>
        </p:spPr>
      </p:pic>
      <p:pic>
        <p:nvPicPr>
          <p:cNvPr id="13" name="Picture 12">
            <a:extLst>
              <a:ext uri="{FF2B5EF4-FFF2-40B4-BE49-F238E27FC236}">
                <a16:creationId xmlns:a16="http://schemas.microsoft.com/office/drawing/2014/main" id="{C5A47BA9-BE5C-5EEB-9BCC-0F5DCE9C55E7}"/>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1328156" y="0"/>
            <a:ext cx="863600" cy="1079500"/>
          </a:xfrm>
          <a:prstGeom prst="rect">
            <a:avLst/>
          </a:prstGeom>
          <a:noFill/>
          <a:ln>
            <a:noFill/>
          </a:ln>
        </p:spPr>
      </p:pic>
    </p:spTree>
    <p:extLst>
      <p:ext uri="{BB962C8B-B14F-4D97-AF65-F5344CB8AC3E}">
        <p14:creationId xmlns:p14="http://schemas.microsoft.com/office/powerpoint/2010/main" val="1059101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7.jpeg"/><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6.jpeg"/><Relationship Id="rId5" Type="http://schemas.microsoft.com/office/2007/relationships/hdphoto" Target="../media/hdphoto2.wdp"/><Relationship Id="rId4" Type="http://schemas.openxmlformats.org/officeDocument/2006/relationships/image" Target="../media/image5.jpeg"/><Relationship Id="rId9" Type="http://schemas.microsoft.com/office/2007/relationships/hdphoto" Target="../media/hdphoto4.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11.jpeg"/><Relationship Id="rId3" Type="http://schemas.microsoft.com/office/2007/relationships/hdphoto" Target="../media/hdphoto5.wdp"/><Relationship Id="rId7" Type="http://schemas.microsoft.com/office/2007/relationships/hdphoto" Target="../media/hdphoto7.wdp"/><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6.wdp"/><Relationship Id="rId4" Type="http://schemas.openxmlformats.org/officeDocument/2006/relationships/image" Target="../media/image9.jpeg"/><Relationship Id="rId9" Type="http://schemas.microsoft.com/office/2007/relationships/hdphoto" Target="../media/hdphoto8.wdp"/></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25.wmf"/><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33.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34.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5.jpe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36.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jpeg"/><Relationship Id="rId2"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chromacommunications.ca/product/isatphone-pro-satellite-phone-2/" TargetMode="External"/><Relationship Id="rId1" Type="http://schemas.openxmlformats.org/officeDocument/2006/relationships/slideLayout" Target="../slideLayouts/slideLayout7.xml"/><Relationship Id="rId4" Type="http://schemas.openxmlformats.org/officeDocument/2006/relationships/image" Target="../media/image63.jpeg"/></Relationships>
</file>

<file path=ppt/slides/_rels/slide38.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hyperlink" Target="http://www.iccsat.com/mobile_vsat_services.html" TargetMode="External"/><Relationship Id="rId1" Type="http://schemas.openxmlformats.org/officeDocument/2006/relationships/slideLayout" Target="../slideLayouts/slideLayout7.xml"/><Relationship Id="rId4" Type="http://schemas.openxmlformats.org/officeDocument/2006/relationships/image" Target="../media/image71.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www.ndrf.gov.in/operations/cyclone-maha-2019" TargetMode="External"/><Relationship Id="rId7" Type="http://schemas.openxmlformats.org/officeDocument/2006/relationships/hyperlink" Target="http://www.ndrf.gov.in/operations/borewell-incident-mathura-2019" TargetMode="External"/><Relationship Id="rId2" Type="http://schemas.openxmlformats.org/officeDocument/2006/relationships/hyperlink" Target="http://www.ndrf.gov.in/operations/kumbh-mela-2019" TargetMode="External"/><Relationship Id="rId1" Type="http://schemas.openxmlformats.org/officeDocument/2006/relationships/slideLayout" Target="../slideLayouts/slideLayout7.xml"/><Relationship Id="rId6" Type="http://schemas.openxmlformats.org/officeDocument/2006/relationships/hyperlink" Target="http://www.ndrf.gov.in/operations/cyclone-vayu-2019" TargetMode="External"/><Relationship Id="rId5" Type="http://schemas.openxmlformats.org/officeDocument/2006/relationships/hyperlink" Target="http://www.ndrf.gov.in/operations/cyclone-fani-2019" TargetMode="External"/><Relationship Id="rId4" Type="http://schemas.openxmlformats.org/officeDocument/2006/relationships/hyperlink" Target="http://www.ndrf.gov.in/operations/cyclone-bulbul-2019" TargetMode="External"/></Relationships>
</file>

<file path=ppt/slides/_rels/slide47.xml.rels><?xml version="1.0" encoding="UTF-8" standalone="yes"?>
<Relationships xmlns="http://schemas.openxmlformats.org/package/2006/relationships"><Relationship Id="rId3" Type="http://schemas.openxmlformats.org/officeDocument/2006/relationships/hyperlink" Target="http://www.ndrf.gov.in/operations/boat-capsize-2019" TargetMode="External"/><Relationship Id="rId2" Type="http://schemas.openxmlformats.org/officeDocument/2006/relationships/hyperlink" Target="http://www.ndrf.gov.in/operations/building-collaspe-dongri-mumbai-2019" TargetMode="External"/><Relationship Id="rId1" Type="http://schemas.openxmlformats.org/officeDocument/2006/relationships/slideLayout" Target="../slideLayouts/slideLayout7.xml"/><Relationship Id="rId6" Type="http://schemas.openxmlformats.org/officeDocument/2006/relationships/hyperlink" Target="http://www.ndrf.gov.in/operations/flood-2019" TargetMode="External"/><Relationship Id="rId5" Type="http://schemas.openxmlformats.org/officeDocument/2006/relationships/hyperlink" Target="http://www.ndrf.gov.in/operations/collapse-under-construction-building-distt-dharwad-karnataka-2019" TargetMode="External"/><Relationship Id="rId4" Type="http://schemas.openxmlformats.org/officeDocument/2006/relationships/hyperlink" Target="http://www.ndrf.gov.in/operations/landslide-kerala-2019"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0" y="5685473"/>
            <a:ext cx="4572001" cy="480131"/>
          </a:xfrm>
          <a:prstGeom prst="rect">
            <a:avLst/>
          </a:prstGeom>
          <a:effectLst>
            <a:outerShdw blurRad="50800" dist="38100" dir="2700000" algn="tl" rotWithShape="0">
              <a:prstClr val="black">
                <a:alpha val="40000"/>
              </a:prstClr>
            </a:outerShdw>
          </a:effectLst>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lnSpc>
                <a:spcPct val="90000"/>
              </a:lnSpc>
              <a:defRPr/>
            </a:pPr>
            <a:endParaRPr lang="en-US" sz="2800" b="1" spc="50" dirty="0">
              <a:ln w="11430">
                <a:solidFill>
                  <a:sysClr val="windowText" lastClr="000000"/>
                </a:solidFill>
              </a:ln>
              <a:solidFill>
                <a:schemeClr val="accent4">
                  <a:lumMod val="50000"/>
                </a:schemeClr>
              </a:solidFill>
              <a:latin typeface="Cooper Black" pitchFamily="18" charset="0"/>
            </a:endParaRPr>
          </a:p>
        </p:txBody>
      </p:sp>
      <p:sp>
        <p:nvSpPr>
          <p:cNvPr id="2" name="Title 1">
            <a:extLst>
              <a:ext uri="{FF2B5EF4-FFF2-40B4-BE49-F238E27FC236}">
                <a16:creationId xmlns:a16="http://schemas.microsoft.com/office/drawing/2014/main" id="{F4500C45-A135-D12E-3661-92286EFDC169}"/>
              </a:ext>
            </a:extLst>
          </p:cNvPr>
          <p:cNvSpPr>
            <a:spLocks noGrp="1"/>
          </p:cNvSpPr>
          <p:nvPr>
            <p:ph type="title"/>
          </p:nvPr>
        </p:nvSpPr>
        <p:spPr>
          <a:xfrm>
            <a:off x="2088652" y="1902371"/>
            <a:ext cx="8865860" cy="2130133"/>
          </a:xfrm>
          <a:solidFill>
            <a:srgbClr val="C00000"/>
          </a:solidFill>
        </p:spPr>
        <p:txBody>
          <a:bodyPr>
            <a:normAutofit/>
          </a:bodyPr>
          <a:lstStyle/>
          <a:p>
            <a:pPr algn="ctr"/>
            <a:r>
              <a:rPr lang="en-IN" sz="4000" b="1" dirty="0">
                <a:solidFill>
                  <a:srgbClr val="FF0000"/>
                </a:solidFill>
                <a:cs typeface="Times New Roman" panose="02020603050405020304" pitchFamily="18" charset="0"/>
              </a:rPr>
              <a:t>   </a:t>
            </a:r>
            <a:r>
              <a:rPr lang="en-IN" sz="4000" b="1" dirty="0">
                <a:solidFill>
                  <a:schemeClr val="bg1"/>
                </a:solidFill>
                <a:cs typeface="Times New Roman" panose="02020603050405020304" pitchFamily="18" charset="0"/>
              </a:rPr>
              <a:t>INTRODUCTION TO NDRF </a:t>
            </a:r>
            <a:br>
              <a:rPr lang="en-IN" sz="4000" b="1" dirty="0">
                <a:solidFill>
                  <a:schemeClr val="bg1"/>
                </a:solidFill>
                <a:cs typeface="Times New Roman" panose="02020603050405020304" pitchFamily="18" charset="0"/>
              </a:rPr>
            </a:br>
            <a:r>
              <a:rPr lang="en-IN" sz="4000" b="1" dirty="0">
                <a:solidFill>
                  <a:schemeClr val="bg1"/>
                </a:solidFill>
                <a:cs typeface="Times New Roman" panose="02020603050405020304" pitchFamily="18" charset="0"/>
              </a:rPr>
              <a:t>AND </a:t>
            </a:r>
            <a:br>
              <a:rPr lang="en-IN" sz="4000" b="1" dirty="0">
                <a:solidFill>
                  <a:schemeClr val="bg1"/>
                </a:solidFill>
                <a:cs typeface="Times New Roman" panose="02020603050405020304" pitchFamily="18" charset="0"/>
              </a:rPr>
            </a:br>
            <a:r>
              <a:rPr lang="en-IN" sz="4000" b="1" dirty="0">
                <a:solidFill>
                  <a:schemeClr val="bg1"/>
                </a:solidFill>
                <a:cs typeface="Times New Roman" panose="02020603050405020304" pitchFamily="18" charset="0"/>
              </a:rPr>
              <a:t>ITS ROLE IN DISASTER</a:t>
            </a:r>
          </a:p>
        </p:txBody>
      </p:sp>
      <p:sp>
        <p:nvSpPr>
          <p:cNvPr id="7" name="Slide Number Placeholder 6">
            <a:extLst>
              <a:ext uri="{FF2B5EF4-FFF2-40B4-BE49-F238E27FC236}">
                <a16:creationId xmlns:a16="http://schemas.microsoft.com/office/drawing/2014/main" id="{3E142666-A35B-FB15-A214-136538864549}"/>
              </a:ext>
            </a:extLst>
          </p:cNvPr>
          <p:cNvSpPr>
            <a:spLocks noGrp="1"/>
          </p:cNvSpPr>
          <p:nvPr>
            <p:ph type="sldNum" sz="quarter" idx="12"/>
          </p:nvPr>
        </p:nvSpPr>
        <p:spPr/>
        <p:txBody>
          <a:bodyPr/>
          <a:lstStyle/>
          <a:p>
            <a:fld id="{371FCD81-C9A0-4371-961D-D6D02252C742}" type="slidenum">
              <a:rPr lang="en-IN" smtClean="0"/>
              <a:t>1</a:t>
            </a:fld>
            <a:endParaRPr lang="en-IN"/>
          </a:p>
        </p:txBody>
      </p:sp>
      <p:sp>
        <p:nvSpPr>
          <p:cNvPr id="3" name="TextBox 2">
            <a:extLst>
              <a:ext uri="{FF2B5EF4-FFF2-40B4-BE49-F238E27FC236}">
                <a16:creationId xmlns:a16="http://schemas.microsoft.com/office/drawing/2014/main" id="{740C13D2-E9DB-2D76-1711-8BA028CC1885}"/>
              </a:ext>
            </a:extLst>
          </p:cNvPr>
          <p:cNvSpPr txBox="1"/>
          <p:nvPr/>
        </p:nvSpPr>
        <p:spPr>
          <a:xfrm>
            <a:off x="6657720" y="4432538"/>
            <a:ext cx="4572001" cy="369332"/>
          </a:xfrm>
          <a:prstGeom prst="rect">
            <a:avLst/>
          </a:prstGeom>
          <a:noFill/>
        </p:spPr>
        <p:txBody>
          <a:bodyPr wrap="square">
            <a:spAutoFit/>
          </a:bodyPr>
          <a:lstStyle/>
          <a:p>
            <a:r>
              <a:rPr lang="en-IN" b="1" dirty="0">
                <a:effectLst/>
                <a:latin typeface="Verdana" panose="020B0604030504040204" pitchFamily="34" charset="0"/>
                <a:ea typeface="Verdana" panose="020B0604030504040204" pitchFamily="34" charset="0"/>
                <a:cs typeface="Mangal" panose="02040503050203030202" pitchFamily="18" charset="0"/>
              </a:rPr>
              <a:t>Presented by:- </a:t>
            </a:r>
            <a:r>
              <a:rPr lang="en-IN" b="1" dirty="0">
                <a:latin typeface="Verdana" panose="020B0604030504040204" pitchFamily="34" charset="0"/>
                <a:ea typeface="Verdana" panose="020B0604030504040204" pitchFamily="34" charset="0"/>
                <a:cs typeface="Mangal" panose="02040503050203030202" pitchFamily="18" charset="0"/>
              </a:rPr>
              <a:t>Dileep Kumar</a:t>
            </a:r>
            <a:r>
              <a:rPr lang="en-IN" b="1" dirty="0">
                <a:effectLst/>
                <a:latin typeface="Verdana" panose="020B0604030504040204" pitchFamily="34" charset="0"/>
                <a:ea typeface="Verdana" panose="020B0604030504040204" pitchFamily="34" charset="0"/>
                <a:cs typeface="Mangal" panose="02040503050203030202" pitchFamily="18" charset="0"/>
              </a:rPr>
              <a:t>, 2IC</a:t>
            </a:r>
            <a:endParaRPr lang="en-US" b="1" dirty="0">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63132615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837176" y="1537424"/>
            <a:ext cx="7129154" cy="4201150"/>
          </a:xfrm>
          <a:prstGeom prst="rect">
            <a:avLst/>
          </a:prstGeom>
          <a:solidFill>
            <a:schemeClr val="bg2"/>
          </a:solidFill>
          <a:ln>
            <a:solidFill>
              <a:srgbClr val="00FF00"/>
            </a:solidFill>
          </a:ln>
        </p:spPr>
        <p:txBody>
          <a:bodyPr wrap="square" rtlCol="0">
            <a:spAutoFit/>
          </a:bodyPr>
          <a:lstStyle/>
          <a:p>
            <a:pPr algn="just">
              <a:spcBef>
                <a:spcPts val="600"/>
              </a:spcBef>
              <a:spcAft>
                <a:spcPts val="600"/>
              </a:spcAft>
              <a:buFont typeface="Wingdings" pitchFamily="2" charset="2"/>
              <a:buChar char="q"/>
            </a:pPr>
            <a:r>
              <a:rPr lang="en-US" sz="2800" b="1" dirty="0">
                <a:solidFill>
                  <a:srgbClr val="002060"/>
                </a:solidFill>
              </a:rPr>
              <a:t>	Prepared for any disaster related Ops assignment.</a:t>
            </a:r>
          </a:p>
          <a:p>
            <a:pPr algn="just">
              <a:spcBef>
                <a:spcPts val="600"/>
              </a:spcBef>
              <a:spcAft>
                <a:spcPts val="600"/>
              </a:spcAft>
            </a:pPr>
            <a:r>
              <a:rPr lang="en-US" sz="2800" dirty="0"/>
              <a:t> </a:t>
            </a:r>
          </a:p>
          <a:p>
            <a:pPr algn="just">
              <a:buFont typeface="Wingdings" pitchFamily="2" charset="2"/>
              <a:buChar char="q"/>
            </a:pPr>
            <a:r>
              <a:rPr lang="en-US" sz="2800" b="1" dirty="0"/>
              <a:t>	On  Wheels             :             Alert Team / QRT</a:t>
            </a:r>
          </a:p>
          <a:p>
            <a:pPr algn="just"/>
            <a:endParaRPr lang="en-US" sz="2800" b="1" dirty="0"/>
          </a:p>
          <a:p>
            <a:pPr algn="just">
              <a:buFont typeface="Wingdings" pitchFamily="2" charset="2"/>
              <a:buChar char="q"/>
            </a:pPr>
            <a:r>
              <a:rPr lang="en-US" sz="2800" b="1" dirty="0"/>
              <a:t>	Response Time 	: 	  Within 20 </a:t>
            </a:r>
            <a:r>
              <a:rPr lang="en-US" sz="2800" b="1" dirty="0" err="1"/>
              <a:t>Mins</a:t>
            </a:r>
            <a:endParaRPr lang="en-US" sz="2800" b="1" dirty="0"/>
          </a:p>
          <a:p>
            <a:pPr algn="just"/>
            <a:endParaRPr lang="en-US" sz="2800" b="1" dirty="0"/>
          </a:p>
        </p:txBody>
      </p:sp>
      <p:sp>
        <p:nvSpPr>
          <p:cNvPr id="6" name="Rectangle 5"/>
          <p:cNvSpPr/>
          <p:nvPr/>
        </p:nvSpPr>
        <p:spPr>
          <a:xfrm>
            <a:off x="225670" y="2696226"/>
            <a:ext cx="4116772" cy="1323439"/>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rPr>
              <a:t>OPERATIONAL PREPAREDNESS</a:t>
            </a:r>
            <a:endParaRPr lang="en-IN" sz="4000" b="1" dirty="0">
              <a:solidFill>
                <a:schemeClr val="bg1"/>
              </a:solidFill>
            </a:endParaRPr>
          </a:p>
        </p:txBody>
      </p:sp>
      <p:sp>
        <p:nvSpPr>
          <p:cNvPr id="5" name="Slide Number Placeholder 4">
            <a:extLst>
              <a:ext uri="{FF2B5EF4-FFF2-40B4-BE49-F238E27FC236}">
                <a16:creationId xmlns:a16="http://schemas.microsoft.com/office/drawing/2014/main" id="{D155C6CD-0E37-F6B6-2677-8BC82256B83B}"/>
              </a:ext>
            </a:extLst>
          </p:cNvPr>
          <p:cNvSpPr>
            <a:spLocks noGrp="1"/>
          </p:cNvSpPr>
          <p:nvPr>
            <p:ph type="sldNum" sz="quarter" idx="12"/>
          </p:nvPr>
        </p:nvSpPr>
        <p:spPr/>
        <p:txBody>
          <a:bodyPr/>
          <a:lstStyle/>
          <a:p>
            <a:fld id="{371FCD81-C9A0-4371-961D-D6D02252C742}" type="slidenum">
              <a:rPr lang="en-IN" smtClean="0"/>
              <a:t>10</a:t>
            </a:fld>
            <a:endParaRPr lang="en-IN"/>
          </a:p>
        </p:txBody>
      </p:sp>
    </p:spTree>
    <p:extLst>
      <p:ext uri="{BB962C8B-B14F-4D97-AF65-F5344CB8AC3E}">
        <p14:creationId xmlns:p14="http://schemas.microsoft.com/office/powerpoint/2010/main" val="320845989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3" name="Text Box 5"/>
          <p:cNvSpPr txBox="1">
            <a:spLocks noChangeArrowheads="1"/>
          </p:cNvSpPr>
          <p:nvPr/>
        </p:nvSpPr>
        <p:spPr bwMode="auto">
          <a:xfrm>
            <a:off x="3982915" y="1665982"/>
            <a:ext cx="7636271" cy="4124206"/>
          </a:xfrm>
          <a:prstGeom prst="rect">
            <a:avLst/>
          </a:prstGeom>
          <a:solidFill>
            <a:schemeClr val="bg1"/>
          </a:solidFill>
          <a:ln w="3175">
            <a:solidFill>
              <a:srgbClr val="00FF00"/>
            </a:solidFill>
            <a:miter lim="800000"/>
            <a:headEnd/>
            <a:tailEnd/>
          </a:ln>
        </p:spPr>
        <p:txBody>
          <a:bodyPr wrap="square" anchor="b">
            <a:spAutoFit/>
          </a:bodyPr>
          <a:lstStyle/>
          <a:p>
            <a:pPr algn="just">
              <a:spcBef>
                <a:spcPct val="50000"/>
              </a:spcBef>
              <a:tabLst>
                <a:tab pos="-457200" algn="l"/>
              </a:tabLst>
            </a:pPr>
            <a:r>
              <a:rPr lang="en-US" sz="2800" b="1" spc="50" dirty="0">
                <a:ln w="11430"/>
                <a:solidFill>
                  <a:srgbClr val="002060"/>
                </a:solidFill>
                <a:effectLst>
                  <a:outerShdw blurRad="76200" dist="50800" dir="5400000" algn="tl" rotWithShape="0">
                    <a:srgbClr val="000000">
                      <a:alpha val="65000"/>
                    </a:srgbClr>
                  </a:outerShdw>
                </a:effectLst>
              </a:rPr>
              <a:t>	</a:t>
            </a:r>
            <a:r>
              <a:rPr lang="en-US" sz="2400" spc="50" dirty="0">
                <a:ln w="11430"/>
                <a:solidFill>
                  <a:srgbClr val="002060"/>
                </a:solidFill>
              </a:rPr>
              <a:t>Pre-disaster</a:t>
            </a:r>
          </a:p>
          <a:p>
            <a:pPr marL="579438" indent="-579438" algn="just">
              <a:spcBef>
                <a:spcPct val="50000"/>
              </a:spcBef>
              <a:buFont typeface="Arial" pitchFamily="34" charset="0"/>
              <a:buChar char="•"/>
              <a:tabLst>
                <a:tab pos="-457200" algn="l"/>
              </a:tabLst>
            </a:pPr>
            <a:r>
              <a:rPr lang="en-US" sz="2400" dirty="0"/>
              <a:t>Regular and intensive training.</a:t>
            </a:r>
          </a:p>
          <a:p>
            <a:pPr marL="579438" indent="-579438" algn="just">
              <a:spcBef>
                <a:spcPct val="50000"/>
              </a:spcBef>
              <a:buFont typeface="Arial" pitchFamily="34" charset="0"/>
              <a:buChar char="•"/>
              <a:tabLst>
                <a:tab pos="-457200" algn="l"/>
              </a:tabLst>
            </a:pPr>
            <a:r>
              <a:rPr lang="en-US" sz="2400" dirty="0"/>
              <a:t>Regular familiarization of AOR. </a:t>
            </a:r>
          </a:p>
          <a:p>
            <a:pPr marL="579438" indent="-579438" algn="just">
              <a:spcBef>
                <a:spcPct val="50000"/>
              </a:spcBef>
              <a:buFont typeface="Arial" pitchFamily="34" charset="0"/>
              <a:buChar char="•"/>
              <a:tabLst>
                <a:tab pos="-457200" algn="l"/>
              </a:tabLst>
            </a:pPr>
            <a:r>
              <a:rPr lang="en-US" sz="2400" dirty="0"/>
              <a:t>Carry out joint exercise with various stakeholders </a:t>
            </a:r>
          </a:p>
          <a:p>
            <a:pPr marL="579438" indent="-579438" algn="just">
              <a:spcBef>
                <a:spcPct val="50000"/>
              </a:spcBef>
              <a:buFont typeface="Arial" pitchFamily="34" charset="0"/>
              <a:buChar char="•"/>
              <a:tabLst>
                <a:tab pos="-457200" algn="l"/>
              </a:tabLst>
            </a:pPr>
            <a:r>
              <a:rPr lang="en-US" sz="2400" dirty="0"/>
              <a:t>To  carry out  Community Awareness &amp; School Safety Program  in  area of responsibility.</a:t>
            </a:r>
          </a:p>
          <a:p>
            <a:pPr marL="579438" indent="-579438" algn="just">
              <a:spcBef>
                <a:spcPct val="50000"/>
              </a:spcBef>
              <a:buFont typeface="Arial" pitchFamily="34" charset="0"/>
              <a:buChar char="•"/>
              <a:tabLst>
                <a:tab pos="-457200" algn="l"/>
              </a:tabLst>
            </a:pPr>
            <a:r>
              <a:rPr lang="en-US" sz="2400" dirty="0"/>
              <a:t>To train SDRF and other stakeholders</a:t>
            </a:r>
            <a:r>
              <a:rPr lang="en-US" sz="2800" dirty="0"/>
              <a:t>.</a:t>
            </a:r>
          </a:p>
        </p:txBody>
      </p:sp>
      <p:sp>
        <p:nvSpPr>
          <p:cNvPr id="5" name="Rectangle 4"/>
          <p:cNvSpPr/>
          <p:nvPr/>
        </p:nvSpPr>
        <p:spPr>
          <a:xfrm>
            <a:off x="-1" y="3105044"/>
            <a:ext cx="3763109" cy="707886"/>
          </a:xfrm>
          <a:prstGeom prst="rect">
            <a:avLst/>
          </a:prstGeom>
          <a:solidFill>
            <a:srgbClr val="FF0000"/>
          </a:solid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000" spc="50" dirty="0">
                <a:ln w="11430"/>
                <a:solidFill>
                  <a:schemeClr val="bg1"/>
                </a:solidFill>
              </a:rPr>
              <a:t>Role of NDRF</a:t>
            </a:r>
          </a:p>
        </p:txBody>
      </p:sp>
      <p:sp>
        <p:nvSpPr>
          <p:cNvPr id="4" name="Slide Number Placeholder 3">
            <a:extLst>
              <a:ext uri="{FF2B5EF4-FFF2-40B4-BE49-F238E27FC236}">
                <a16:creationId xmlns:a16="http://schemas.microsoft.com/office/drawing/2014/main" id="{EC80CAB5-0EF0-4B52-2E7F-5CDE72EF2366}"/>
              </a:ext>
            </a:extLst>
          </p:cNvPr>
          <p:cNvSpPr>
            <a:spLocks noGrp="1"/>
          </p:cNvSpPr>
          <p:nvPr>
            <p:ph type="sldNum" sz="quarter" idx="12"/>
          </p:nvPr>
        </p:nvSpPr>
        <p:spPr/>
        <p:txBody>
          <a:bodyPr/>
          <a:lstStyle/>
          <a:p>
            <a:fld id="{371FCD81-C9A0-4371-961D-D6D02252C742}" type="slidenum">
              <a:rPr lang="en-IN" smtClean="0"/>
              <a:t>11</a:t>
            </a:fld>
            <a:endParaRPr lang="en-IN"/>
          </a:p>
        </p:txBody>
      </p:sp>
    </p:spTree>
    <p:extLst>
      <p:ext uri="{BB962C8B-B14F-4D97-AF65-F5344CB8AC3E}">
        <p14:creationId xmlns:p14="http://schemas.microsoft.com/office/powerpoint/2010/main" val="22315245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8AED0BF-B613-4EA2-A21D-6A60A5241C27}" type="slidenum">
              <a:rPr lang="en-IN" smtClean="0"/>
              <a:t>12</a:t>
            </a:fld>
            <a:endParaRPr lang="en-IN"/>
          </a:p>
        </p:txBody>
      </p:sp>
      <p:sp>
        <p:nvSpPr>
          <p:cNvPr id="3" name="Rectangle 2"/>
          <p:cNvSpPr/>
          <p:nvPr/>
        </p:nvSpPr>
        <p:spPr>
          <a:xfrm>
            <a:off x="1516382" y="2664069"/>
            <a:ext cx="9144000" cy="1356293"/>
          </a:xfrm>
          <a:prstGeom prst="rect">
            <a:avLst/>
          </a:prstGeom>
          <a:solidFill>
            <a:srgbClr val="C00000"/>
          </a:solidFill>
          <a:ln w="28575">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algn="ctr"/>
            <a:r>
              <a:rPr lang="en-US" sz="2900" b="1" dirty="0">
                <a:solidFill>
                  <a:schemeClr val="bg1"/>
                </a:solidFill>
                <a:latin typeface="Comic Sans MS" pitchFamily="66" charset="0"/>
              </a:rPr>
              <a:t>  </a:t>
            </a:r>
            <a:r>
              <a:rPr lang="en-US" sz="4000" b="1" dirty="0">
                <a:solidFill>
                  <a:schemeClr val="bg1"/>
                </a:solidFill>
                <a:latin typeface="+mj-lt"/>
              </a:rPr>
              <a:t>MOCK EXERCISE ON TRAIN ACCIDENT WITH RAILWAY</a:t>
            </a:r>
            <a:endParaRPr lang="en-IN" sz="4000" b="1" dirty="0">
              <a:solidFill>
                <a:schemeClr val="bg1"/>
              </a:solidFill>
              <a:latin typeface="+mj-lt"/>
            </a:endParaRPr>
          </a:p>
        </p:txBody>
      </p:sp>
    </p:spTree>
    <p:extLst>
      <p:ext uri="{BB962C8B-B14F-4D97-AF65-F5344CB8AC3E}">
        <p14:creationId xmlns:p14="http://schemas.microsoft.com/office/powerpoint/2010/main" val="34813930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6088382" y="3789040"/>
            <a:ext cx="4572000" cy="29489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29" name="Picture 5" descr="D:\ALL FOLDER\Inspr Ajit\Monthly activity DO\Monthly activity DO Dec 2016\Rly Mock Exercise CKP\Photo\IMG-20161202-WA0434.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23992" y="692697"/>
            <a:ext cx="4572000" cy="293095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559497" y="3789040"/>
            <a:ext cx="4465673" cy="292831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1631504" y="711415"/>
            <a:ext cx="4305232" cy="28701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Slide Number Placeholder 3">
            <a:extLst>
              <a:ext uri="{FF2B5EF4-FFF2-40B4-BE49-F238E27FC236}">
                <a16:creationId xmlns:a16="http://schemas.microsoft.com/office/drawing/2014/main" id="{4C2593DF-A809-45E6-5897-D15476B1616B}"/>
              </a:ext>
            </a:extLst>
          </p:cNvPr>
          <p:cNvSpPr>
            <a:spLocks noGrp="1"/>
          </p:cNvSpPr>
          <p:nvPr>
            <p:ph type="sldNum" sz="quarter" idx="12"/>
          </p:nvPr>
        </p:nvSpPr>
        <p:spPr/>
        <p:txBody>
          <a:bodyPr/>
          <a:lstStyle/>
          <a:p>
            <a:fld id="{371FCD81-C9A0-4371-961D-D6D02252C742}" type="slidenum">
              <a:rPr lang="en-IN" smtClean="0"/>
              <a:t>13</a:t>
            </a:fld>
            <a:endParaRPr lang="en-IN"/>
          </a:p>
        </p:txBody>
      </p:sp>
    </p:spTree>
    <p:extLst>
      <p:ext uri="{BB962C8B-B14F-4D97-AF65-F5344CB8AC3E}">
        <p14:creationId xmlns:p14="http://schemas.microsoft.com/office/powerpoint/2010/main" val="212590880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8AED0BF-B613-4EA2-A21D-6A60A5241C27}" type="slidenum">
              <a:rPr lang="en-IN" smtClean="0"/>
              <a:t>14</a:t>
            </a:fld>
            <a:endParaRPr lang="en-IN"/>
          </a:p>
        </p:txBody>
      </p:sp>
      <p:sp>
        <p:nvSpPr>
          <p:cNvPr id="5" name="Rectangle 1"/>
          <p:cNvSpPr>
            <a:spLocks noGrp="1" noChangeArrowheads="1"/>
          </p:cNvSpPr>
          <p:nvPr>
            <p:ph idx="1"/>
          </p:nvPr>
        </p:nvSpPr>
        <p:spPr bwMode="auto">
          <a:xfrm>
            <a:off x="2303233" y="2362316"/>
            <a:ext cx="8115300" cy="1276995"/>
          </a:xfrm>
          <a:prstGeom prst="rect">
            <a:avLst/>
          </a:prstGeom>
          <a:solidFill>
            <a:srgbClr val="C00000"/>
          </a:solidFill>
          <a:ln w="28575">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a:noAutofit/>
          </a:bodyPr>
          <a:lstStyle/>
          <a:p>
            <a:pPr marL="0" indent="0" algn="ctr">
              <a:buNone/>
            </a:pPr>
            <a:r>
              <a:rPr lang="en-US" altLang="en-US" sz="4000" b="1" dirty="0">
                <a:solidFill>
                  <a:schemeClr val="bg1"/>
                </a:solidFill>
                <a:latin typeface="+mj-lt"/>
              </a:rPr>
              <a:t>MOCK EXERCISE WITH MAH UNITS</a:t>
            </a:r>
            <a:endParaRPr lang="en-IN" altLang="en-US" sz="4000" b="1" dirty="0">
              <a:solidFill>
                <a:schemeClr val="bg1"/>
              </a:solidFill>
              <a:latin typeface="+mj-lt"/>
            </a:endParaRPr>
          </a:p>
        </p:txBody>
      </p:sp>
    </p:spTree>
    <p:extLst>
      <p:ext uri="{BB962C8B-B14F-4D97-AF65-F5344CB8AC3E}">
        <p14:creationId xmlns:p14="http://schemas.microsoft.com/office/powerpoint/2010/main" val="1639712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ALL FOLDER\Inspr Ajit\Monthly activity DO\Monthly activity DO Dec 2016\Hero Cycle Bihta\Photo\IMG_0249.JP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31504" y="692697"/>
            <a:ext cx="4383458" cy="277097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1" name="Picture 3" descr="D:\ALL FOLDER\Inspr Ajit\Monthly activity DO\Monthly activity DO Dec 2016\Hero Cycle Bihta\Photo\IMG_0252.JPG"/>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94326" y="692697"/>
            <a:ext cx="4383905" cy="277097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2052" name="Picture 4" descr="D:\ALL FOLDER\Inspr Ajit\Monthly activity DO\Monthly activity DO Dec 2016\Hero Cycle Bihta\Photo\IMG_0274.JPG"/>
          <p:cNvPicPr>
            <a:picLocks noChangeAspect="1" noChangeArrowheads="1"/>
          </p:cNvPicPr>
          <p:nvPr/>
        </p:nvPicPr>
        <p:blipFill>
          <a:blip r:embed="rId6" cstate="print">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631505" y="3812946"/>
            <a:ext cx="4383457" cy="2712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9" name="Picture 3" descr="F:\Year 2016\December\Mock Drill Barauni Ref  14Dec 16\Barauni Mock Drill 14Dec 16\IMG-20161214-WA0032.jpg"/>
          <p:cNvPicPr>
            <a:picLocks noChangeAspect="1" noChangeArrowheads="1"/>
          </p:cNvPicPr>
          <p:nvPr/>
        </p:nvPicPr>
        <p:blipFill>
          <a:blip r:embed="rId8" cstate="print">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194325" y="3812946"/>
            <a:ext cx="4383906" cy="271239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CADE5C9-76D6-1198-515B-2B723CA60827}"/>
              </a:ext>
            </a:extLst>
          </p:cNvPr>
          <p:cNvSpPr>
            <a:spLocks noGrp="1"/>
          </p:cNvSpPr>
          <p:nvPr>
            <p:ph type="sldNum" sz="quarter" idx="12"/>
          </p:nvPr>
        </p:nvSpPr>
        <p:spPr/>
        <p:txBody>
          <a:bodyPr/>
          <a:lstStyle/>
          <a:p>
            <a:fld id="{371FCD81-C9A0-4371-961D-D6D02252C742}" type="slidenum">
              <a:rPr lang="en-IN" smtClean="0"/>
              <a:t>15</a:t>
            </a:fld>
            <a:endParaRPr lang="en-IN"/>
          </a:p>
        </p:txBody>
      </p:sp>
    </p:spTree>
    <p:extLst>
      <p:ext uri="{BB962C8B-B14F-4D97-AF65-F5344CB8AC3E}">
        <p14:creationId xmlns:p14="http://schemas.microsoft.com/office/powerpoint/2010/main" val="14669434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551793" y="1399040"/>
            <a:ext cx="11288110" cy="4062651"/>
          </a:xfrm>
          <a:prstGeom prst="rect">
            <a:avLst/>
          </a:prstGeom>
          <a:solidFill>
            <a:schemeClr val="bg2"/>
          </a:solidFill>
          <a:ln w="3175">
            <a:solidFill>
              <a:srgbClr val="00FF00"/>
            </a:solidFill>
            <a:miter lim="800000"/>
            <a:headEnd/>
            <a:tailEnd/>
          </a:ln>
        </p:spPr>
        <p:txBody>
          <a:bodyPr wrap="square" anchor="ctr">
            <a:spAutoFit/>
          </a:bodyPr>
          <a:lstStyle/>
          <a:p>
            <a:pPr algn="just">
              <a:lnSpc>
                <a:spcPct val="150000"/>
              </a:lnSpc>
              <a:tabLst>
                <a:tab pos="-457200" algn="l"/>
              </a:tabLst>
            </a:pPr>
            <a:r>
              <a:rPr lang="en-US" sz="2800" b="1" spc="50" dirty="0">
                <a:ln w="11430"/>
                <a:solidFill>
                  <a:srgbClr val="002060"/>
                </a:solidFill>
              </a:rPr>
              <a:t>During disaster</a:t>
            </a:r>
            <a:endParaRPr lang="en-US" sz="2800" dirty="0"/>
          </a:p>
          <a:p>
            <a:pPr marL="579438" indent="-579438" algn="just">
              <a:lnSpc>
                <a:spcPct val="150000"/>
              </a:lnSpc>
              <a:buFont typeface="Arial" pitchFamily="34" charset="0"/>
              <a:buChar char="•"/>
              <a:tabLst>
                <a:tab pos="-457200" algn="l"/>
              </a:tabLst>
            </a:pPr>
            <a:r>
              <a:rPr lang="en-US" sz="2800" dirty="0"/>
              <a:t>Pro-active deployment at level– III Disaster. </a:t>
            </a:r>
          </a:p>
          <a:p>
            <a:pPr marL="579438" indent="-579438" algn="just">
              <a:lnSpc>
                <a:spcPct val="150000"/>
              </a:lnSpc>
              <a:buFont typeface="Arial" pitchFamily="34" charset="0"/>
              <a:buChar char="•"/>
              <a:tabLst>
                <a:tab pos="-457200" algn="l"/>
              </a:tabLst>
            </a:pPr>
            <a:r>
              <a:rPr lang="en-US" sz="2800" dirty="0"/>
              <a:t>Provide hi-tech-specialist response during search and rescue of victims.</a:t>
            </a:r>
          </a:p>
          <a:p>
            <a:pPr marL="579438" indent="-579438" algn="just">
              <a:lnSpc>
                <a:spcPct val="150000"/>
              </a:lnSpc>
              <a:buFont typeface="Arial" pitchFamily="34" charset="0"/>
              <a:buChar char="•"/>
              <a:tabLst>
                <a:tab pos="-457200" algn="l"/>
              </a:tabLst>
            </a:pPr>
            <a:r>
              <a:rPr lang="en-US" sz="2800" dirty="0"/>
              <a:t>Provide immediate relief with available men and material in the affected areas. </a:t>
            </a:r>
          </a:p>
        </p:txBody>
      </p:sp>
      <p:sp>
        <p:nvSpPr>
          <p:cNvPr id="5" name="Slide Number Placeholder 4">
            <a:extLst>
              <a:ext uri="{FF2B5EF4-FFF2-40B4-BE49-F238E27FC236}">
                <a16:creationId xmlns:a16="http://schemas.microsoft.com/office/drawing/2014/main" id="{45D9490F-EA20-44AC-44C3-78BA83F57E46}"/>
              </a:ext>
            </a:extLst>
          </p:cNvPr>
          <p:cNvSpPr>
            <a:spLocks noGrp="1"/>
          </p:cNvSpPr>
          <p:nvPr>
            <p:ph type="sldNum" sz="quarter" idx="12"/>
          </p:nvPr>
        </p:nvSpPr>
        <p:spPr/>
        <p:txBody>
          <a:bodyPr/>
          <a:lstStyle/>
          <a:p>
            <a:fld id="{371FCD81-C9A0-4371-961D-D6D02252C742}" type="slidenum">
              <a:rPr lang="en-IN" smtClean="0"/>
              <a:t>16</a:t>
            </a:fld>
            <a:endParaRPr lang="en-IN"/>
          </a:p>
        </p:txBody>
      </p:sp>
    </p:spTree>
    <p:extLst>
      <p:ext uri="{BB962C8B-B14F-4D97-AF65-F5344CB8AC3E}">
        <p14:creationId xmlns:p14="http://schemas.microsoft.com/office/powerpoint/2010/main" val="415644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1169378"/>
            <a:ext cx="8610600" cy="2031325"/>
          </a:xfrm>
          <a:prstGeom prst="rect">
            <a:avLst/>
          </a:prstGeom>
          <a:solidFill>
            <a:schemeClr val="bg2"/>
          </a:solidFill>
          <a:ln>
            <a:solidFill>
              <a:srgbClr val="00FF00"/>
            </a:solidFill>
          </a:ln>
        </p:spPr>
        <p:txBody>
          <a:bodyPr wrap="square">
            <a:spAutoFit/>
          </a:bodyPr>
          <a:lstStyle/>
          <a:p>
            <a:pPr algn="just">
              <a:lnSpc>
                <a:spcPct val="150000"/>
              </a:lnSpc>
              <a:tabLst>
                <a:tab pos="-457200" algn="l"/>
              </a:tabLst>
            </a:pPr>
            <a:r>
              <a:rPr lang="en-US" sz="2800" spc="50" dirty="0">
                <a:ln w="11430"/>
                <a:solidFill>
                  <a:srgbClr val="002060"/>
                </a:solidFill>
              </a:rPr>
              <a:t>Post disaster</a:t>
            </a:r>
          </a:p>
          <a:p>
            <a:pPr marL="914400" indent="-914400" algn="just">
              <a:lnSpc>
                <a:spcPct val="150000"/>
              </a:lnSpc>
              <a:buFont typeface="Wingdings" pitchFamily="2" charset="2"/>
              <a:buChar char="v"/>
              <a:tabLst>
                <a:tab pos="-457200" algn="l"/>
              </a:tabLst>
            </a:pPr>
            <a:r>
              <a:rPr lang="en-US" sz="2800" dirty="0"/>
              <a:t>To assist states in recovery and maintenance of normalcy at the areas of disaster.</a:t>
            </a:r>
            <a:endParaRPr lang="en-IN" sz="2800" dirty="0"/>
          </a:p>
        </p:txBody>
      </p:sp>
      <p:pic>
        <p:nvPicPr>
          <p:cNvPr id="6" name="Picture 6" descr="Image8"/>
          <p:cNvPicPr>
            <a:picLocks noChangeAspect="1" noChangeArrowheads="1"/>
          </p:cNvPicPr>
          <p:nvPr/>
        </p:nvPicPr>
        <p:blipFill>
          <a:blip r:embed="rId2" cstate="print"/>
          <a:srcRect/>
          <a:stretch>
            <a:fillRect/>
          </a:stretch>
        </p:blipFill>
        <p:spPr bwMode="auto">
          <a:xfrm>
            <a:off x="4953000" y="3505200"/>
            <a:ext cx="2136531" cy="2057400"/>
          </a:xfrm>
          <a:prstGeom prst="rect">
            <a:avLst/>
          </a:prstGeom>
          <a:noFill/>
        </p:spPr>
      </p:pic>
      <p:pic>
        <p:nvPicPr>
          <p:cNvPr id="7" name="Picture 2" descr="ph 20"/>
          <p:cNvPicPr>
            <a:picLocks noChangeAspect="1" noChangeArrowheads="1"/>
          </p:cNvPicPr>
          <p:nvPr/>
        </p:nvPicPr>
        <p:blipFill>
          <a:blip r:embed="rId3" cstate="print"/>
          <a:srcRect/>
          <a:stretch>
            <a:fillRect/>
          </a:stretch>
        </p:blipFill>
        <p:spPr bwMode="auto">
          <a:xfrm>
            <a:off x="1905000" y="3505200"/>
            <a:ext cx="2362200" cy="2133600"/>
          </a:xfrm>
          <a:prstGeom prst="rect">
            <a:avLst/>
          </a:prstGeom>
          <a:noFill/>
          <a:ln w="9525">
            <a:solidFill>
              <a:srgbClr val="CC3300"/>
            </a:solidFill>
            <a:miter lim="800000"/>
            <a:headEnd/>
            <a:tailEnd/>
          </a:ln>
        </p:spPr>
      </p:pic>
      <p:pic>
        <p:nvPicPr>
          <p:cNvPr id="10" name="Picture 2" descr="t17"/>
          <p:cNvPicPr>
            <a:picLocks noChangeAspect="1" noChangeArrowheads="1"/>
          </p:cNvPicPr>
          <p:nvPr/>
        </p:nvPicPr>
        <p:blipFill>
          <a:blip r:embed="rId4" cstate="print"/>
          <a:srcRect/>
          <a:stretch>
            <a:fillRect/>
          </a:stretch>
        </p:blipFill>
        <p:spPr bwMode="auto">
          <a:xfrm>
            <a:off x="7772400" y="3505201"/>
            <a:ext cx="2133600" cy="1969477"/>
          </a:xfrm>
          <a:prstGeom prst="rect">
            <a:avLst/>
          </a:prstGeom>
          <a:noFill/>
          <a:ln w="9525">
            <a:solidFill>
              <a:srgbClr val="CC3300"/>
            </a:solidFill>
            <a:miter lim="800000"/>
            <a:headEnd/>
            <a:tailEnd/>
          </a:ln>
        </p:spPr>
      </p:pic>
      <p:sp>
        <p:nvSpPr>
          <p:cNvPr id="11" name="Rectangle 10"/>
          <p:cNvSpPr/>
          <p:nvPr/>
        </p:nvSpPr>
        <p:spPr>
          <a:xfrm>
            <a:off x="3089537" y="5867401"/>
            <a:ext cx="5804794" cy="52322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800" spc="50" dirty="0">
                <a:ln w="11430"/>
              </a:rPr>
              <a:t>Rehabilitation &amp; Re-construction</a:t>
            </a:r>
          </a:p>
        </p:txBody>
      </p:sp>
      <p:sp>
        <p:nvSpPr>
          <p:cNvPr id="8" name="Slide Number Placeholder 7">
            <a:extLst>
              <a:ext uri="{FF2B5EF4-FFF2-40B4-BE49-F238E27FC236}">
                <a16:creationId xmlns:a16="http://schemas.microsoft.com/office/drawing/2014/main" id="{A75A4388-BD24-583F-A126-19A359227566}"/>
              </a:ext>
            </a:extLst>
          </p:cNvPr>
          <p:cNvSpPr>
            <a:spLocks noGrp="1"/>
          </p:cNvSpPr>
          <p:nvPr>
            <p:ph type="sldNum" sz="quarter" idx="12"/>
          </p:nvPr>
        </p:nvSpPr>
        <p:spPr/>
        <p:txBody>
          <a:bodyPr/>
          <a:lstStyle/>
          <a:p>
            <a:fld id="{371FCD81-C9A0-4371-961D-D6D02252C742}" type="slidenum">
              <a:rPr lang="en-IN" smtClean="0"/>
              <a:t>17</a:t>
            </a:fld>
            <a:endParaRPr lang="en-IN"/>
          </a:p>
        </p:txBody>
      </p:sp>
    </p:spTree>
    <p:extLst>
      <p:ext uri="{BB962C8B-B14F-4D97-AF65-F5344CB8AC3E}">
        <p14:creationId xmlns:p14="http://schemas.microsoft.com/office/powerpoint/2010/main" val="9652697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81200" y="304800"/>
            <a:ext cx="8382000" cy="1066800"/>
          </a:xfrm>
        </p:spPr>
        <p:txBody>
          <a:bodyPr rtlCol="0">
            <a:normAutofit fontScale="90000"/>
          </a:bodyPr>
          <a:lstStyle/>
          <a:p>
            <a:pPr>
              <a:defRPr/>
            </a:pP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br>
              <a:rPr lang="en-US" sz="2800" b="1" u="sng" dirty="0">
                <a:solidFill>
                  <a:srgbClr val="FF0000"/>
                </a:solidFill>
              </a:rPr>
            </a:br>
            <a:endParaRPr lang="en-US" sz="2800" dirty="0">
              <a:solidFill>
                <a:schemeClr val="tx2">
                  <a:satMod val="130000"/>
                </a:schemeClr>
              </a:solidFill>
            </a:endParaRPr>
          </a:p>
        </p:txBody>
      </p:sp>
      <p:sp>
        <p:nvSpPr>
          <p:cNvPr id="3" name="Subtitle 2"/>
          <p:cNvSpPr>
            <a:spLocks noGrp="1"/>
          </p:cNvSpPr>
          <p:nvPr>
            <p:ph type="subTitle" idx="1"/>
          </p:nvPr>
        </p:nvSpPr>
        <p:spPr>
          <a:xfrm>
            <a:off x="4096512" y="1984860"/>
            <a:ext cx="8095488" cy="3867300"/>
          </a:xfrm>
          <a:solidFill>
            <a:schemeClr val="bg2"/>
          </a:solidFill>
          <a:ln>
            <a:solidFill>
              <a:srgbClr val="00FF00"/>
            </a:solidFill>
          </a:ln>
        </p:spPr>
        <p:txBody>
          <a:bodyPr rtlCol="0">
            <a:noAutofit/>
          </a:bodyPr>
          <a:lstStyle/>
          <a:p>
            <a:pPr marL="579438" indent="-579438" algn="just">
              <a:lnSpc>
                <a:spcPct val="120000"/>
              </a:lnSpc>
              <a:spcBef>
                <a:spcPct val="50000"/>
              </a:spcBef>
              <a:buFont typeface="Wingdings" pitchFamily="2" charset="2"/>
              <a:buChar char="v"/>
              <a:defRPr/>
            </a:pPr>
            <a:r>
              <a:rPr lang="en-US" dirty="0"/>
              <a:t>Capable in </a:t>
            </a:r>
            <a:r>
              <a:rPr lang="en-US" b="1" dirty="0"/>
              <a:t>Flood Rescue, CSSR &amp; CBRN operations.</a:t>
            </a:r>
          </a:p>
          <a:p>
            <a:pPr marL="579438" indent="-579438" algn="just">
              <a:lnSpc>
                <a:spcPct val="120000"/>
              </a:lnSpc>
              <a:spcBef>
                <a:spcPct val="50000"/>
              </a:spcBef>
              <a:buFont typeface="Wingdings" pitchFamily="2" charset="2"/>
              <a:buChar char="v"/>
              <a:defRPr/>
            </a:pPr>
            <a:r>
              <a:rPr lang="en-US" dirty="0"/>
              <a:t>Capable in </a:t>
            </a:r>
            <a:r>
              <a:rPr lang="en-US" b="1" dirty="0"/>
              <a:t>animal disaster management</a:t>
            </a:r>
            <a:r>
              <a:rPr lang="en-US" dirty="0"/>
              <a:t>.</a:t>
            </a:r>
          </a:p>
          <a:p>
            <a:pPr marL="579438" indent="-579438" algn="just">
              <a:lnSpc>
                <a:spcPct val="120000"/>
              </a:lnSpc>
              <a:spcBef>
                <a:spcPct val="50000"/>
              </a:spcBef>
              <a:buFont typeface="Wingdings" pitchFamily="2" charset="2"/>
              <a:buChar char="v"/>
              <a:defRPr/>
            </a:pPr>
            <a:r>
              <a:rPr lang="en-US" dirty="0"/>
              <a:t>Capable to undertake any disaster related Ops under any climatic condition.</a:t>
            </a:r>
          </a:p>
          <a:p>
            <a:pPr marL="579438" indent="-579438" algn="just">
              <a:lnSpc>
                <a:spcPct val="120000"/>
              </a:lnSpc>
              <a:spcBef>
                <a:spcPct val="50000"/>
              </a:spcBef>
              <a:buFont typeface="Wingdings" pitchFamily="2" charset="2"/>
              <a:buChar char="v"/>
              <a:defRPr/>
            </a:pPr>
            <a:r>
              <a:rPr lang="en-US" dirty="0"/>
              <a:t>Capable to carry out </a:t>
            </a:r>
            <a:r>
              <a:rPr lang="en-US" b="1" dirty="0"/>
              <a:t>sustained</a:t>
            </a:r>
            <a:r>
              <a:rPr lang="en-US" dirty="0"/>
              <a:t> &amp; prolonged rescue Ops</a:t>
            </a:r>
            <a:r>
              <a:rPr lang="en-US" sz="2800" dirty="0"/>
              <a:t>.</a:t>
            </a:r>
          </a:p>
        </p:txBody>
      </p:sp>
      <p:sp>
        <p:nvSpPr>
          <p:cNvPr id="4" name="Slide Number Placeholder 3"/>
          <p:cNvSpPr>
            <a:spLocks noGrp="1"/>
          </p:cNvSpPr>
          <p:nvPr>
            <p:ph type="sldNum" sz="quarter" idx="12"/>
          </p:nvPr>
        </p:nvSpPr>
        <p:spPr/>
        <p:txBody>
          <a:bodyPr/>
          <a:lstStyle/>
          <a:p>
            <a:fld id="{371FCD81-C9A0-4371-961D-D6D02252C742}" type="slidenum">
              <a:rPr lang="en-IN" smtClean="0"/>
              <a:t>18</a:t>
            </a:fld>
            <a:endParaRPr lang="en-IN"/>
          </a:p>
        </p:txBody>
      </p:sp>
      <p:sp>
        <p:nvSpPr>
          <p:cNvPr id="6" name="Rectangle 5"/>
          <p:cNvSpPr/>
          <p:nvPr/>
        </p:nvSpPr>
        <p:spPr>
          <a:xfrm>
            <a:off x="38100" y="3246477"/>
            <a:ext cx="3760177" cy="1323439"/>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rPr>
              <a:t>CAPABILITIES: NDRF</a:t>
            </a:r>
          </a:p>
        </p:txBody>
      </p:sp>
    </p:spTree>
    <p:extLst>
      <p:ext uri="{BB962C8B-B14F-4D97-AF65-F5344CB8AC3E}">
        <p14:creationId xmlns:p14="http://schemas.microsoft.com/office/powerpoint/2010/main" val="385656452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61688" y="1417354"/>
            <a:ext cx="6992112" cy="4271269"/>
          </a:xfrm>
          <a:solidFill>
            <a:schemeClr val="bg2"/>
          </a:solidFill>
        </p:spPr>
        <p:txBody>
          <a:bodyPr>
            <a:normAutofit fontScale="92500"/>
          </a:bodyPr>
          <a:lstStyle/>
          <a:p>
            <a:pPr marL="579438" indent="-579438" algn="just">
              <a:lnSpc>
                <a:spcPct val="120000"/>
              </a:lnSpc>
              <a:spcBef>
                <a:spcPct val="50000"/>
              </a:spcBef>
              <a:buFont typeface="Wingdings" pitchFamily="2" charset="2"/>
              <a:buChar char="v"/>
              <a:defRPr/>
            </a:pPr>
            <a:r>
              <a:rPr lang="en-US" dirty="0"/>
              <a:t>Maintaining high standard of skills by the troops. </a:t>
            </a:r>
          </a:p>
          <a:p>
            <a:pPr marL="579438" indent="-579438" algn="just">
              <a:lnSpc>
                <a:spcPct val="120000"/>
              </a:lnSpc>
              <a:spcBef>
                <a:spcPct val="50000"/>
              </a:spcBef>
              <a:buFont typeface="Wingdings" pitchFamily="2" charset="2"/>
              <a:buChar char="v"/>
              <a:defRPr/>
            </a:pPr>
            <a:r>
              <a:rPr lang="en-US" dirty="0"/>
              <a:t>Availability of highly specialized </a:t>
            </a:r>
            <a:r>
              <a:rPr lang="en-US" dirty="0" err="1"/>
              <a:t>Eqpts</a:t>
            </a:r>
            <a:r>
              <a:rPr lang="en-US" dirty="0"/>
              <a:t>. </a:t>
            </a:r>
          </a:p>
          <a:p>
            <a:pPr marL="579438" indent="-579438" algn="just">
              <a:lnSpc>
                <a:spcPct val="120000"/>
              </a:lnSpc>
              <a:spcBef>
                <a:spcPct val="50000"/>
              </a:spcBef>
              <a:buFont typeface="Wingdings" pitchFamily="2" charset="2"/>
              <a:buChar char="v"/>
              <a:defRPr/>
            </a:pPr>
            <a:r>
              <a:rPr lang="en-US" dirty="0"/>
              <a:t>High mobility.</a:t>
            </a:r>
          </a:p>
          <a:p>
            <a:pPr marL="579438" indent="-579438" algn="just">
              <a:lnSpc>
                <a:spcPct val="120000"/>
              </a:lnSpc>
              <a:spcBef>
                <a:spcPct val="50000"/>
              </a:spcBef>
              <a:buFont typeface="Wingdings" pitchFamily="2" charset="2"/>
              <a:buChar char="v"/>
              <a:defRPr/>
            </a:pPr>
            <a:r>
              <a:rPr lang="en-US" dirty="0"/>
              <a:t>Capable to carry out disaster response operations within the Country &amp; also at International level.</a:t>
            </a:r>
          </a:p>
          <a:p>
            <a:pPr marL="579438" indent="-579438" algn="just">
              <a:lnSpc>
                <a:spcPct val="120000"/>
              </a:lnSpc>
              <a:spcBef>
                <a:spcPct val="50000"/>
              </a:spcBef>
              <a:buFont typeface="Wingdings" pitchFamily="2" charset="2"/>
              <a:buChar char="v"/>
              <a:defRPr/>
            </a:pPr>
            <a:endParaRPr lang="en-US" dirty="0"/>
          </a:p>
          <a:p>
            <a:pPr marL="579438" indent="-579438" algn="just">
              <a:lnSpc>
                <a:spcPct val="120000"/>
              </a:lnSpc>
              <a:spcBef>
                <a:spcPct val="50000"/>
              </a:spcBef>
              <a:buFont typeface="Wingdings" pitchFamily="2" charset="2"/>
              <a:buChar char="v"/>
              <a:defRPr/>
            </a:pPr>
            <a:endParaRPr lang="en-US" b="1" dirty="0">
              <a:solidFill>
                <a:srgbClr val="002060"/>
              </a:solidFill>
            </a:endParaRPr>
          </a:p>
          <a:p>
            <a:pPr marL="579438" indent="-579438" algn="just">
              <a:spcBef>
                <a:spcPct val="50000"/>
              </a:spcBef>
              <a:defRPr/>
            </a:pPr>
            <a:endParaRPr lang="en-US" b="1" dirty="0"/>
          </a:p>
          <a:p>
            <a:pPr>
              <a:defRPr/>
            </a:pPr>
            <a:endParaRPr lang="en-US" dirty="0">
              <a:solidFill>
                <a:schemeClr val="bg1"/>
              </a:solidFill>
            </a:endParaRPr>
          </a:p>
          <a:p>
            <a:endParaRPr lang="en-IN" dirty="0"/>
          </a:p>
        </p:txBody>
      </p:sp>
      <p:sp>
        <p:nvSpPr>
          <p:cNvPr id="4" name="Slide Number Placeholder 3"/>
          <p:cNvSpPr>
            <a:spLocks noGrp="1"/>
          </p:cNvSpPr>
          <p:nvPr>
            <p:ph type="sldNum" sz="quarter" idx="12"/>
          </p:nvPr>
        </p:nvSpPr>
        <p:spPr/>
        <p:txBody>
          <a:bodyPr/>
          <a:lstStyle/>
          <a:p>
            <a:fld id="{68AED0BF-B613-4EA2-A21D-6A60A5241C27}" type="slidenum">
              <a:rPr lang="en-IN" smtClean="0"/>
              <a:t>19</a:t>
            </a:fld>
            <a:endParaRPr lang="en-IN"/>
          </a:p>
        </p:txBody>
      </p:sp>
      <p:sp>
        <p:nvSpPr>
          <p:cNvPr id="2" name="Rectangle 1">
            <a:extLst>
              <a:ext uri="{FF2B5EF4-FFF2-40B4-BE49-F238E27FC236}">
                <a16:creationId xmlns:a16="http://schemas.microsoft.com/office/drawing/2014/main" id="{C7183E42-A714-680C-ABE1-AEA16225E81A}"/>
              </a:ext>
            </a:extLst>
          </p:cNvPr>
          <p:cNvSpPr/>
          <p:nvPr/>
        </p:nvSpPr>
        <p:spPr>
          <a:xfrm>
            <a:off x="211836" y="2685341"/>
            <a:ext cx="3760177" cy="1323439"/>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rPr>
              <a:t>CAPABILITIES: NDRF</a:t>
            </a:r>
          </a:p>
        </p:txBody>
      </p:sp>
    </p:spTree>
    <p:extLst>
      <p:ext uri="{BB962C8B-B14F-4D97-AF65-F5344CB8AC3E}">
        <p14:creationId xmlns:p14="http://schemas.microsoft.com/office/powerpoint/2010/main" val="4100328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1" y="2766218"/>
            <a:ext cx="3505202" cy="1325563"/>
          </a:xfrm>
          <a:solidFill>
            <a:srgbClr val="C00000"/>
          </a:solidFill>
        </p:spPr>
        <p:txBody>
          <a:bodyPr>
            <a:normAutofit/>
          </a:bodyPr>
          <a:lstStyle/>
          <a:p>
            <a:r>
              <a:rPr lang="en-US" altLang="en-US" sz="4000" b="1" dirty="0">
                <a:solidFill>
                  <a:schemeClr val="bg1"/>
                </a:solidFill>
                <a:latin typeface="Open Sans "/>
                <a:cs typeface="Arial" panose="020B0604020202020204" pitchFamily="34" charset="0"/>
              </a:rPr>
              <a:t>OBJECTIVES</a:t>
            </a:r>
            <a:endParaRPr lang="en-IN" sz="4000" dirty="0">
              <a:solidFill>
                <a:schemeClr val="bg1"/>
              </a:solidFill>
              <a:latin typeface="Open Sans "/>
            </a:endParaRPr>
          </a:p>
        </p:txBody>
      </p:sp>
      <p:sp>
        <p:nvSpPr>
          <p:cNvPr id="3" name="Content Placeholder 2"/>
          <p:cNvSpPr>
            <a:spLocks noGrp="1"/>
          </p:cNvSpPr>
          <p:nvPr>
            <p:ph idx="1"/>
          </p:nvPr>
        </p:nvSpPr>
        <p:spPr>
          <a:xfrm>
            <a:off x="4334256" y="1292468"/>
            <a:ext cx="7552943" cy="4413739"/>
          </a:xfrm>
        </p:spPr>
        <p:txBody>
          <a:bodyPr>
            <a:normAutofit/>
          </a:bodyPr>
          <a:lstStyle/>
          <a:p>
            <a:pPr marL="0" indent="0">
              <a:buNone/>
              <a:defRPr/>
            </a:pPr>
            <a:r>
              <a:rPr lang="en-US" b="1" dirty="0">
                <a:latin typeface="Open Sans "/>
                <a:cs typeface="Times New Roman" pitchFamily="18" charset="0"/>
              </a:rPr>
              <a:t>Upon completion of this lesson, you will be able to:</a:t>
            </a:r>
          </a:p>
          <a:p>
            <a:pPr marL="0" indent="0">
              <a:buNone/>
              <a:defRPr/>
            </a:pPr>
            <a:endParaRPr lang="en-US" dirty="0">
              <a:latin typeface="Open Sans "/>
              <a:cs typeface="Times New Roman" pitchFamily="18" charset="0"/>
            </a:endParaRPr>
          </a:p>
          <a:p>
            <a:pPr lvl="1">
              <a:lnSpc>
                <a:spcPct val="150000"/>
              </a:lnSpc>
              <a:buFont typeface="Wingdings" panose="05000000000000000000" pitchFamily="2" charset="2"/>
              <a:buChar char="Ø"/>
              <a:defRPr/>
            </a:pPr>
            <a:r>
              <a:rPr lang="en-IN" dirty="0">
                <a:cs typeface="Times New Roman" panose="02020603050405020304" pitchFamily="18" charset="0"/>
              </a:rPr>
              <a:t>Introduction to NDRF.</a:t>
            </a:r>
            <a:endParaRPr lang="en-US" dirty="0">
              <a:cs typeface="Times New Roman" pitchFamily="18" charset="0"/>
            </a:endParaRPr>
          </a:p>
          <a:p>
            <a:pPr lvl="1">
              <a:lnSpc>
                <a:spcPct val="150000"/>
              </a:lnSpc>
              <a:buFont typeface="Wingdings" panose="05000000000000000000" pitchFamily="2" charset="2"/>
              <a:buChar char="Ø"/>
              <a:defRPr/>
            </a:pPr>
            <a:r>
              <a:rPr lang="en-IN" dirty="0">
                <a:cs typeface="Times New Roman" panose="02020603050405020304" pitchFamily="18" charset="0"/>
              </a:rPr>
              <a:t>Its role in Disaster.</a:t>
            </a:r>
            <a:endParaRPr lang="en-US" dirty="0">
              <a:cs typeface="Times New Roman" pitchFamily="18" charset="0"/>
            </a:endParaRPr>
          </a:p>
          <a:p>
            <a:pPr fontAlgn="auto">
              <a:spcAft>
                <a:spcPts val="0"/>
              </a:spcAft>
              <a:buFont typeface="Wingdings" panose="05000000000000000000" pitchFamily="2" charset="2"/>
              <a:buChar char="Ø"/>
              <a:defRPr/>
            </a:pPr>
            <a:endParaRPr lang="en-US" dirty="0">
              <a:cs typeface="Times New Roman" pitchFamily="18" charset="0"/>
            </a:endParaRPr>
          </a:p>
          <a:p>
            <a:endParaRPr lang="en-IN" dirty="0"/>
          </a:p>
        </p:txBody>
      </p:sp>
      <p:sp>
        <p:nvSpPr>
          <p:cNvPr id="4" name="Slide Number Placeholder 3"/>
          <p:cNvSpPr>
            <a:spLocks noGrp="1"/>
          </p:cNvSpPr>
          <p:nvPr>
            <p:ph type="sldNum" sz="quarter" idx="12"/>
          </p:nvPr>
        </p:nvSpPr>
        <p:spPr/>
        <p:txBody>
          <a:bodyPr/>
          <a:lstStyle/>
          <a:p>
            <a:fld id="{68AED0BF-B613-4EA2-A21D-6A60A5241C27}" type="slidenum">
              <a:rPr lang="en-IN" smtClean="0"/>
              <a:t>2</a:t>
            </a:fld>
            <a:endParaRPr lang="en-IN"/>
          </a:p>
        </p:txBody>
      </p:sp>
    </p:spTree>
    <p:extLst>
      <p:ext uri="{BB962C8B-B14F-4D97-AF65-F5344CB8AC3E}">
        <p14:creationId xmlns:p14="http://schemas.microsoft.com/office/powerpoint/2010/main" val="2668864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B36AB-C9E7-F664-6E35-E5656396905F}"/>
              </a:ext>
            </a:extLst>
          </p:cNvPr>
          <p:cNvSpPr>
            <a:spLocks noGrp="1"/>
          </p:cNvSpPr>
          <p:nvPr>
            <p:ph type="title"/>
          </p:nvPr>
        </p:nvSpPr>
        <p:spPr>
          <a:xfrm>
            <a:off x="383931" y="2670048"/>
            <a:ext cx="3995928" cy="1797581"/>
          </a:xfrm>
          <a:solidFill>
            <a:srgbClr val="C00000"/>
          </a:solidFill>
        </p:spPr>
        <p:txBody>
          <a:bodyPr>
            <a:normAutofit fontScale="90000"/>
          </a:bodyPr>
          <a:lstStyle/>
          <a:p>
            <a:pPr algn="ctr"/>
            <a:r>
              <a:rPr lang="en-IN" sz="4800" b="1" dirty="0">
                <a:solidFill>
                  <a:srgbClr val="0070C0"/>
                </a:solidFill>
                <a:latin typeface="Times New Roman" panose="02020603050405020304" pitchFamily="18" charset="0"/>
                <a:cs typeface="Times New Roman" panose="02020603050405020304" pitchFamily="18" charset="0"/>
              </a:rPr>
              <a:t> </a:t>
            </a:r>
            <a:r>
              <a:rPr lang="en-IN" b="1" dirty="0">
                <a:solidFill>
                  <a:schemeClr val="bg1"/>
                </a:solidFill>
                <a:cs typeface="Times New Roman" panose="02020603050405020304" pitchFamily="18" charset="0"/>
              </a:rPr>
              <a:t>INCIDENT RESPONSE SYSTEM</a:t>
            </a:r>
          </a:p>
        </p:txBody>
      </p:sp>
      <p:sp>
        <p:nvSpPr>
          <p:cNvPr id="3" name="Content Placeholder 2">
            <a:extLst>
              <a:ext uri="{FF2B5EF4-FFF2-40B4-BE49-F238E27FC236}">
                <a16:creationId xmlns:a16="http://schemas.microsoft.com/office/drawing/2014/main" id="{B8DEDCDF-DAEA-DA13-A072-D7671AB04A76}"/>
              </a:ext>
            </a:extLst>
          </p:cNvPr>
          <p:cNvSpPr>
            <a:spLocks noGrp="1"/>
          </p:cNvSpPr>
          <p:nvPr>
            <p:ph idx="1"/>
          </p:nvPr>
        </p:nvSpPr>
        <p:spPr>
          <a:xfrm>
            <a:off x="4911030" y="1146868"/>
            <a:ext cx="6796455" cy="4412683"/>
          </a:xfrm>
          <a:solidFill>
            <a:schemeClr val="bg2"/>
          </a:solidFill>
        </p:spPr>
        <p:txBody>
          <a:bodyPr>
            <a:noAutofit/>
          </a:bodyPr>
          <a:lstStyle/>
          <a:p>
            <a:pPr marL="0" indent="0" algn="just">
              <a:lnSpc>
                <a:spcPct val="150000"/>
              </a:lnSpc>
              <a:buNone/>
            </a:pPr>
            <a:r>
              <a:rPr lang="en-US" dirty="0">
                <a:cs typeface="Arial" panose="020B0604020202020204" pitchFamily="34" charset="0"/>
              </a:rPr>
              <a:t>“Incident Response System is a standardized, on-scene, all-hazards incident management concept that can be used for an incident or a planned event to effectively accomplish stated objectives pertaining to an incident.”</a:t>
            </a:r>
          </a:p>
          <a:p>
            <a:pPr marL="0" indent="0" algn="just">
              <a:lnSpc>
                <a:spcPct val="150000"/>
              </a:lnSpc>
              <a:buNone/>
            </a:pPr>
            <a:endParaRPr lang="en-IN" dirty="0">
              <a:cs typeface="Arial" panose="020B0604020202020204" pitchFamily="34" charset="0"/>
            </a:endParaRPr>
          </a:p>
        </p:txBody>
      </p:sp>
      <p:sp>
        <p:nvSpPr>
          <p:cNvPr id="6" name="Slide Number Placeholder 5">
            <a:extLst>
              <a:ext uri="{FF2B5EF4-FFF2-40B4-BE49-F238E27FC236}">
                <a16:creationId xmlns:a16="http://schemas.microsoft.com/office/drawing/2014/main" id="{2DE33A05-2DC4-611C-FA3F-8090EA837AAB}"/>
              </a:ext>
            </a:extLst>
          </p:cNvPr>
          <p:cNvSpPr>
            <a:spLocks noGrp="1"/>
          </p:cNvSpPr>
          <p:nvPr>
            <p:ph type="sldNum" sz="quarter" idx="12"/>
          </p:nvPr>
        </p:nvSpPr>
        <p:spPr/>
        <p:txBody>
          <a:bodyPr/>
          <a:lstStyle/>
          <a:p>
            <a:fld id="{371FCD81-C9A0-4371-961D-D6D02252C742}" type="slidenum">
              <a:rPr lang="en-IN" smtClean="0"/>
              <a:t>20</a:t>
            </a:fld>
            <a:endParaRPr lang="en-IN"/>
          </a:p>
        </p:txBody>
      </p:sp>
    </p:spTree>
    <p:extLst>
      <p:ext uri="{BB962C8B-B14F-4D97-AF65-F5344CB8AC3E}">
        <p14:creationId xmlns:p14="http://schemas.microsoft.com/office/powerpoint/2010/main" val="3896135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2D30B0E-4C54-0DF9-4F21-0F58EC2CF2E0}"/>
              </a:ext>
            </a:extLst>
          </p:cNvPr>
          <p:cNvSpPr txBox="1"/>
          <p:nvPr/>
        </p:nvSpPr>
        <p:spPr>
          <a:xfrm>
            <a:off x="1040089" y="1201198"/>
            <a:ext cx="10363200" cy="4465261"/>
          </a:xfrm>
          <a:prstGeom prst="rect">
            <a:avLst/>
          </a:prstGeom>
          <a:solidFill>
            <a:schemeClr val="bg2"/>
          </a:solidFill>
        </p:spPr>
        <p:txBody>
          <a:bodyPr wrap="square">
            <a:spAutoFit/>
          </a:bodyPr>
          <a:lstStyle/>
          <a:p>
            <a:pPr marL="342900" indent="-342900" algn="just">
              <a:lnSpc>
                <a:spcPct val="150000"/>
              </a:lnSpc>
              <a:buFont typeface="Arial" panose="020B0604020202020204" pitchFamily="34" charset="0"/>
              <a:buChar char="•"/>
            </a:pPr>
            <a:r>
              <a:rPr lang="en-US" sz="2400" dirty="0"/>
              <a:t>IRS system promotes an orderly response by ensuring clarity of roles and responsibilities, effective use of resources and information management, as well as coordination of participating departments/organizations. </a:t>
            </a:r>
          </a:p>
          <a:p>
            <a:pPr algn="just">
              <a:lnSpc>
                <a:spcPct val="150000"/>
              </a:lnSpc>
            </a:pPr>
            <a:r>
              <a:rPr lang="en-US" sz="2400" dirty="0"/>
              <a:t>•   It provides for the hierarchical and modular structure having unity of       Command with optimal span of control which believes in the unified Command structure with predefined roles for each stakeholder leading to responsibility and accountability of officials. </a:t>
            </a:r>
            <a:endParaRPr lang="en-IN" sz="2400" dirty="0"/>
          </a:p>
        </p:txBody>
      </p:sp>
      <p:sp>
        <p:nvSpPr>
          <p:cNvPr id="5" name="Slide Number Placeholder 4">
            <a:extLst>
              <a:ext uri="{FF2B5EF4-FFF2-40B4-BE49-F238E27FC236}">
                <a16:creationId xmlns:a16="http://schemas.microsoft.com/office/drawing/2014/main" id="{E2E5BFE0-8F40-90E8-DABA-1811644BDF42}"/>
              </a:ext>
            </a:extLst>
          </p:cNvPr>
          <p:cNvSpPr>
            <a:spLocks noGrp="1"/>
          </p:cNvSpPr>
          <p:nvPr>
            <p:ph type="sldNum" sz="quarter" idx="12"/>
          </p:nvPr>
        </p:nvSpPr>
        <p:spPr/>
        <p:txBody>
          <a:bodyPr/>
          <a:lstStyle/>
          <a:p>
            <a:fld id="{371FCD81-C9A0-4371-961D-D6D02252C742}" type="slidenum">
              <a:rPr lang="en-IN" smtClean="0"/>
              <a:t>21</a:t>
            </a:fld>
            <a:endParaRPr lang="en-IN"/>
          </a:p>
        </p:txBody>
      </p:sp>
    </p:spTree>
    <p:extLst>
      <p:ext uri="{BB962C8B-B14F-4D97-AF65-F5344CB8AC3E}">
        <p14:creationId xmlns:p14="http://schemas.microsoft.com/office/powerpoint/2010/main" val="17293359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51"/>
          <p:cNvSpPr txBox="1">
            <a:spLocks noChangeArrowheads="1"/>
          </p:cNvSpPr>
          <p:nvPr/>
        </p:nvSpPr>
        <p:spPr bwMode="auto">
          <a:xfrm>
            <a:off x="140505" y="2809453"/>
            <a:ext cx="1450902" cy="707886"/>
          </a:xfrm>
          <a:prstGeom prst="rect">
            <a:avLst/>
          </a:prstGeom>
          <a:solidFill>
            <a:srgbClr val="C00000"/>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4000" b="1" dirty="0">
                <a:solidFill>
                  <a:schemeClr val="bg1"/>
                </a:solidFill>
                <a:latin typeface="+mj-lt"/>
              </a:rPr>
              <a:t>IRS</a:t>
            </a:r>
          </a:p>
        </p:txBody>
      </p:sp>
      <p:cxnSp>
        <p:nvCxnSpPr>
          <p:cNvPr id="7" name="Straight Arrow Connector 6"/>
          <p:cNvCxnSpPr>
            <a:cxnSpLocks/>
          </p:cNvCxnSpPr>
          <p:nvPr/>
        </p:nvCxnSpPr>
        <p:spPr>
          <a:xfrm>
            <a:off x="3041900" y="1279243"/>
            <a:ext cx="0" cy="470002"/>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10" name="Rectangle 26"/>
          <p:cNvSpPr>
            <a:spLocks noChangeArrowheads="1"/>
          </p:cNvSpPr>
          <p:nvPr/>
        </p:nvSpPr>
        <p:spPr bwMode="auto">
          <a:xfrm>
            <a:off x="4568951" y="2360067"/>
            <a:ext cx="3206805" cy="1074653"/>
          </a:xfrm>
          <a:prstGeom prst="rect">
            <a:avLst/>
          </a:prstGeom>
          <a:solidFill>
            <a:schemeClr val="accent6">
              <a:lumMod val="20000"/>
              <a:lumOff val="80000"/>
            </a:schemeClr>
          </a:solidFill>
          <a:ln w="28575">
            <a:headEnd/>
            <a:tailEnd/>
          </a:ln>
        </p:spPr>
        <p:style>
          <a:lnRef idx="2">
            <a:schemeClr val="dk1"/>
          </a:lnRef>
          <a:fillRef idx="1">
            <a:schemeClr val="lt1"/>
          </a:fillRef>
          <a:effectRef idx="0">
            <a:schemeClr val="dk1"/>
          </a:effectRef>
          <a:fontRef idx="minor">
            <a:schemeClr val="dk1"/>
          </a:fontRef>
        </p:style>
        <p:txBody>
          <a:bodyPr wrap="square" lIns="90488" tIns="44450" rIns="90488" bIns="44450">
            <a:spAutoFit/>
          </a:bodyPr>
          <a:lstStyle/>
          <a:p>
            <a:pPr algn="ctr"/>
            <a:r>
              <a:rPr lang="en-US" altLang="en-US" sz="3200" b="1" dirty="0">
                <a:cs typeface="Arial" charset="0"/>
              </a:rPr>
              <a:t>Incident Commander</a:t>
            </a:r>
          </a:p>
        </p:txBody>
      </p:sp>
      <p:sp>
        <p:nvSpPr>
          <p:cNvPr id="14" name="Rectangle 13"/>
          <p:cNvSpPr/>
          <p:nvPr/>
        </p:nvSpPr>
        <p:spPr>
          <a:xfrm>
            <a:off x="8386576" y="2512770"/>
            <a:ext cx="1679755" cy="518030"/>
          </a:xfrm>
          <a:prstGeom prst="rect">
            <a:avLst/>
          </a:prstGeom>
          <a:solidFill>
            <a:schemeClr val="accent6">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Deputy</a:t>
            </a:r>
          </a:p>
        </p:txBody>
      </p:sp>
      <p:cxnSp>
        <p:nvCxnSpPr>
          <p:cNvPr id="15" name="Straight Arrow Connector 14"/>
          <p:cNvCxnSpPr/>
          <p:nvPr/>
        </p:nvCxnSpPr>
        <p:spPr>
          <a:xfrm>
            <a:off x="7775755" y="2818180"/>
            <a:ext cx="610820"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6401410" y="5566871"/>
            <a:ext cx="0" cy="152705"/>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24" name="Rectangle 23"/>
          <p:cNvSpPr/>
          <p:nvPr/>
        </p:nvSpPr>
        <p:spPr>
          <a:xfrm>
            <a:off x="2278376" y="3674497"/>
            <a:ext cx="3054099" cy="823438"/>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Information Officer</a:t>
            </a:r>
          </a:p>
        </p:txBody>
      </p:sp>
      <p:sp>
        <p:nvSpPr>
          <p:cNvPr id="25" name="Rectangle 24"/>
          <p:cNvSpPr/>
          <p:nvPr/>
        </p:nvSpPr>
        <p:spPr>
          <a:xfrm>
            <a:off x="2278377" y="4650641"/>
            <a:ext cx="3054099" cy="670735"/>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Safety Officer</a:t>
            </a:r>
          </a:p>
        </p:txBody>
      </p:sp>
      <p:cxnSp>
        <p:nvCxnSpPr>
          <p:cNvPr id="26" name="Straight Arrow Connector 25"/>
          <p:cNvCxnSpPr/>
          <p:nvPr/>
        </p:nvCxnSpPr>
        <p:spPr>
          <a:xfrm>
            <a:off x="5332476" y="4039820"/>
            <a:ext cx="76352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31" name="Rectangle 30"/>
          <p:cNvSpPr/>
          <p:nvPr/>
        </p:nvSpPr>
        <p:spPr>
          <a:xfrm>
            <a:off x="7012231" y="3887115"/>
            <a:ext cx="3206805" cy="447602"/>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Liaison  Officer</a:t>
            </a:r>
          </a:p>
        </p:txBody>
      </p:sp>
      <p:cxnSp>
        <p:nvCxnSpPr>
          <p:cNvPr id="32" name="Straight Arrow Connector 31"/>
          <p:cNvCxnSpPr/>
          <p:nvPr/>
        </p:nvCxnSpPr>
        <p:spPr>
          <a:xfrm>
            <a:off x="6096000" y="4192525"/>
            <a:ext cx="916230"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34" name="Line 17"/>
          <p:cNvSpPr>
            <a:spLocks noChangeShapeType="1"/>
          </p:cNvSpPr>
          <p:nvPr/>
        </p:nvSpPr>
        <p:spPr bwMode="auto">
          <a:xfrm>
            <a:off x="3805426" y="5513198"/>
            <a:ext cx="5191971" cy="0"/>
          </a:xfrm>
          <a:prstGeom prst="line">
            <a:avLst/>
          </a:prstGeom>
          <a:noFill/>
          <a:ln w="28575" cmpd="sng">
            <a:solidFill>
              <a:schemeClr val="tx1"/>
            </a:solidFill>
            <a:round/>
            <a:headEnd/>
            <a:tailEnd/>
          </a:ln>
        </p:spPr>
        <p:txBody>
          <a:bodyPr/>
          <a:lstStyle/>
          <a:p>
            <a:endParaRPr lang="en-IN"/>
          </a:p>
        </p:txBody>
      </p:sp>
      <p:cxnSp>
        <p:nvCxnSpPr>
          <p:cNvPr id="35" name="Straight Arrow Connector 34"/>
          <p:cNvCxnSpPr/>
          <p:nvPr/>
        </p:nvCxnSpPr>
        <p:spPr>
          <a:xfrm>
            <a:off x="3805425" y="5513199"/>
            <a:ext cx="0" cy="228295"/>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flipH="1">
            <a:off x="8997395" y="5491281"/>
            <a:ext cx="1588" cy="228295"/>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a:off x="1820261" y="5872280"/>
            <a:ext cx="76352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40" name="Rectangle 39"/>
          <p:cNvSpPr/>
          <p:nvPr/>
        </p:nvSpPr>
        <p:spPr>
          <a:xfrm>
            <a:off x="2583786" y="5741493"/>
            <a:ext cx="2290575" cy="894313"/>
          </a:xfrm>
          <a:prstGeom prst="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Operation Section</a:t>
            </a:r>
          </a:p>
        </p:txBody>
      </p:sp>
      <p:sp>
        <p:nvSpPr>
          <p:cNvPr id="43" name="Rectangle 42"/>
          <p:cNvSpPr/>
          <p:nvPr/>
        </p:nvSpPr>
        <p:spPr>
          <a:xfrm>
            <a:off x="5332475" y="5741493"/>
            <a:ext cx="2137870" cy="894312"/>
          </a:xfrm>
          <a:prstGeom prst="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Planning Section</a:t>
            </a:r>
          </a:p>
        </p:txBody>
      </p:sp>
      <p:sp>
        <p:nvSpPr>
          <p:cNvPr id="47" name="Rectangle 46"/>
          <p:cNvSpPr/>
          <p:nvPr/>
        </p:nvSpPr>
        <p:spPr>
          <a:xfrm>
            <a:off x="7775755" y="5741493"/>
            <a:ext cx="2137870" cy="894312"/>
          </a:xfrm>
          <a:prstGeom prst="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Logistic</a:t>
            </a:r>
          </a:p>
          <a:p>
            <a:pPr algn="ctr"/>
            <a:r>
              <a:rPr lang="en-US" sz="2800" b="1" dirty="0">
                <a:solidFill>
                  <a:schemeClr val="tx1"/>
                </a:solidFill>
              </a:rPr>
              <a:t> Section</a:t>
            </a:r>
          </a:p>
        </p:txBody>
      </p:sp>
      <p:sp>
        <p:nvSpPr>
          <p:cNvPr id="130" name="Rectangle 26"/>
          <p:cNvSpPr>
            <a:spLocks noChangeArrowheads="1"/>
          </p:cNvSpPr>
          <p:nvPr/>
        </p:nvSpPr>
        <p:spPr bwMode="auto">
          <a:xfrm>
            <a:off x="4721655" y="833016"/>
            <a:ext cx="3206805" cy="1074653"/>
          </a:xfrm>
          <a:prstGeom prst="rect">
            <a:avLst/>
          </a:prstGeom>
          <a:solidFill>
            <a:schemeClr val="accent6">
              <a:lumMod val="20000"/>
              <a:lumOff val="80000"/>
            </a:schemeClr>
          </a:solidFill>
          <a:ln w="28575">
            <a:headEnd/>
            <a:tailEnd/>
          </a:ln>
        </p:spPr>
        <p:style>
          <a:lnRef idx="2">
            <a:schemeClr val="dk1"/>
          </a:lnRef>
          <a:fillRef idx="1">
            <a:schemeClr val="lt1"/>
          </a:fillRef>
          <a:effectRef idx="0">
            <a:schemeClr val="dk1"/>
          </a:effectRef>
          <a:fontRef idx="minor">
            <a:schemeClr val="dk1"/>
          </a:fontRef>
        </p:style>
        <p:txBody>
          <a:bodyPr wrap="square" lIns="90488" tIns="44450" rIns="90488" bIns="44450">
            <a:spAutoFit/>
          </a:bodyPr>
          <a:lstStyle/>
          <a:p>
            <a:pPr algn="ctr"/>
            <a:r>
              <a:rPr lang="en-US" altLang="en-US" sz="3200" b="1" dirty="0">
                <a:cs typeface="Arial" charset="0"/>
              </a:rPr>
              <a:t>Responsible Officer</a:t>
            </a:r>
          </a:p>
        </p:txBody>
      </p:sp>
      <p:sp>
        <p:nvSpPr>
          <p:cNvPr id="132" name="Rectangle 131"/>
          <p:cNvSpPr/>
          <p:nvPr/>
        </p:nvSpPr>
        <p:spPr>
          <a:xfrm>
            <a:off x="1972966" y="1568906"/>
            <a:ext cx="2443281" cy="1074653"/>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Nodal Officer</a:t>
            </a:r>
          </a:p>
          <a:p>
            <a:pPr algn="ctr"/>
            <a:r>
              <a:rPr lang="en-US" sz="2400" b="1" dirty="0">
                <a:solidFill>
                  <a:schemeClr val="tx1"/>
                </a:solidFill>
              </a:rPr>
              <a:t>(Air Operation</a:t>
            </a:r>
            <a:r>
              <a:rPr lang="en-US" sz="2800" b="1" dirty="0">
                <a:solidFill>
                  <a:schemeClr val="tx1"/>
                </a:solidFill>
              </a:rPr>
              <a:t>)</a:t>
            </a:r>
          </a:p>
        </p:txBody>
      </p:sp>
      <p:cxnSp>
        <p:nvCxnSpPr>
          <p:cNvPr id="160" name="Straight Arrow Connector 159"/>
          <p:cNvCxnSpPr/>
          <p:nvPr/>
        </p:nvCxnSpPr>
        <p:spPr>
          <a:xfrm>
            <a:off x="4416246" y="2054655"/>
            <a:ext cx="167975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42" name="Straight Connector 41"/>
          <p:cNvCxnSpPr/>
          <p:nvPr/>
        </p:nvCxnSpPr>
        <p:spPr>
          <a:xfrm>
            <a:off x="3041900" y="1279243"/>
            <a:ext cx="167975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6096000" y="3429000"/>
            <a:ext cx="0" cy="213787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a:off x="6096000" y="1901951"/>
            <a:ext cx="0" cy="45811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820260" y="2207360"/>
            <a:ext cx="0" cy="366492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1820261" y="2207360"/>
            <a:ext cx="15270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5332476" y="4956050"/>
            <a:ext cx="76352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5" name="Slide Number Placeholder 4">
            <a:extLst>
              <a:ext uri="{FF2B5EF4-FFF2-40B4-BE49-F238E27FC236}">
                <a16:creationId xmlns:a16="http://schemas.microsoft.com/office/drawing/2014/main" id="{50F1D9E7-DCC7-2FBC-438D-7FFBA2B1EA31}"/>
              </a:ext>
            </a:extLst>
          </p:cNvPr>
          <p:cNvSpPr>
            <a:spLocks noGrp="1"/>
          </p:cNvSpPr>
          <p:nvPr>
            <p:ph type="sldNum" sz="quarter" idx="12"/>
          </p:nvPr>
        </p:nvSpPr>
        <p:spPr/>
        <p:txBody>
          <a:bodyPr/>
          <a:lstStyle/>
          <a:p>
            <a:fld id="{371FCD81-C9A0-4371-961D-D6D02252C742}" type="slidenum">
              <a:rPr lang="en-IN" smtClean="0"/>
              <a:t>22</a:t>
            </a:fld>
            <a:endParaRPr lang="en-IN"/>
          </a:p>
        </p:txBody>
      </p:sp>
    </p:spTree>
    <p:extLst>
      <p:ext uri="{BB962C8B-B14F-4D97-AF65-F5344CB8AC3E}">
        <p14:creationId xmlns:p14="http://schemas.microsoft.com/office/powerpoint/2010/main" val="267422768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416245" y="985721"/>
            <a:ext cx="3359510" cy="916231"/>
          </a:xfrm>
          <a:prstGeom prst="rect">
            <a:avLst/>
          </a:prstGeom>
          <a:solidFill>
            <a:schemeClr val="accent2">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tx1"/>
                </a:solidFill>
              </a:rPr>
              <a:t>Operation Section</a:t>
            </a:r>
          </a:p>
        </p:txBody>
      </p:sp>
      <p:cxnSp>
        <p:nvCxnSpPr>
          <p:cNvPr id="6" name="Straight Arrow Connector 5"/>
          <p:cNvCxnSpPr/>
          <p:nvPr/>
        </p:nvCxnSpPr>
        <p:spPr>
          <a:xfrm flipH="1">
            <a:off x="4416246" y="2360065"/>
            <a:ext cx="1679754"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7" name="Rectangle 6"/>
          <p:cNvSpPr/>
          <p:nvPr/>
        </p:nvSpPr>
        <p:spPr>
          <a:xfrm>
            <a:off x="2125671" y="2060708"/>
            <a:ext cx="2590559" cy="604767"/>
          </a:xfrm>
          <a:prstGeom prst="rect">
            <a:avLst/>
          </a:prstGeom>
          <a:solidFill>
            <a:schemeClr val="accent1">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Staging Area </a:t>
            </a:r>
          </a:p>
        </p:txBody>
      </p:sp>
      <p:sp>
        <p:nvSpPr>
          <p:cNvPr id="8" name="Line 17"/>
          <p:cNvSpPr>
            <a:spLocks noChangeShapeType="1"/>
          </p:cNvSpPr>
          <p:nvPr/>
        </p:nvSpPr>
        <p:spPr bwMode="auto">
          <a:xfrm flipV="1">
            <a:off x="3652721" y="2818180"/>
            <a:ext cx="5039265" cy="0"/>
          </a:xfrm>
          <a:prstGeom prst="line">
            <a:avLst/>
          </a:prstGeom>
          <a:noFill/>
          <a:ln w="28575">
            <a:solidFill>
              <a:schemeClr val="tx1"/>
            </a:solidFill>
            <a:round/>
            <a:headEnd/>
            <a:tailEnd/>
          </a:ln>
        </p:spPr>
        <p:txBody>
          <a:bodyPr/>
          <a:lstStyle/>
          <a:p>
            <a:endParaRPr lang="en-IN"/>
          </a:p>
        </p:txBody>
      </p:sp>
      <p:cxnSp>
        <p:nvCxnSpPr>
          <p:cNvPr id="9" name="Straight Arrow Connector 8"/>
          <p:cNvCxnSpPr/>
          <p:nvPr/>
        </p:nvCxnSpPr>
        <p:spPr>
          <a:xfrm>
            <a:off x="8691985" y="2818180"/>
            <a:ext cx="0" cy="30541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10" name="Straight Arrow Connector 9"/>
          <p:cNvCxnSpPr/>
          <p:nvPr/>
        </p:nvCxnSpPr>
        <p:spPr>
          <a:xfrm>
            <a:off x="3652720" y="2818180"/>
            <a:ext cx="0" cy="30541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11" name="Rectangle 10"/>
          <p:cNvSpPr/>
          <p:nvPr/>
        </p:nvSpPr>
        <p:spPr>
          <a:xfrm>
            <a:off x="2278374" y="3123591"/>
            <a:ext cx="2966840" cy="763525"/>
          </a:xfrm>
          <a:prstGeom prst="rect">
            <a:avLst/>
          </a:prstGeom>
          <a:solidFill>
            <a:schemeClr val="accent6">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Response Branch  (Rescue &amp; Relief</a:t>
            </a:r>
            <a:r>
              <a:rPr lang="en-US" sz="2800" b="1" dirty="0">
                <a:solidFill>
                  <a:schemeClr val="tx1"/>
                </a:solidFill>
              </a:rPr>
              <a:t>)</a:t>
            </a:r>
          </a:p>
        </p:txBody>
      </p:sp>
      <p:sp>
        <p:nvSpPr>
          <p:cNvPr id="12" name="Rectangle 11"/>
          <p:cNvSpPr/>
          <p:nvPr/>
        </p:nvSpPr>
        <p:spPr>
          <a:xfrm>
            <a:off x="7470345" y="3123591"/>
            <a:ext cx="2443280" cy="763525"/>
          </a:xfrm>
          <a:prstGeom prst="rect">
            <a:avLst/>
          </a:prstGeom>
          <a:solidFill>
            <a:schemeClr val="accent6">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Transportation</a:t>
            </a:r>
          </a:p>
          <a:p>
            <a:pPr algn="ctr"/>
            <a:r>
              <a:rPr lang="en-US" sz="2400" b="1" dirty="0">
                <a:solidFill>
                  <a:schemeClr val="tx1"/>
                </a:solidFill>
              </a:rPr>
              <a:t>Branch </a:t>
            </a:r>
          </a:p>
        </p:txBody>
      </p:sp>
      <p:cxnSp>
        <p:nvCxnSpPr>
          <p:cNvPr id="13" name="Straight Arrow Connector 12"/>
          <p:cNvCxnSpPr/>
          <p:nvPr/>
        </p:nvCxnSpPr>
        <p:spPr>
          <a:xfrm>
            <a:off x="3500015" y="5566870"/>
            <a:ext cx="0" cy="30541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2125670" y="4192526"/>
            <a:ext cx="2792320" cy="763525"/>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Divisional (Geographical</a:t>
            </a:r>
            <a:r>
              <a:rPr lang="en-US" sz="2800" b="1" dirty="0">
                <a:solidFill>
                  <a:schemeClr val="tx1"/>
                </a:solidFill>
              </a:rPr>
              <a:t>) </a:t>
            </a:r>
          </a:p>
        </p:txBody>
      </p:sp>
      <p:cxnSp>
        <p:nvCxnSpPr>
          <p:cNvPr id="15" name="Straight Arrow Connector 14"/>
          <p:cNvCxnSpPr/>
          <p:nvPr/>
        </p:nvCxnSpPr>
        <p:spPr>
          <a:xfrm>
            <a:off x="3500015" y="3887115"/>
            <a:ext cx="0" cy="30541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16" name="Rectangle 15"/>
          <p:cNvSpPr/>
          <p:nvPr/>
        </p:nvSpPr>
        <p:spPr>
          <a:xfrm>
            <a:off x="2278375" y="5108756"/>
            <a:ext cx="2792320" cy="458115"/>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Single Resource </a:t>
            </a:r>
          </a:p>
        </p:txBody>
      </p:sp>
      <p:sp>
        <p:nvSpPr>
          <p:cNvPr id="17" name="Rectangle 16"/>
          <p:cNvSpPr/>
          <p:nvPr/>
        </p:nvSpPr>
        <p:spPr>
          <a:xfrm>
            <a:off x="2278375" y="5872280"/>
            <a:ext cx="2792320" cy="833016"/>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Task force/Strike Team</a:t>
            </a:r>
          </a:p>
        </p:txBody>
      </p:sp>
      <p:cxnSp>
        <p:nvCxnSpPr>
          <p:cNvPr id="18" name="Straight Connector 17"/>
          <p:cNvCxnSpPr/>
          <p:nvPr/>
        </p:nvCxnSpPr>
        <p:spPr>
          <a:xfrm flipV="1">
            <a:off x="7470345" y="3887115"/>
            <a:ext cx="0" cy="2595984"/>
          </a:xfrm>
          <a:prstGeom prst="line">
            <a:avLst/>
          </a:prstGeom>
          <a:ln w="28575" cmpd="sng">
            <a:solidFill>
              <a:schemeClr val="tx1"/>
            </a:solidFill>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a:off x="7470345" y="6483101"/>
            <a:ext cx="305410" cy="1587"/>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20" name="Straight Arrow Connector 19"/>
          <p:cNvCxnSpPr/>
          <p:nvPr/>
        </p:nvCxnSpPr>
        <p:spPr>
          <a:xfrm>
            <a:off x="7470345" y="5719576"/>
            <a:ext cx="305410" cy="1587"/>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21" name="Straight Arrow Connector 20"/>
          <p:cNvCxnSpPr/>
          <p:nvPr/>
        </p:nvCxnSpPr>
        <p:spPr>
          <a:xfrm>
            <a:off x="7470345" y="5108756"/>
            <a:ext cx="305410" cy="1587"/>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22" name="Straight Arrow Connector 21"/>
          <p:cNvCxnSpPr/>
          <p:nvPr/>
        </p:nvCxnSpPr>
        <p:spPr>
          <a:xfrm>
            <a:off x="7470345" y="4497936"/>
            <a:ext cx="305410" cy="1587"/>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23" name="Rectangle 22"/>
          <p:cNvSpPr/>
          <p:nvPr/>
        </p:nvSpPr>
        <p:spPr>
          <a:xfrm>
            <a:off x="7775756" y="4192526"/>
            <a:ext cx="2094240" cy="458114"/>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Road </a:t>
            </a:r>
          </a:p>
        </p:txBody>
      </p:sp>
      <p:sp>
        <p:nvSpPr>
          <p:cNvPr id="24" name="Rectangle 23"/>
          <p:cNvSpPr/>
          <p:nvPr/>
        </p:nvSpPr>
        <p:spPr>
          <a:xfrm>
            <a:off x="7775756" y="4803345"/>
            <a:ext cx="2094240" cy="458115"/>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Rail </a:t>
            </a:r>
          </a:p>
        </p:txBody>
      </p:sp>
      <p:sp>
        <p:nvSpPr>
          <p:cNvPr id="25" name="Rectangle 24"/>
          <p:cNvSpPr/>
          <p:nvPr/>
        </p:nvSpPr>
        <p:spPr>
          <a:xfrm>
            <a:off x="7775756" y="5414164"/>
            <a:ext cx="2094240" cy="458116"/>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Water</a:t>
            </a:r>
          </a:p>
        </p:txBody>
      </p:sp>
      <p:sp>
        <p:nvSpPr>
          <p:cNvPr id="26" name="Rectangle 25"/>
          <p:cNvSpPr/>
          <p:nvPr/>
        </p:nvSpPr>
        <p:spPr>
          <a:xfrm>
            <a:off x="7775755" y="6024985"/>
            <a:ext cx="2094240" cy="610820"/>
          </a:xfrm>
          <a:prstGeom prst="rect">
            <a:avLst/>
          </a:prstGeom>
          <a:solidFill>
            <a:schemeClr val="accent3">
              <a:lumMod val="20000"/>
              <a:lumOff val="80000"/>
            </a:schemeClr>
          </a:solidFill>
          <a:ln w="28575"/>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Air</a:t>
            </a:r>
          </a:p>
        </p:txBody>
      </p:sp>
      <p:cxnSp>
        <p:nvCxnSpPr>
          <p:cNvPr id="31" name="Straight Connector 30"/>
          <p:cNvCxnSpPr/>
          <p:nvPr/>
        </p:nvCxnSpPr>
        <p:spPr>
          <a:xfrm flipV="1">
            <a:off x="6096000" y="1901952"/>
            <a:ext cx="0" cy="916228"/>
          </a:xfrm>
          <a:prstGeom prst="line">
            <a:avLst/>
          </a:prstGeom>
          <a:ln w="28575" cmpd="sng">
            <a:solidFill>
              <a:schemeClr val="tx1"/>
            </a:solidFill>
            <a:headEnd type="triangle" w="med" len="med"/>
            <a:tailEnd type="none" w="med" len="med"/>
          </a:ln>
        </p:spPr>
        <p:style>
          <a:lnRef idx="3">
            <a:schemeClr val="dk1"/>
          </a:lnRef>
          <a:fillRef idx="0">
            <a:schemeClr val="dk1"/>
          </a:fillRef>
          <a:effectRef idx="2">
            <a:schemeClr val="dk1"/>
          </a:effectRef>
          <a:fontRef idx="minor">
            <a:schemeClr val="tx1"/>
          </a:fontRef>
        </p:style>
      </p:cxnSp>
      <p:cxnSp>
        <p:nvCxnSpPr>
          <p:cNvPr id="36" name="Straight Arrow Connector 35"/>
          <p:cNvCxnSpPr/>
          <p:nvPr/>
        </p:nvCxnSpPr>
        <p:spPr>
          <a:xfrm>
            <a:off x="3500015" y="4956050"/>
            <a:ext cx="0" cy="152706"/>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29" name="Slide Number Placeholder 28">
            <a:extLst>
              <a:ext uri="{FF2B5EF4-FFF2-40B4-BE49-F238E27FC236}">
                <a16:creationId xmlns:a16="http://schemas.microsoft.com/office/drawing/2014/main" id="{1A7583B5-B0D4-C2B8-52AE-BFF49E3878FA}"/>
              </a:ext>
            </a:extLst>
          </p:cNvPr>
          <p:cNvSpPr>
            <a:spLocks noGrp="1"/>
          </p:cNvSpPr>
          <p:nvPr>
            <p:ph type="sldNum" sz="quarter" idx="12"/>
          </p:nvPr>
        </p:nvSpPr>
        <p:spPr/>
        <p:txBody>
          <a:bodyPr/>
          <a:lstStyle/>
          <a:p>
            <a:fld id="{371FCD81-C9A0-4371-961D-D6D02252C742}" type="slidenum">
              <a:rPr lang="en-IN" smtClean="0"/>
              <a:t>23</a:t>
            </a:fld>
            <a:endParaRPr lang="en-IN"/>
          </a:p>
        </p:txBody>
      </p:sp>
      <p:sp>
        <p:nvSpPr>
          <p:cNvPr id="30" name="TextBox 51"/>
          <p:cNvSpPr txBox="1">
            <a:spLocks noChangeArrowheads="1"/>
          </p:cNvSpPr>
          <p:nvPr/>
        </p:nvSpPr>
        <p:spPr bwMode="auto">
          <a:xfrm>
            <a:off x="189074" y="3101644"/>
            <a:ext cx="1582616" cy="707886"/>
          </a:xfrm>
          <a:prstGeom prst="rect">
            <a:avLst/>
          </a:prstGeom>
          <a:solidFill>
            <a:srgbClr val="C00000"/>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4000" b="1" dirty="0">
                <a:solidFill>
                  <a:schemeClr val="bg1"/>
                </a:solidFill>
                <a:latin typeface="+mj-lt"/>
              </a:rPr>
              <a:t>IRS</a:t>
            </a:r>
          </a:p>
        </p:txBody>
      </p:sp>
    </p:spTree>
    <p:extLst>
      <p:ext uri="{BB962C8B-B14F-4D97-AF65-F5344CB8AC3E}">
        <p14:creationId xmlns:p14="http://schemas.microsoft.com/office/powerpoint/2010/main" val="1525852099"/>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52720" y="1291130"/>
            <a:ext cx="3970330" cy="763525"/>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tx1"/>
                </a:solidFill>
              </a:rPr>
              <a:t>Planning Section</a:t>
            </a:r>
          </a:p>
        </p:txBody>
      </p:sp>
      <p:sp>
        <p:nvSpPr>
          <p:cNvPr id="8" name="Rectangle 7"/>
          <p:cNvSpPr/>
          <p:nvPr/>
        </p:nvSpPr>
        <p:spPr>
          <a:xfrm>
            <a:off x="4416244" y="2360065"/>
            <a:ext cx="3206806" cy="610820"/>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Resource Unit</a:t>
            </a:r>
          </a:p>
        </p:txBody>
      </p:sp>
      <p:sp>
        <p:nvSpPr>
          <p:cNvPr id="9" name="Rectangle 8"/>
          <p:cNvSpPr/>
          <p:nvPr/>
        </p:nvSpPr>
        <p:spPr>
          <a:xfrm>
            <a:off x="4416244" y="3429000"/>
            <a:ext cx="3206806" cy="610820"/>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Situation Unit</a:t>
            </a:r>
          </a:p>
        </p:txBody>
      </p:sp>
      <p:sp>
        <p:nvSpPr>
          <p:cNvPr id="10" name="Rectangle 9"/>
          <p:cNvSpPr/>
          <p:nvPr/>
        </p:nvSpPr>
        <p:spPr>
          <a:xfrm>
            <a:off x="4416246" y="4497935"/>
            <a:ext cx="3206804" cy="763524"/>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Documentation Unit</a:t>
            </a:r>
          </a:p>
        </p:txBody>
      </p:sp>
      <p:sp>
        <p:nvSpPr>
          <p:cNvPr id="11" name="Rectangle 10"/>
          <p:cNvSpPr/>
          <p:nvPr/>
        </p:nvSpPr>
        <p:spPr>
          <a:xfrm>
            <a:off x="4416244" y="5719576"/>
            <a:ext cx="3206806" cy="763525"/>
          </a:xfrm>
          <a:prstGeom prst="rect">
            <a:avLst/>
          </a:prstGeom>
          <a:solidFill>
            <a:schemeClr val="accent3">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Demobilization Unit</a:t>
            </a:r>
          </a:p>
        </p:txBody>
      </p:sp>
      <p:cxnSp>
        <p:nvCxnSpPr>
          <p:cNvPr id="15" name="Straight Connector 14"/>
          <p:cNvCxnSpPr/>
          <p:nvPr/>
        </p:nvCxnSpPr>
        <p:spPr>
          <a:xfrm>
            <a:off x="3805425" y="2054655"/>
            <a:ext cx="0" cy="39703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a:endCxn id="8" idx="1"/>
          </p:cNvCxnSpPr>
          <p:nvPr/>
        </p:nvCxnSpPr>
        <p:spPr>
          <a:xfrm>
            <a:off x="3805426" y="2665475"/>
            <a:ext cx="61081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a:endCxn id="9" idx="1"/>
          </p:cNvCxnSpPr>
          <p:nvPr/>
        </p:nvCxnSpPr>
        <p:spPr>
          <a:xfrm>
            <a:off x="3805426" y="3734410"/>
            <a:ext cx="610819"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3805425" y="4803345"/>
            <a:ext cx="61082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3805425" y="6024985"/>
            <a:ext cx="610820" cy="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B75300EA-72C0-8FE5-2E55-EB024E10E58F}"/>
              </a:ext>
            </a:extLst>
          </p:cNvPr>
          <p:cNvSpPr>
            <a:spLocks noGrp="1"/>
          </p:cNvSpPr>
          <p:nvPr>
            <p:ph type="sldNum" sz="quarter" idx="12"/>
          </p:nvPr>
        </p:nvSpPr>
        <p:spPr/>
        <p:txBody>
          <a:bodyPr/>
          <a:lstStyle/>
          <a:p>
            <a:fld id="{371FCD81-C9A0-4371-961D-D6D02252C742}" type="slidenum">
              <a:rPr lang="en-IN" smtClean="0"/>
              <a:t>24</a:t>
            </a:fld>
            <a:endParaRPr lang="en-IN"/>
          </a:p>
        </p:txBody>
      </p:sp>
      <p:sp>
        <p:nvSpPr>
          <p:cNvPr id="16" name="TextBox 51"/>
          <p:cNvSpPr txBox="1">
            <a:spLocks noChangeArrowheads="1"/>
          </p:cNvSpPr>
          <p:nvPr/>
        </p:nvSpPr>
        <p:spPr bwMode="auto">
          <a:xfrm>
            <a:off x="373057" y="2970885"/>
            <a:ext cx="1582616" cy="707886"/>
          </a:xfrm>
          <a:prstGeom prst="rect">
            <a:avLst/>
          </a:prstGeom>
          <a:solidFill>
            <a:srgbClr val="C00000"/>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4000" b="1" dirty="0">
                <a:solidFill>
                  <a:schemeClr val="bg1"/>
                </a:solidFill>
                <a:latin typeface="+mj-lt"/>
              </a:rPr>
              <a:t>IRS</a:t>
            </a:r>
          </a:p>
        </p:txBody>
      </p:sp>
    </p:spTree>
    <p:extLst>
      <p:ext uri="{BB962C8B-B14F-4D97-AF65-F5344CB8AC3E}">
        <p14:creationId xmlns:p14="http://schemas.microsoft.com/office/powerpoint/2010/main" val="206110320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68950" y="1138425"/>
            <a:ext cx="3054100" cy="610820"/>
          </a:xfrm>
          <a:prstGeom prst="rect">
            <a:avLst/>
          </a:prstGeom>
          <a:solidFill>
            <a:schemeClr val="accent2">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200" b="1" dirty="0">
                <a:solidFill>
                  <a:schemeClr val="tx1"/>
                </a:solidFill>
              </a:rPr>
              <a:t> </a:t>
            </a:r>
            <a:r>
              <a:rPr lang="en-US" sz="2800" b="1" dirty="0">
                <a:solidFill>
                  <a:schemeClr val="tx1"/>
                </a:solidFill>
              </a:rPr>
              <a:t>Logistic Section</a:t>
            </a:r>
          </a:p>
        </p:txBody>
      </p:sp>
      <p:sp>
        <p:nvSpPr>
          <p:cNvPr id="3" name="Line 17"/>
          <p:cNvSpPr>
            <a:spLocks noChangeShapeType="1"/>
          </p:cNvSpPr>
          <p:nvPr/>
        </p:nvSpPr>
        <p:spPr bwMode="auto">
          <a:xfrm>
            <a:off x="2889196" y="2207360"/>
            <a:ext cx="6566315" cy="0"/>
          </a:xfrm>
          <a:prstGeom prst="line">
            <a:avLst/>
          </a:prstGeom>
          <a:noFill/>
          <a:ln w="28575" cmpd="sng">
            <a:solidFill>
              <a:schemeClr val="tx1"/>
            </a:solidFill>
            <a:round/>
            <a:headEnd/>
            <a:tailEnd/>
          </a:ln>
        </p:spPr>
        <p:txBody>
          <a:bodyPr/>
          <a:lstStyle/>
          <a:p>
            <a:endParaRPr lang="en-IN" sz="2000"/>
          </a:p>
        </p:txBody>
      </p:sp>
      <p:cxnSp>
        <p:nvCxnSpPr>
          <p:cNvPr id="4" name="Straight Arrow Connector 3"/>
          <p:cNvCxnSpPr/>
          <p:nvPr/>
        </p:nvCxnSpPr>
        <p:spPr>
          <a:xfrm>
            <a:off x="5792178" y="2207361"/>
            <a:ext cx="176" cy="596889"/>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5" name="Straight Arrow Connector 4"/>
          <p:cNvCxnSpPr/>
          <p:nvPr/>
        </p:nvCxnSpPr>
        <p:spPr>
          <a:xfrm>
            <a:off x="2889195" y="2207360"/>
            <a:ext cx="0" cy="30541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6" name="Rectangle 5"/>
          <p:cNvSpPr/>
          <p:nvPr/>
        </p:nvSpPr>
        <p:spPr>
          <a:xfrm>
            <a:off x="7775755" y="2512770"/>
            <a:ext cx="2545081" cy="610820"/>
          </a:xfrm>
          <a:prstGeom prst="rect">
            <a:avLst/>
          </a:prstGeom>
          <a:solidFill>
            <a:schemeClr val="accent6">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Finance Branch</a:t>
            </a:r>
          </a:p>
        </p:txBody>
      </p:sp>
      <p:sp>
        <p:nvSpPr>
          <p:cNvPr id="7" name="Rectangle 6"/>
          <p:cNvSpPr/>
          <p:nvPr/>
        </p:nvSpPr>
        <p:spPr>
          <a:xfrm>
            <a:off x="4568950" y="2512770"/>
            <a:ext cx="2901396" cy="610820"/>
          </a:xfrm>
          <a:prstGeom prst="rect">
            <a:avLst/>
          </a:prstGeom>
          <a:solidFill>
            <a:schemeClr val="accent6">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Support Branch</a:t>
            </a:r>
          </a:p>
        </p:txBody>
      </p:sp>
      <p:sp>
        <p:nvSpPr>
          <p:cNvPr id="8" name="Rectangle 7"/>
          <p:cNvSpPr/>
          <p:nvPr/>
        </p:nvSpPr>
        <p:spPr>
          <a:xfrm>
            <a:off x="1667558" y="2512771"/>
            <a:ext cx="2595983" cy="610820"/>
          </a:xfrm>
          <a:prstGeom prst="rect">
            <a:avLst/>
          </a:prstGeom>
          <a:solidFill>
            <a:schemeClr val="accent6">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Service Branch</a:t>
            </a:r>
          </a:p>
        </p:txBody>
      </p:sp>
      <p:sp>
        <p:nvSpPr>
          <p:cNvPr id="12" name="Rectangle 11"/>
          <p:cNvSpPr/>
          <p:nvPr/>
        </p:nvSpPr>
        <p:spPr>
          <a:xfrm>
            <a:off x="1972965" y="3429001"/>
            <a:ext cx="2545082" cy="763524"/>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Communication Unit</a:t>
            </a:r>
          </a:p>
        </p:txBody>
      </p:sp>
      <p:sp>
        <p:nvSpPr>
          <p:cNvPr id="13" name="Rectangle 12"/>
          <p:cNvSpPr/>
          <p:nvPr/>
        </p:nvSpPr>
        <p:spPr>
          <a:xfrm>
            <a:off x="1972965" y="4650640"/>
            <a:ext cx="2545082" cy="610820"/>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Medical Unit</a:t>
            </a:r>
          </a:p>
        </p:txBody>
      </p:sp>
      <p:sp>
        <p:nvSpPr>
          <p:cNvPr id="14" name="Rectangle 13"/>
          <p:cNvSpPr/>
          <p:nvPr/>
        </p:nvSpPr>
        <p:spPr>
          <a:xfrm>
            <a:off x="1972965" y="5566871"/>
            <a:ext cx="2545082" cy="610821"/>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Food Unit</a:t>
            </a:r>
          </a:p>
        </p:txBody>
      </p:sp>
      <p:sp>
        <p:nvSpPr>
          <p:cNvPr id="15" name="Rectangle 14"/>
          <p:cNvSpPr/>
          <p:nvPr/>
        </p:nvSpPr>
        <p:spPr>
          <a:xfrm>
            <a:off x="5027065" y="5719576"/>
            <a:ext cx="2714755" cy="763525"/>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Ground Support Unit</a:t>
            </a:r>
          </a:p>
        </p:txBody>
      </p:sp>
      <p:sp>
        <p:nvSpPr>
          <p:cNvPr id="16" name="Rectangle 15"/>
          <p:cNvSpPr/>
          <p:nvPr/>
        </p:nvSpPr>
        <p:spPr>
          <a:xfrm>
            <a:off x="5027065" y="4650640"/>
            <a:ext cx="2714755" cy="610820"/>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Facilities Unit</a:t>
            </a:r>
          </a:p>
        </p:txBody>
      </p:sp>
      <p:sp>
        <p:nvSpPr>
          <p:cNvPr id="17" name="Rectangle 16"/>
          <p:cNvSpPr/>
          <p:nvPr/>
        </p:nvSpPr>
        <p:spPr>
          <a:xfrm>
            <a:off x="5027065" y="3581705"/>
            <a:ext cx="2714755" cy="763526"/>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Resource Provisioning Unit</a:t>
            </a:r>
          </a:p>
        </p:txBody>
      </p:sp>
      <p:sp>
        <p:nvSpPr>
          <p:cNvPr id="18" name="Rectangle 17"/>
          <p:cNvSpPr/>
          <p:nvPr/>
        </p:nvSpPr>
        <p:spPr>
          <a:xfrm>
            <a:off x="8081166" y="3276295"/>
            <a:ext cx="2281425" cy="610820"/>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Time Unit</a:t>
            </a:r>
          </a:p>
        </p:txBody>
      </p:sp>
      <p:sp>
        <p:nvSpPr>
          <p:cNvPr id="19" name="Rectangle 18"/>
          <p:cNvSpPr/>
          <p:nvPr/>
        </p:nvSpPr>
        <p:spPr>
          <a:xfrm>
            <a:off x="8081166" y="4039821"/>
            <a:ext cx="2434129" cy="763525"/>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400" b="1" dirty="0">
                <a:solidFill>
                  <a:schemeClr val="tx1"/>
                </a:solidFill>
              </a:rPr>
              <a:t>Compensation /Claim Unit</a:t>
            </a:r>
          </a:p>
        </p:txBody>
      </p:sp>
      <p:sp>
        <p:nvSpPr>
          <p:cNvPr id="20" name="Rectangle 19"/>
          <p:cNvSpPr/>
          <p:nvPr/>
        </p:nvSpPr>
        <p:spPr>
          <a:xfrm>
            <a:off x="8081165" y="4956051"/>
            <a:ext cx="2434130" cy="763525"/>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Procurement Unit</a:t>
            </a:r>
          </a:p>
        </p:txBody>
      </p:sp>
      <p:sp>
        <p:nvSpPr>
          <p:cNvPr id="21" name="Rectangle 20"/>
          <p:cNvSpPr/>
          <p:nvPr/>
        </p:nvSpPr>
        <p:spPr>
          <a:xfrm>
            <a:off x="8081165" y="5872281"/>
            <a:ext cx="2434130" cy="763525"/>
          </a:xfrm>
          <a:prstGeom prst="rect">
            <a:avLst/>
          </a:prstGeom>
          <a:solidFill>
            <a:schemeClr val="accent5">
              <a:lumMod val="20000"/>
              <a:lumOff val="80000"/>
            </a:schemeClr>
          </a:solidFill>
          <a:ln w="28575">
            <a:solidFill>
              <a:schemeClr val="tx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2800" b="1" dirty="0">
                <a:solidFill>
                  <a:schemeClr val="tx1"/>
                </a:solidFill>
              </a:rPr>
              <a:t>Cost Unit</a:t>
            </a:r>
          </a:p>
        </p:txBody>
      </p:sp>
      <p:cxnSp>
        <p:nvCxnSpPr>
          <p:cNvPr id="22" name="Straight Arrow Connector 21"/>
          <p:cNvCxnSpPr/>
          <p:nvPr/>
        </p:nvCxnSpPr>
        <p:spPr>
          <a:xfrm flipH="1">
            <a:off x="5790592" y="1749246"/>
            <a:ext cx="1" cy="533705"/>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28" name="Straight Arrow Connector 27"/>
          <p:cNvCxnSpPr/>
          <p:nvPr/>
        </p:nvCxnSpPr>
        <p:spPr>
          <a:xfrm>
            <a:off x="9455510" y="2207360"/>
            <a:ext cx="0" cy="30541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32" name="Straight Arrow Connector 31"/>
          <p:cNvCxnSpPr/>
          <p:nvPr/>
        </p:nvCxnSpPr>
        <p:spPr>
          <a:xfrm>
            <a:off x="1667555" y="3887115"/>
            <a:ext cx="305410"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38" name="Straight Arrow Connector 37"/>
          <p:cNvCxnSpPr/>
          <p:nvPr/>
        </p:nvCxnSpPr>
        <p:spPr>
          <a:xfrm flipV="1">
            <a:off x="4721655" y="6024985"/>
            <a:ext cx="339344" cy="476"/>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41" name="Straight Arrow Connector 40"/>
          <p:cNvCxnSpPr/>
          <p:nvPr/>
        </p:nvCxnSpPr>
        <p:spPr>
          <a:xfrm flipV="1">
            <a:off x="4721655" y="5108755"/>
            <a:ext cx="339344" cy="476"/>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42" name="Straight Arrow Connector 41"/>
          <p:cNvCxnSpPr/>
          <p:nvPr/>
        </p:nvCxnSpPr>
        <p:spPr>
          <a:xfrm flipV="1">
            <a:off x="4721655" y="4039820"/>
            <a:ext cx="339344" cy="476"/>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45" name="Straight Arrow Connector 44"/>
          <p:cNvCxnSpPr/>
          <p:nvPr/>
        </p:nvCxnSpPr>
        <p:spPr>
          <a:xfrm>
            <a:off x="7928461" y="3581705"/>
            <a:ext cx="15270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50" name="Straight Connector 49"/>
          <p:cNvCxnSpPr/>
          <p:nvPr/>
        </p:nvCxnSpPr>
        <p:spPr>
          <a:xfrm>
            <a:off x="7928460" y="3123591"/>
            <a:ext cx="0" cy="32068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667555" y="3123590"/>
            <a:ext cx="0" cy="27486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721655" y="3123591"/>
            <a:ext cx="0" cy="290139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7928461" y="4497935"/>
            <a:ext cx="15270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77" name="Straight Arrow Connector 76"/>
          <p:cNvCxnSpPr/>
          <p:nvPr/>
        </p:nvCxnSpPr>
        <p:spPr>
          <a:xfrm>
            <a:off x="7928461" y="5261460"/>
            <a:ext cx="15270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78" name="Straight Arrow Connector 77"/>
          <p:cNvCxnSpPr/>
          <p:nvPr/>
        </p:nvCxnSpPr>
        <p:spPr>
          <a:xfrm>
            <a:off x="7928461" y="6330395"/>
            <a:ext cx="152705"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79" name="Straight Arrow Connector 78"/>
          <p:cNvCxnSpPr/>
          <p:nvPr/>
        </p:nvCxnSpPr>
        <p:spPr>
          <a:xfrm>
            <a:off x="1667555" y="5872280"/>
            <a:ext cx="305410"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cxnSp>
        <p:nvCxnSpPr>
          <p:cNvPr id="80" name="Straight Arrow Connector 79"/>
          <p:cNvCxnSpPr/>
          <p:nvPr/>
        </p:nvCxnSpPr>
        <p:spPr>
          <a:xfrm>
            <a:off x="1667555" y="4956050"/>
            <a:ext cx="305410" cy="0"/>
          </a:xfrm>
          <a:prstGeom prst="straightConnector1">
            <a:avLst/>
          </a:prstGeom>
          <a:ln w="28575" cmpd="sng">
            <a:solidFill>
              <a:schemeClr val="tx1"/>
            </a:solidFill>
            <a:tailEnd type="arrow"/>
          </a:ln>
        </p:spPr>
        <p:style>
          <a:lnRef idx="3">
            <a:schemeClr val="dk1"/>
          </a:lnRef>
          <a:fillRef idx="0">
            <a:schemeClr val="dk1"/>
          </a:fillRef>
          <a:effectRef idx="2">
            <a:schemeClr val="dk1"/>
          </a:effectRef>
          <a:fontRef idx="minor">
            <a:schemeClr val="tx1"/>
          </a:fontRef>
        </p:style>
      </p:cxnSp>
      <p:sp>
        <p:nvSpPr>
          <p:cNvPr id="11" name="Slide Number Placeholder 10">
            <a:extLst>
              <a:ext uri="{FF2B5EF4-FFF2-40B4-BE49-F238E27FC236}">
                <a16:creationId xmlns:a16="http://schemas.microsoft.com/office/drawing/2014/main" id="{856A1FCF-356E-8971-7883-3F3882057F4E}"/>
              </a:ext>
            </a:extLst>
          </p:cNvPr>
          <p:cNvSpPr>
            <a:spLocks noGrp="1"/>
          </p:cNvSpPr>
          <p:nvPr>
            <p:ph type="sldNum" sz="quarter" idx="12"/>
          </p:nvPr>
        </p:nvSpPr>
        <p:spPr/>
        <p:txBody>
          <a:bodyPr/>
          <a:lstStyle/>
          <a:p>
            <a:fld id="{371FCD81-C9A0-4371-961D-D6D02252C742}" type="slidenum">
              <a:rPr lang="en-IN" smtClean="0"/>
              <a:t>25</a:t>
            </a:fld>
            <a:endParaRPr lang="en-IN"/>
          </a:p>
        </p:txBody>
      </p:sp>
      <p:sp>
        <p:nvSpPr>
          <p:cNvPr id="39" name="TextBox 51"/>
          <p:cNvSpPr txBox="1">
            <a:spLocks noChangeArrowheads="1"/>
          </p:cNvSpPr>
          <p:nvPr/>
        </p:nvSpPr>
        <p:spPr bwMode="auto">
          <a:xfrm>
            <a:off x="8791" y="2809453"/>
            <a:ext cx="1582616" cy="707886"/>
          </a:xfrm>
          <a:prstGeom prst="rect">
            <a:avLst/>
          </a:prstGeom>
          <a:solidFill>
            <a:srgbClr val="C00000"/>
          </a:solidFill>
          <a:ln>
            <a:noFill/>
          </a:ln>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altLang="en-US" sz="4000" b="1" dirty="0">
                <a:solidFill>
                  <a:schemeClr val="bg1"/>
                </a:solidFill>
                <a:latin typeface="+mj-lt"/>
              </a:rPr>
              <a:t>IRS</a:t>
            </a:r>
          </a:p>
        </p:txBody>
      </p:sp>
    </p:spTree>
    <p:extLst>
      <p:ext uri="{BB962C8B-B14F-4D97-AF65-F5344CB8AC3E}">
        <p14:creationId xmlns:p14="http://schemas.microsoft.com/office/powerpoint/2010/main" val="3494009528"/>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25832" y="2721114"/>
            <a:ext cx="4560738" cy="1323439"/>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latin typeface="+mj-lt"/>
              </a:rPr>
              <a:t>TRAINING : </a:t>
            </a:r>
          </a:p>
          <a:p>
            <a:pPr algn="ctr"/>
            <a:r>
              <a:rPr lang="en-US" sz="4000" b="1" dirty="0">
                <a:solidFill>
                  <a:schemeClr val="bg1"/>
                </a:solidFill>
                <a:latin typeface="+mj-lt"/>
              </a:rPr>
              <a:t>NDRF</a:t>
            </a:r>
            <a:endParaRPr lang="en-IN" sz="4000" b="1" dirty="0">
              <a:solidFill>
                <a:schemeClr val="bg1"/>
              </a:solidFill>
              <a:latin typeface="+mj-lt"/>
            </a:endParaRPr>
          </a:p>
        </p:txBody>
      </p:sp>
      <p:sp>
        <p:nvSpPr>
          <p:cNvPr id="12" name="Rectangle 3"/>
          <p:cNvSpPr txBox="1">
            <a:spLocks noChangeArrowheads="1"/>
          </p:cNvSpPr>
          <p:nvPr/>
        </p:nvSpPr>
        <p:spPr>
          <a:xfrm>
            <a:off x="5056632" y="990605"/>
            <a:ext cx="5982670" cy="5199180"/>
          </a:xfrm>
          <a:prstGeom prst="rect">
            <a:avLst/>
          </a:prstGeom>
          <a:solidFill>
            <a:schemeClr val="bg2"/>
          </a:solidFill>
          <a:ln w="19050">
            <a:solidFill>
              <a:srgbClr val="00FF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lnRef>
          <a:fillRef idx="1">
            <a:schemeClr val="lt1"/>
          </a:fillRef>
          <a:effectRef idx="0">
            <a:schemeClr val="accent1"/>
          </a:effectRef>
          <a:fontRef idx="minor">
            <a:schemeClr val="dk1"/>
          </a:fontRef>
        </p:style>
        <p:txBody>
          <a:bodyPr/>
          <a:lst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a:lstStyle>
          <a:p>
            <a:pPr marL="974725" indent="-914400" algn="just">
              <a:lnSpc>
                <a:spcPct val="150000"/>
              </a:lnSpc>
              <a:spcBef>
                <a:spcPts val="0"/>
              </a:spcBef>
              <a:spcAft>
                <a:spcPts val="1000"/>
              </a:spcAft>
              <a:buClrTx/>
              <a:buFont typeface="Arial" pitchFamily="34" charset="0"/>
              <a:buChar char="•"/>
            </a:pPr>
            <a:r>
              <a:rPr lang="en-US" sz="2800" dirty="0">
                <a:solidFill>
                  <a:schemeClr val="tx1"/>
                </a:solidFill>
              </a:rPr>
              <a:t>MFR</a:t>
            </a:r>
          </a:p>
          <a:p>
            <a:pPr marL="974725" indent="-914400" algn="just">
              <a:lnSpc>
                <a:spcPct val="150000"/>
              </a:lnSpc>
              <a:spcBef>
                <a:spcPts val="0"/>
              </a:spcBef>
              <a:spcAft>
                <a:spcPts val="1000"/>
              </a:spcAft>
              <a:buClrTx/>
              <a:buFont typeface="Arial" pitchFamily="34" charset="0"/>
              <a:buChar char="•"/>
            </a:pPr>
            <a:r>
              <a:rPr lang="en-US" sz="2800" dirty="0">
                <a:solidFill>
                  <a:schemeClr val="tx1"/>
                </a:solidFill>
              </a:rPr>
              <a:t>CSSR</a:t>
            </a:r>
          </a:p>
          <a:p>
            <a:pPr marL="974725" indent="-914400" algn="just">
              <a:lnSpc>
                <a:spcPct val="150000"/>
              </a:lnSpc>
              <a:spcBef>
                <a:spcPts val="0"/>
              </a:spcBef>
              <a:spcAft>
                <a:spcPts val="1000"/>
              </a:spcAft>
              <a:buClrTx/>
              <a:buFont typeface="Arial" pitchFamily="34" charset="0"/>
              <a:buChar char="•"/>
            </a:pPr>
            <a:r>
              <a:rPr lang="en-US" sz="2800" dirty="0">
                <a:solidFill>
                  <a:schemeClr val="tx1"/>
                </a:solidFill>
              </a:rPr>
              <a:t>CBRN Emergency</a:t>
            </a:r>
          </a:p>
          <a:p>
            <a:pPr marL="974725" indent="-914400" algn="just">
              <a:lnSpc>
                <a:spcPct val="150000"/>
              </a:lnSpc>
              <a:spcBef>
                <a:spcPts val="0"/>
              </a:spcBef>
              <a:spcAft>
                <a:spcPts val="1000"/>
              </a:spcAft>
              <a:buClrTx/>
              <a:buFont typeface="Arial" pitchFamily="34" charset="0"/>
              <a:buChar char="•"/>
            </a:pPr>
            <a:r>
              <a:rPr lang="en-US" sz="2800" dirty="0" err="1">
                <a:solidFill>
                  <a:schemeClr val="tx1"/>
                </a:solidFill>
              </a:rPr>
              <a:t>Heli</a:t>
            </a:r>
            <a:r>
              <a:rPr lang="en-US" sz="2800" dirty="0">
                <a:solidFill>
                  <a:schemeClr val="tx1"/>
                </a:solidFill>
              </a:rPr>
              <a:t>-Slithering</a:t>
            </a:r>
          </a:p>
          <a:p>
            <a:pPr marL="974725" indent="-914400" algn="just">
              <a:lnSpc>
                <a:spcPct val="150000"/>
              </a:lnSpc>
              <a:spcBef>
                <a:spcPts val="0"/>
              </a:spcBef>
              <a:spcAft>
                <a:spcPts val="1000"/>
              </a:spcAft>
              <a:buClrTx/>
              <a:buFont typeface="Arial" pitchFamily="34" charset="0"/>
              <a:buChar char="•"/>
            </a:pPr>
            <a:r>
              <a:rPr lang="en-US" sz="2800" dirty="0">
                <a:solidFill>
                  <a:schemeClr val="tx1"/>
                </a:solidFill>
              </a:rPr>
              <a:t>Surface &amp; Under Water Rescue Technique</a:t>
            </a:r>
          </a:p>
          <a:p>
            <a:pPr marL="974725" indent="-914400" algn="just">
              <a:lnSpc>
                <a:spcPct val="150000"/>
              </a:lnSpc>
              <a:spcBef>
                <a:spcPts val="0"/>
              </a:spcBef>
              <a:spcAft>
                <a:spcPts val="1000"/>
              </a:spcAft>
              <a:buClrTx/>
              <a:buFont typeface="Arial" pitchFamily="34" charset="0"/>
              <a:buChar char="•"/>
            </a:pPr>
            <a:r>
              <a:rPr lang="en-US" sz="2800" dirty="0">
                <a:solidFill>
                  <a:schemeClr val="tx1"/>
                </a:solidFill>
              </a:rPr>
              <a:t>Animal Rescue Techniques </a:t>
            </a:r>
          </a:p>
        </p:txBody>
      </p:sp>
      <p:sp>
        <p:nvSpPr>
          <p:cNvPr id="5" name="Slide Number Placeholder 4">
            <a:extLst>
              <a:ext uri="{FF2B5EF4-FFF2-40B4-BE49-F238E27FC236}">
                <a16:creationId xmlns:a16="http://schemas.microsoft.com/office/drawing/2014/main" id="{B3043FE0-E434-1B1D-6843-67822C5F09B7}"/>
              </a:ext>
            </a:extLst>
          </p:cNvPr>
          <p:cNvSpPr>
            <a:spLocks noGrp="1"/>
          </p:cNvSpPr>
          <p:nvPr>
            <p:ph type="sldNum" sz="quarter" idx="12"/>
          </p:nvPr>
        </p:nvSpPr>
        <p:spPr/>
        <p:txBody>
          <a:bodyPr/>
          <a:lstStyle/>
          <a:p>
            <a:fld id="{371FCD81-C9A0-4371-961D-D6D02252C742}" type="slidenum">
              <a:rPr lang="en-IN" smtClean="0"/>
              <a:t>26</a:t>
            </a:fld>
            <a:endParaRPr lang="en-IN"/>
          </a:p>
        </p:txBody>
      </p:sp>
    </p:spTree>
    <p:extLst>
      <p:ext uri="{BB962C8B-B14F-4D97-AF65-F5344CB8AC3E}">
        <p14:creationId xmlns:p14="http://schemas.microsoft.com/office/powerpoint/2010/main" val="281308909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163" y="2602523"/>
            <a:ext cx="3579099" cy="1323439"/>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latin typeface="+mj-lt"/>
              </a:rPr>
              <a:t>NDRF: EQUIPMENTS</a:t>
            </a:r>
          </a:p>
        </p:txBody>
      </p:sp>
      <p:sp>
        <p:nvSpPr>
          <p:cNvPr id="3" name="Rectangle 2"/>
          <p:cNvSpPr/>
          <p:nvPr/>
        </p:nvSpPr>
        <p:spPr>
          <a:xfrm>
            <a:off x="3719146" y="1285250"/>
            <a:ext cx="8168054" cy="4201150"/>
          </a:xfrm>
          <a:prstGeom prst="rect">
            <a:avLst/>
          </a:prstGeom>
          <a:solidFill>
            <a:schemeClr val="bg2"/>
          </a:solidFill>
          <a:ln>
            <a:solidFill>
              <a:srgbClr val="00FF00"/>
            </a:solidFill>
          </a:ln>
        </p:spPr>
        <p:txBody>
          <a:bodyPr wrap="square">
            <a:spAutoFit/>
          </a:bodyPr>
          <a:lstStyle/>
          <a:p>
            <a:pPr marL="914400" indent="-914400" algn="just">
              <a:spcAft>
                <a:spcPts val="1800"/>
              </a:spcAft>
              <a:buFont typeface="Wingdings" pitchFamily="2" charset="2"/>
              <a:buChar char="q"/>
            </a:pPr>
            <a:r>
              <a:rPr lang="en-US" sz="2400" dirty="0"/>
              <a:t>Each NDRF Unit is equipped with 310 State-of-the-Art equipment as per INSARAG standard for</a:t>
            </a:r>
          </a:p>
          <a:p>
            <a:pPr marL="1828800" lvl="3" indent="-914400" algn="just">
              <a:spcAft>
                <a:spcPts val="1800"/>
              </a:spcAft>
              <a:buFont typeface="Arial" pitchFamily="34" charset="0"/>
              <a:buChar char="•"/>
            </a:pPr>
            <a:r>
              <a:rPr lang="en-US" sz="2400" dirty="0"/>
              <a:t>CSSR (Earthquake) 	:            </a:t>
            </a:r>
            <a:r>
              <a:rPr lang="en-US" sz="2400" dirty="0">
                <a:solidFill>
                  <a:srgbClr val="C00000"/>
                </a:solidFill>
              </a:rPr>
              <a:t>124 equipment</a:t>
            </a:r>
          </a:p>
          <a:p>
            <a:pPr marL="1828800" lvl="3" indent="-914400" algn="just">
              <a:spcAft>
                <a:spcPts val="1800"/>
              </a:spcAft>
              <a:buFont typeface="Arial" pitchFamily="34" charset="0"/>
              <a:buChar char="•"/>
            </a:pPr>
            <a:r>
              <a:rPr lang="en-US" sz="2400" dirty="0"/>
              <a:t>Water Rescue/Diving :        </a:t>
            </a:r>
            <a:r>
              <a:rPr lang="en-US" sz="2400" dirty="0">
                <a:solidFill>
                  <a:srgbClr val="C00000"/>
                </a:solidFill>
              </a:rPr>
              <a:t>12 equipment</a:t>
            </a:r>
          </a:p>
          <a:p>
            <a:pPr marL="1828800" lvl="3" indent="-914400" algn="just">
              <a:spcAft>
                <a:spcPts val="1800"/>
              </a:spcAft>
              <a:buFont typeface="Arial" pitchFamily="34" charset="0"/>
              <a:buChar char="•"/>
            </a:pPr>
            <a:r>
              <a:rPr lang="en-US" sz="2400" dirty="0"/>
              <a:t>Mountaineering / High - Altitude  Rescue  : </a:t>
            </a:r>
            <a:r>
              <a:rPr lang="en-US" sz="2400" dirty="0">
                <a:solidFill>
                  <a:srgbClr val="C00000"/>
                </a:solidFill>
              </a:rPr>
              <a:t>16 equipment</a:t>
            </a:r>
          </a:p>
          <a:p>
            <a:pPr marL="1828800" lvl="3" indent="-914400" algn="just">
              <a:spcAft>
                <a:spcPts val="1800"/>
              </a:spcAft>
              <a:buFont typeface="Arial" pitchFamily="34" charset="0"/>
              <a:buChar char="•"/>
            </a:pPr>
            <a:r>
              <a:rPr lang="en-US" sz="2400" dirty="0"/>
              <a:t>Medical First Response :     </a:t>
            </a:r>
            <a:r>
              <a:rPr lang="en-US" sz="2400" dirty="0">
                <a:solidFill>
                  <a:srgbClr val="C00000"/>
                </a:solidFill>
              </a:rPr>
              <a:t>112 equipment</a:t>
            </a:r>
          </a:p>
          <a:p>
            <a:pPr marL="1828800" lvl="3" indent="-914400" algn="just">
              <a:spcAft>
                <a:spcPts val="1800"/>
              </a:spcAft>
              <a:buFont typeface="Arial" pitchFamily="34" charset="0"/>
              <a:buChar char="•"/>
            </a:pPr>
            <a:r>
              <a:rPr lang="en-US" sz="2400" dirty="0"/>
              <a:t>CBRN Emergencies :            </a:t>
            </a:r>
            <a:r>
              <a:rPr lang="en-US" sz="2400" dirty="0">
                <a:solidFill>
                  <a:srgbClr val="C00000"/>
                </a:solidFill>
              </a:rPr>
              <a:t>46 equipment</a:t>
            </a:r>
          </a:p>
        </p:txBody>
      </p:sp>
      <p:sp>
        <p:nvSpPr>
          <p:cNvPr id="6" name="Slide Number Placeholder 5">
            <a:extLst>
              <a:ext uri="{FF2B5EF4-FFF2-40B4-BE49-F238E27FC236}">
                <a16:creationId xmlns:a16="http://schemas.microsoft.com/office/drawing/2014/main" id="{7E9C7BB9-E825-C300-8E69-581F80A8AA27}"/>
              </a:ext>
            </a:extLst>
          </p:cNvPr>
          <p:cNvSpPr>
            <a:spLocks noGrp="1"/>
          </p:cNvSpPr>
          <p:nvPr>
            <p:ph type="sldNum" sz="quarter" idx="12"/>
          </p:nvPr>
        </p:nvSpPr>
        <p:spPr/>
        <p:txBody>
          <a:bodyPr/>
          <a:lstStyle/>
          <a:p>
            <a:fld id="{371FCD81-C9A0-4371-961D-D6D02252C742}" type="slidenum">
              <a:rPr lang="en-IN" smtClean="0"/>
              <a:t>27</a:t>
            </a:fld>
            <a:endParaRPr lang="en-IN"/>
          </a:p>
        </p:txBody>
      </p:sp>
    </p:spTree>
    <p:extLst>
      <p:ext uri="{BB962C8B-B14F-4D97-AF65-F5344CB8AC3E}">
        <p14:creationId xmlns:p14="http://schemas.microsoft.com/office/powerpoint/2010/main" val="165569913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953000" y="5689402"/>
            <a:ext cx="2743200" cy="646122"/>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600200" y="5126693"/>
            <a:ext cx="3048000" cy="875466"/>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8001000" y="5689402"/>
            <a:ext cx="2590800" cy="646122"/>
          </a:xfrm>
          <a:prstGeom prst="rect">
            <a:avLst/>
          </a:prstGeom>
          <a:solidFill>
            <a:srgbClr val="C0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descr="DSC00020"/>
          <p:cNvPicPr>
            <a:picLocks noChangeAspect="1" noChangeArrowheads="1"/>
          </p:cNvPicPr>
          <p:nvPr/>
        </p:nvPicPr>
        <p:blipFill rotWithShape="1">
          <a:blip r:embed="rId2" cstate="print"/>
          <a:srcRect l="38023" r="23953"/>
          <a:stretch/>
        </p:blipFill>
        <p:spPr bwMode="auto">
          <a:xfrm>
            <a:off x="1524000" y="670364"/>
            <a:ext cx="3187960" cy="4166887"/>
          </a:xfrm>
          <a:prstGeom prst="rect">
            <a:avLst/>
          </a:prstGeom>
          <a:noFill/>
          <a:ln w="9525">
            <a:noFill/>
            <a:miter lim="800000"/>
            <a:headEnd/>
            <a:tailEnd/>
          </a:ln>
        </p:spPr>
      </p:pic>
      <p:sp>
        <p:nvSpPr>
          <p:cNvPr id="5" name="TextBox 4"/>
          <p:cNvSpPr txBox="1"/>
          <p:nvPr/>
        </p:nvSpPr>
        <p:spPr>
          <a:xfrm>
            <a:off x="1447800" y="5094219"/>
            <a:ext cx="2971800" cy="907941"/>
          </a:xfrm>
          <a:prstGeom prst="rect">
            <a:avLst/>
          </a:prstGeom>
          <a:noFill/>
        </p:spPr>
        <p:txBody>
          <a:bodyPr wrap="square" rtlCol="0">
            <a:spAutoFit/>
          </a:bodyPr>
          <a:lstStyle/>
          <a:p>
            <a:pPr algn="just">
              <a:spcBef>
                <a:spcPts val="600"/>
              </a:spcBef>
              <a:spcAft>
                <a:spcPts val="600"/>
              </a:spcAft>
            </a:pPr>
            <a:r>
              <a:rPr lang="en-US" sz="2400" b="1" dirty="0">
                <a:solidFill>
                  <a:schemeClr val="bg1"/>
                </a:solidFill>
              </a:rPr>
              <a:t>       </a:t>
            </a:r>
            <a:r>
              <a:rPr lang="en-US" sz="2400" b="1" u="sng" dirty="0">
                <a:solidFill>
                  <a:schemeClr val="bg1"/>
                </a:solidFill>
              </a:rPr>
              <a:t>INFLATABLE </a:t>
            </a:r>
          </a:p>
          <a:p>
            <a:r>
              <a:rPr lang="en-US" sz="2400" b="1" dirty="0">
                <a:solidFill>
                  <a:schemeClr val="bg1"/>
                </a:solidFill>
              </a:rPr>
              <a:t>    </a:t>
            </a:r>
            <a:r>
              <a:rPr lang="en-US" sz="2400" b="1" u="sng" dirty="0">
                <a:solidFill>
                  <a:schemeClr val="bg1"/>
                </a:solidFill>
              </a:rPr>
              <a:t>RUBBER</a:t>
            </a:r>
            <a:r>
              <a:rPr lang="en-US" sz="2400" b="1" dirty="0">
                <a:solidFill>
                  <a:schemeClr val="bg1"/>
                </a:solidFill>
              </a:rPr>
              <a:t> </a:t>
            </a:r>
            <a:r>
              <a:rPr lang="en-US" sz="2400" b="1" u="sng" dirty="0">
                <a:solidFill>
                  <a:schemeClr val="bg1"/>
                </a:solidFill>
              </a:rPr>
              <a:t>BOATS </a:t>
            </a:r>
          </a:p>
        </p:txBody>
      </p:sp>
      <p:pic>
        <p:nvPicPr>
          <p:cNvPr id="9" name="Picture 10" descr="http://t1.gstatic.com/images?q=tbn:ANd9GcTrpcjTDmsmJ8HIBjauhc_l8taNy3jBOk5p3TqEWumb36OmWbFrrsgV7atP"/>
          <p:cNvPicPr>
            <a:picLocks noChangeAspect="1" noChangeArrowheads="1"/>
          </p:cNvPicPr>
          <p:nvPr/>
        </p:nvPicPr>
        <p:blipFill>
          <a:blip r:embed="rId3" cstate="print"/>
          <a:srcRect/>
          <a:stretch>
            <a:fillRect/>
          </a:stretch>
        </p:blipFill>
        <p:spPr bwMode="auto">
          <a:xfrm>
            <a:off x="4495800" y="822764"/>
            <a:ext cx="3817812" cy="4435037"/>
          </a:xfrm>
          <a:prstGeom prst="rect">
            <a:avLst/>
          </a:prstGeom>
          <a:noFill/>
        </p:spPr>
      </p:pic>
      <p:pic>
        <p:nvPicPr>
          <p:cNvPr id="10" name="Picture 2" descr="http://t1.gstatic.com/images?q=tbn:ANd9GcR-oXE3HBVxtJX2iOj0sEZCROsmF0dwpi5ZqGqKtYq7_uj7eR0nDw"/>
          <p:cNvPicPr>
            <a:picLocks noChangeAspect="1" noChangeArrowheads="1"/>
          </p:cNvPicPr>
          <p:nvPr/>
        </p:nvPicPr>
        <p:blipFill>
          <a:blip r:embed="rId4" cstate="print"/>
          <a:srcRect/>
          <a:stretch>
            <a:fillRect/>
          </a:stretch>
        </p:blipFill>
        <p:spPr bwMode="auto">
          <a:xfrm>
            <a:off x="7924800" y="1295400"/>
            <a:ext cx="2362200" cy="3581400"/>
          </a:xfrm>
          <a:prstGeom prst="rect">
            <a:avLst/>
          </a:prstGeom>
          <a:noFill/>
        </p:spPr>
      </p:pic>
      <p:sp>
        <p:nvSpPr>
          <p:cNvPr id="7" name="TextBox 6"/>
          <p:cNvSpPr txBox="1"/>
          <p:nvPr/>
        </p:nvSpPr>
        <p:spPr>
          <a:xfrm>
            <a:off x="4918806" y="5873860"/>
            <a:ext cx="2971800" cy="461665"/>
          </a:xfrm>
          <a:prstGeom prst="rect">
            <a:avLst/>
          </a:prstGeom>
          <a:noFill/>
        </p:spPr>
        <p:txBody>
          <a:bodyPr wrap="square" rtlCol="0">
            <a:spAutoFit/>
          </a:bodyPr>
          <a:lstStyle/>
          <a:p>
            <a:pPr algn="ctr">
              <a:spcBef>
                <a:spcPts val="600"/>
              </a:spcBef>
              <a:spcAft>
                <a:spcPts val="600"/>
              </a:spcAft>
            </a:pPr>
            <a:r>
              <a:rPr lang="en-US" sz="2400" b="1" dirty="0">
                <a:solidFill>
                  <a:schemeClr val="bg1"/>
                </a:solidFill>
              </a:rPr>
              <a:t>  </a:t>
            </a:r>
            <a:r>
              <a:rPr lang="en-US" sz="2400" b="1" u="sng" dirty="0">
                <a:solidFill>
                  <a:schemeClr val="bg1"/>
                </a:solidFill>
              </a:rPr>
              <a:t>LIFE JACKETS</a:t>
            </a:r>
          </a:p>
        </p:txBody>
      </p:sp>
      <p:sp>
        <p:nvSpPr>
          <p:cNvPr id="11" name="TextBox 10"/>
          <p:cNvSpPr txBox="1"/>
          <p:nvPr/>
        </p:nvSpPr>
        <p:spPr>
          <a:xfrm>
            <a:off x="8178280" y="5428328"/>
            <a:ext cx="2870720" cy="1277273"/>
          </a:xfrm>
          <a:prstGeom prst="rect">
            <a:avLst/>
          </a:prstGeom>
          <a:noFill/>
        </p:spPr>
        <p:txBody>
          <a:bodyPr wrap="square" rtlCol="0">
            <a:spAutoFit/>
          </a:bodyPr>
          <a:lstStyle/>
          <a:p>
            <a:pPr algn="just">
              <a:spcBef>
                <a:spcPts val="600"/>
              </a:spcBef>
              <a:spcAft>
                <a:spcPts val="600"/>
              </a:spcAft>
            </a:pPr>
            <a:endParaRPr lang="en-US" sz="2400" b="1" dirty="0">
              <a:solidFill>
                <a:schemeClr val="bg1"/>
              </a:solidFill>
            </a:endParaRPr>
          </a:p>
          <a:p>
            <a:pPr algn="just"/>
            <a:r>
              <a:rPr lang="en-US" sz="2400" b="1" dirty="0">
                <a:solidFill>
                  <a:schemeClr val="bg1"/>
                </a:solidFill>
              </a:rPr>
              <a:t>   </a:t>
            </a:r>
            <a:r>
              <a:rPr lang="en-US" sz="2400" b="1" u="sng" dirty="0">
                <a:solidFill>
                  <a:schemeClr val="bg1"/>
                </a:solidFill>
              </a:rPr>
              <a:t>LIFEBUOY</a:t>
            </a:r>
          </a:p>
          <a:p>
            <a:pPr algn="just"/>
            <a:r>
              <a:rPr lang="en-US" sz="2400" b="1" dirty="0">
                <a:solidFill>
                  <a:schemeClr val="bg1"/>
                </a:solidFill>
              </a:rPr>
              <a:t>   </a:t>
            </a:r>
          </a:p>
        </p:txBody>
      </p:sp>
      <p:sp>
        <p:nvSpPr>
          <p:cNvPr id="3" name="Down Arrow 2"/>
          <p:cNvSpPr/>
          <p:nvPr/>
        </p:nvSpPr>
        <p:spPr>
          <a:xfrm>
            <a:off x="9144000" y="4921746"/>
            <a:ext cx="381000" cy="717054"/>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2819400" y="4693644"/>
            <a:ext cx="381000" cy="514878"/>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6400800" y="4921746"/>
            <a:ext cx="381000" cy="672108"/>
          </a:xfrm>
          <a:prstGeom prst="downArrow">
            <a:avLst/>
          </a:prstGeom>
          <a:solidFill>
            <a:srgbClr val="00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Slide Number Placeholder 16">
            <a:extLst>
              <a:ext uri="{FF2B5EF4-FFF2-40B4-BE49-F238E27FC236}">
                <a16:creationId xmlns:a16="http://schemas.microsoft.com/office/drawing/2014/main" id="{40D0B2A7-11AA-C714-13DC-3DB20C505D7A}"/>
              </a:ext>
            </a:extLst>
          </p:cNvPr>
          <p:cNvSpPr>
            <a:spLocks noGrp="1"/>
          </p:cNvSpPr>
          <p:nvPr>
            <p:ph type="sldNum" sz="quarter" idx="12"/>
          </p:nvPr>
        </p:nvSpPr>
        <p:spPr/>
        <p:txBody>
          <a:bodyPr/>
          <a:lstStyle/>
          <a:p>
            <a:fld id="{371FCD81-C9A0-4371-961D-D6D02252C742}" type="slidenum">
              <a:rPr lang="en-IN" smtClean="0"/>
              <a:t>28</a:t>
            </a:fld>
            <a:endParaRPr lang="en-IN"/>
          </a:p>
        </p:txBody>
      </p:sp>
    </p:spTree>
    <p:extLst>
      <p:ext uri="{BB962C8B-B14F-4D97-AF65-F5344CB8AC3E}">
        <p14:creationId xmlns:p14="http://schemas.microsoft.com/office/powerpoint/2010/main" val="256267788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print"/>
          <a:srcRect t="5298"/>
          <a:stretch/>
        </p:blipFill>
        <p:spPr bwMode="auto">
          <a:xfrm>
            <a:off x="2870200" y="584775"/>
            <a:ext cx="5940110" cy="4068362"/>
          </a:xfrm>
          <a:prstGeom prst="roundRect">
            <a:avLst>
              <a:gd name="adj" fmla="val 16667"/>
            </a:avLst>
          </a:prstGeom>
          <a:ln w="28575">
            <a:solidFill>
              <a:srgbClr val="00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TextBox 6"/>
          <p:cNvSpPr txBox="1"/>
          <p:nvPr/>
        </p:nvSpPr>
        <p:spPr>
          <a:xfrm>
            <a:off x="1981200" y="4014944"/>
            <a:ext cx="7848600" cy="3600986"/>
          </a:xfrm>
          <a:prstGeom prst="rect">
            <a:avLst/>
          </a:prstGeom>
          <a:noFill/>
        </p:spPr>
        <p:txBody>
          <a:bodyPr wrap="square" rtlCol="0">
            <a:spAutoFit/>
          </a:bodyPr>
          <a:lstStyle/>
          <a:p>
            <a:pPr algn="just">
              <a:spcBef>
                <a:spcPts val="600"/>
              </a:spcBef>
              <a:spcAft>
                <a:spcPts val="600"/>
              </a:spcAft>
            </a:pPr>
            <a:r>
              <a:rPr lang="en-US" sz="2800" b="1" dirty="0">
                <a:solidFill>
                  <a:schemeClr val="bg1"/>
                </a:solidFill>
              </a:rPr>
              <a:t> </a:t>
            </a:r>
          </a:p>
          <a:p>
            <a:pPr algn="just">
              <a:lnSpc>
                <a:spcPct val="150000"/>
              </a:lnSpc>
              <a:spcBef>
                <a:spcPts val="600"/>
              </a:spcBef>
              <a:spcAft>
                <a:spcPts val="600"/>
              </a:spcAft>
            </a:pPr>
            <a:r>
              <a:rPr lang="en-US" sz="2400" b="1" dirty="0"/>
              <a:t>At least 02 deep divers are available with each NDRF team along with deep diving sets for carrying out under water Ops.</a:t>
            </a:r>
          </a:p>
          <a:p>
            <a:pPr algn="just"/>
            <a:endParaRPr lang="en-US" sz="2400" b="1" dirty="0">
              <a:solidFill>
                <a:schemeClr val="bg1"/>
              </a:solidFill>
            </a:endParaRPr>
          </a:p>
          <a:p>
            <a:pPr algn="just"/>
            <a:r>
              <a:rPr lang="en-US" sz="2400" b="1" dirty="0">
                <a:solidFill>
                  <a:schemeClr val="bg1"/>
                </a:solidFill>
              </a:rPr>
              <a:t>					</a:t>
            </a:r>
          </a:p>
          <a:p>
            <a:pPr algn="just">
              <a:spcBef>
                <a:spcPts val="600"/>
              </a:spcBef>
              <a:spcAft>
                <a:spcPts val="600"/>
              </a:spcAft>
            </a:pPr>
            <a:endParaRPr lang="en-US" sz="2400" b="1" dirty="0">
              <a:solidFill>
                <a:schemeClr val="bg1"/>
              </a:solidFill>
            </a:endParaRPr>
          </a:p>
        </p:txBody>
      </p:sp>
      <p:sp>
        <p:nvSpPr>
          <p:cNvPr id="4" name="Slide Number Placeholder 3">
            <a:extLst>
              <a:ext uri="{FF2B5EF4-FFF2-40B4-BE49-F238E27FC236}">
                <a16:creationId xmlns:a16="http://schemas.microsoft.com/office/drawing/2014/main" id="{94723589-3B11-C54C-583D-0BC13C139837}"/>
              </a:ext>
            </a:extLst>
          </p:cNvPr>
          <p:cNvSpPr>
            <a:spLocks noGrp="1"/>
          </p:cNvSpPr>
          <p:nvPr>
            <p:ph type="sldNum" sz="quarter" idx="12"/>
          </p:nvPr>
        </p:nvSpPr>
        <p:spPr/>
        <p:txBody>
          <a:bodyPr/>
          <a:lstStyle/>
          <a:p>
            <a:fld id="{371FCD81-C9A0-4371-961D-D6D02252C742}" type="slidenum">
              <a:rPr lang="en-IN" smtClean="0"/>
              <a:t>29</a:t>
            </a:fld>
            <a:endParaRPr lang="en-IN"/>
          </a:p>
        </p:txBody>
      </p:sp>
    </p:spTree>
    <p:extLst>
      <p:ext uri="{BB962C8B-B14F-4D97-AF65-F5344CB8AC3E}">
        <p14:creationId xmlns:p14="http://schemas.microsoft.com/office/powerpoint/2010/main" val="300912080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0371" y="1183402"/>
            <a:ext cx="11756573" cy="4770537"/>
          </a:xfrm>
          <a:prstGeom prst="rect">
            <a:avLst/>
          </a:prstGeom>
          <a:solidFill>
            <a:schemeClr val="bg2"/>
          </a:solidFill>
        </p:spPr>
        <p:txBody>
          <a:bodyPr wrap="square" rtlCol="0">
            <a:spAutoFit/>
          </a:bodyPr>
          <a:lstStyle/>
          <a:p>
            <a:pPr marL="457200" indent="-457200" algn="just">
              <a:spcBef>
                <a:spcPts val="1200"/>
              </a:spcBef>
              <a:buFont typeface="Arial" pitchFamily="34" charset="0"/>
              <a:buChar char="•"/>
            </a:pPr>
            <a:r>
              <a:rPr lang="en-US" sz="2400" dirty="0">
                <a:cs typeface="Times New Roman" panose="02020603050405020304" pitchFamily="18" charset="0"/>
              </a:rPr>
              <a:t>Such disasters led Govt. of India to formulate a  Disaster Management Plan and to have an institutionalized mechanism in the country to deal with disasters</a:t>
            </a:r>
          </a:p>
          <a:p>
            <a:pPr marL="457200" indent="-457200" algn="just">
              <a:spcBef>
                <a:spcPts val="1200"/>
              </a:spcBef>
              <a:buFont typeface="Arial" pitchFamily="34" charset="0"/>
              <a:buChar char="•"/>
            </a:pPr>
            <a:r>
              <a:rPr lang="en-US" sz="2400" dirty="0">
                <a:cs typeface="Times New Roman" panose="02020603050405020304" pitchFamily="18" charset="0"/>
              </a:rPr>
              <a:t>DM Act was passed by Parliament on 26</a:t>
            </a:r>
            <a:r>
              <a:rPr lang="en-US" sz="2400" baseline="30000" dirty="0">
                <a:cs typeface="Times New Roman" panose="02020603050405020304" pitchFamily="18" charset="0"/>
              </a:rPr>
              <a:t>th</a:t>
            </a:r>
            <a:r>
              <a:rPr lang="en-US" sz="2400" dirty="0">
                <a:cs typeface="Times New Roman" panose="02020603050405020304" pitchFamily="18" charset="0"/>
              </a:rPr>
              <a:t>  Dec’ 2005</a:t>
            </a:r>
          </a:p>
          <a:p>
            <a:pPr marL="457200" indent="-457200" algn="just">
              <a:spcBef>
                <a:spcPts val="1200"/>
              </a:spcBef>
              <a:buFont typeface="Arial" pitchFamily="34" charset="0"/>
              <a:buChar char="•"/>
            </a:pPr>
            <a:r>
              <a:rPr lang="en-US" sz="2400" dirty="0">
                <a:cs typeface="Times New Roman" panose="02020603050405020304" pitchFamily="18" charset="0"/>
              </a:rPr>
              <a:t>Chapter –VIII, Sec-44(1) of DM Act provides for creation of </a:t>
            </a:r>
            <a:r>
              <a:rPr lang="en-US" sz="2400" b="1" dirty="0">
                <a:cs typeface="Times New Roman" panose="02020603050405020304" pitchFamily="18" charset="0"/>
              </a:rPr>
              <a:t>National Disaster Response Force </a:t>
            </a:r>
            <a:r>
              <a:rPr lang="en-US" sz="2400" dirty="0">
                <a:cs typeface="Times New Roman" panose="02020603050405020304" pitchFamily="18" charset="0"/>
              </a:rPr>
              <a:t>for the purpose of specialist response to a threatening situation or disaster.</a:t>
            </a:r>
          </a:p>
          <a:p>
            <a:pPr marL="457200" indent="-457200" algn="just">
              <a:spcBef>
                <a:spcPts val="1200"/>
              </a:spcBef>
              <a:buFont typeface="Arial" pitchFamily="34" charset="0"/>
              <a:buChar char="•"/>
            </a:pPr>
            <a:r>
              <a:rPr lang="en-US" sz="2400" dirty="0"/>
              <a:t>National Disaster Response Force (NDRF) was raised on 19th January 2006 after the enactment of Disaster Management Act, 2005. Since its raising, it has grown from initial 8 Battalions to 16 Battalions today. </a:t>
            </a:r>
          </a:p>
          <a:p>
            <a:pPr marL="457200" indent="-457200" algn="just">
              <a:spcBef>
                <a:spcPts val="1200"/>
              </a:spcBef>
              <a:buFont typeface="Arial" pitchFamily="34" charset="0"/>
              <a:buChar char="•"/>
            </a:pPr>
            <a:endParaRPr lang="en-IN" sz="2400" dirty="0">
              <a:cs typeface="Times New Roman" panose="02020603050405020304" pitchFamily="18" charset="0"/>
            </a:endParaRPr>
          </a:p>
        </p:txBody>
      </p:sp>
      <p:sp>
        <p:nvSpPr>
          <p:cNvPr id="3" name="Slide Number Placeholder 2"/>
          <p:cNvSpPr>
            <a:spLocks noGrp="1"/>
          </p:cNvSpPr>
          <p:nvPr>
            <p:ph type="sldNum" sz="quarter" idx="12"/>
          </p:nvPr>
        </p:nvSpPr>
        <p:spPr/>
        <p:txBody>
          <a:bodyPr/>
          <a:lstStyle/>
          <a:p>
            <a:fld id="{371FCD81-C9A0-4371-961D-D6D02252C742}" type="slidenum">
              <a:rPr lang="en-IN" smtClean="0"/>
              <a:t>3</a:t>
            </a:fld>
            <a:endParaRPr lang="en-IN"/>
          </a:p>
        </p:txBody>
      </p:sp>
    </p:spTree>
    <p:extLst>
      <p:ext uri="{BB962C8B-B14F-4D97-AF65-F5344CB8AC3E}">
        <p14:creationId xmlns:p14="http://schemas.microsoft.com/office/powerpoint/2010/main" val="661127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1" descr="DSC00024"/>
          <p:cNvPicPr>
            <a:picLocks noChangeAspect="1" noChangeArrowheads="1"/>
          </p:cNvPicPr>
          <p:nvPr/>
        </p:nvPicPr>
        <p:blipFill>
          <a:blip r:embed="rId2" cstate="print"/>
          <a:srcRect/>
          <a:stretch>
            <a:fillRect/>
          </a:stretch>
        </p:blipFill>
        <p:spPr bwMode="auto">
          <a:xfrm>
            <a:off x="1752600" y="1219200"/>
            <a:ext cx="2768600" cy="2209800"/>
          </a:xfrm>
          <a:prstGeom prst="rect">
            <a:avLst/>
          </a:prstGeom>
          <a:noFill/>
          <a:ln w="9525">
            <a:noFill/>
            <a:miter lim="800000"/>
            <a:headEnd/>
            <a:tailEnd/>
          </a:ln>
        </p:spPr>
      </p:pic>
      <p:sp>
        <p:nvSpPr>
          <p:cNvPr id="74754" name="TextBox 2"/>
          <p:cNvSpPr txBox="1">
            <a:spLocks noChangeArrowheads="1"/>
          </p:cNvSpPr>
          <p:nvPr/>
        </p:nvSpPr>
        <p:spPr bwMode="auto">
          <a:xfrm>
            <a:off x="1905000" y="773114"/>
            <a:ext cx="2743200" cy="369887"/>
          </a:xfrm>
          <a:prstGeom prst="rect">
            <a:avLst/>
          </a:prstGeom>
          <a:solidFill>
            <a:srgbClr val="C00000"/>
          </a:solidFill>
          <a:ln w="9525">
            <a:noFill/>
            <a:miter lim="800000"/>
            <a:headEnd/>
            <a:tailEnd/>
          </a:ln>
        </p:spPr>
        <p:txBody>
          <a:bodyPr>
            <a:spAutoFit/>
          </a:bodyPr>
          <a:lstStyle/>
          <a:p>
            <a:r>
              <a:rPr lang="en-US" b="1" u="sng" dirty="0">
                <a:solidFill>
                  <a:schemeClr val="bg1"/>
                </a:solidFill>
              </a:rPr>
              <a:t>MULTI CABLE WINCH</a:t>
            </a:r>
            <a:endParaRPr lang="en-IN" b="1" u="sng" dirty="0">
              <a:solidFill>
                <a:schemeClr val="bg1"/>
              </a:solidFill>
            </a:endParaRPr>
          </a:p>
        </p:txBody>
      </p:sp>
      <p:pic>
        <p:nvPicPr>
          <p:cNvPr id="74755" name="Picture 17" descr="DSC02189"/>
          <p:cNvPicPr>
            <a:picLocks noChangeAspect="1" noChangeArrowheads="1"/>
          </p:cNvPicPr>
          <p:nvPr/>
        </p:nvPicPr>
        <p:blipFill>
          <a:blip r:embed="rId3" cstate="print"/>
          <a:srcRect/>
          <a:stretch>
            <a:fillRect/>
          </a:stretch>
        </p:blipFill>
        <p:spPr bwMode="auto">
          <a:xfrm>
            <a:off x="1752600" y="4194175"/>
            <a:ext cx="2730500" cy="2006600"/>
          </a:xfrm>
          <a:prstGeom prst="rect">
            <a:avLst/>
          </a:prstGeom>
          <a:noFill/>
          <a:ln w="9525">
            <a:noFill/>
            <a:miter lim="800000"/>
            <a:headEnd/>
            <a:tailEnd/>
          </a:ln>
        </p:spPr>
      </p:pic>
      <p:sp>
        <p:nvSpPr>
          <p:cNvPr id="74756" name="TextBox 4"/>
          <p:cNvSpPr txBox="1">
            <a:spLocks noChangeArrowheads="1"/>
          </p:cNvSpPr>
          <p:nvPr/>
        </p:nvSpPr>
        <p:spPr bwMode="auto">
          <a:xfrm>
            <a:off x="2133600" y="3592514"/>
            <a:ext cx="2667000" cy="369887"/>
          </a:xfrm>
          <a:prstGeom prst="rect">
            <a:avLst/>
          </a:prstGeom>
          <a:solidFill>
            <a:srgbClr val="C00000"/>
          </a:solidFill>
          <a:ln w="9525">
            <a:noFill/>
            <a:miter lim="800000"/>
            <a:headEnd/>
            <a:tailEnd/>
          </a:ln>
        </p:spPr>
        <p:txBody>
          <a:bodyPr>
            <a:spAutoFit/>
          </a:bodyPr>
          <a:lstStyle/>
          <a:p>
            <a:r>
              <a:rPr lang="en-US" b="1" u="sng" dirty="0">
                <a:solidFill>
                  <a:schemeClr val="bg1"/>
                </a:solidFill>
              </a:rPr>
              <a:t>GENERATOR SET</a:t>
            </a:r>
            <a:endParaRPr lang="en-IN" b="1" u="sng" dirty="0">
              <a:solidFill>
                <a:schemeClr val="bg1"/>
              </a:solidFill>
            </a:endParaRPr>
          </a:p>
        </p:txBody>
      </p:sp>
      <p:pic>
        <p:nvPicPr>
          <p:cNvPr id="74757" name="Picture 27" descr="DSC02586"/>
          <p:cNvPicPr>
            <a:picLocks noChangeAspect="1" noChangeArrowheads="1"/>
          </p:cNvPicPr>
          <p:nvPr/>
        </p:nvPicPr>
        <p:blipFill>
          <a:blip r:embed="rId4" cstate="print"/>
          <a:srcRect/>
          <a:stretch>
            <a:fillRect/>
          </a:stretch>
        </p:blipFill>
        <p:spPr bwMode="auto">
          <a:xfrm>
            <a:off x="4800600" y="4194175"/>
            <a:ext cx="2705100" cy="2032000"/>
          </a:xfrm>
          <a:prstGeom prst="rect">
            <a:avLst/>
          </a:prstGeom>
          <a:noFill/>
          <a:ln w="9525">
            <a:noFill/>
            <a:miter lim="800000"/>
            <a:headEnd/>
            <a:tailEnd/>
          </a:ln>
        </p:spPr>
      </p:pic>
      <p:sp>
        <p:nvSpPr>
          <p:cNvPr id="74758" name="TextBox 6"/>
          <p:cNvSpPr txBox="1">
            <a:spLocks noChangeArrowheads="1"/>
          </p:cNvSpPr>
          <p:nvPr/>
        </p:nvSpPr>
        <p:spPr bwMode="auto">
          <a:xfrm>
            <a:off x="5334000" y="3592514"/>
            <a:ext cx="1676400" cy="369887"/>
          </a:xfrm>
          <a:prstGeom prst="rect">
            <a:avLst/>
          </a:prstGeom>
          <a:solidFill>
            <a:srgbClr val="C00000"/>
          </a:solidFill>
          <a:ln w="9525">
            <a:noFill/>
            <a:miter lim="800000"/>
            <a:headEnd/>
            <a:tailEnd/>
          </a:ln>
        </p:spPr>
        <p:txBody>
          <a:bodyPr>
            <a:spAutoFit/>
          </a:bodyPr>
          <a:lstStyle/>
          <a:p>
            <a:r>
              <a:rPr lang="en-US" b="1" u="sng" dirty="0">
                <a:solidFill>
                  <a:schemeClr val="bg1"/>
                </a:solidFill>
              </a:rPr>
              <a:t>FLOAT PUMP</a:t>
            </a:r>
            <a:endParaRPr lang="en-IN" b="1" u="sng" dirty="0">
              <a:solidFill>
                <a:schemeClr val="bg1"/>
              </a:solidFill>
            </a:endParaRPr>
          </a:p>
        </p:txBody>
      </p:sp>
      <p:sp>
        <p:nvSpPr>
          <p:cNvPr id="74760" name="TextBox 8"/>
          <p:cNvSpPr txBox="1">
            <a:spLocks noChangeArrowheads="1"/>
          </p:cNvSpPr>
          <p:nvPr/>
        </p:nvSpPr>
        <p:spPr bwMode="auto">
          <a:xfrm>
            <a:off x="7696200" y="317211"/>
            <a:ext cx="2743200" cy="584775"/>
          </a:xfrm>
          <a:prstGeom prst="rect">
            <a:avLst/>
          </a:prstGeom>
          <a:solidFill>
            <a:srgbClr val="C00000"/>
          </a:solidFill>
          <a:ln w="9525">
            <a:noFill/>
            <a:miter lim="800000"/>
            <a:headEnd/>
            <a:tailEnd/>
          </a:ln>
        </p:spPr>
        <p:txBody>
          <a:bodyPr>
            <a:spAutoFit/>
          </a:bodyPr>
          <a:lstStyle/>
          <a:p>
            <a:pPr algn="ctr"/>
            <a:r>
              <a:rPr lang="en-US" sz="1600" b="1" u="sng" dirty="0">
                <a:solidFill>
                  <a:schemeClr val="bg1"/>
                </a:solidFill>
              </a:rPr>
              <a:t>INFLATABLE LIGHTING TOWER</a:t>
            </a:r>
            <a:endParaRPr lang="en-IN" sz="1600" b="1" u="sng" dirty="0">
              <a:solidFill>
                <a:schemeClr val="bg1"/>
              </a:solidFill>
            </a:endParaRPr>
          </a:p>
        </p:txBody>
      </p:sp>
      <p:pic>
        <p:nvPicPr>
          <p:cNvPr id="74761" name="Picture 10" descr="DSC03038"/>
          <p:cNvPicPr>
            <a:picLocks noChangeAspect="1" noChangeArrowheads="1"/>
          </p:cNvPicPr>
          <p:nvPr/>
        </p:nvPicPr>
        <p:blipFill>
          <a:blip r:embed="rId5" cstate="print"/>
          <a:srcRect/>
          <a:stretch>
            <a:fillRect/>
          </a:stretch>
        </p:blipFill>
        <p:spPr bwMode="auto">
          <a:xfrm>
            <a:off x="5029200" y="1143000"/>
            <a:ext cx="2514600" cy="2286000"/>
          </a:xfrm>
          <a:prstGeom prst="rect">
            <a:avLst/>
          </a:prstGeom>
          <a:noFill/>
          <a:ln w="9525">
            <a:noFill/>
            <a:miter lim="800000"/>
            <a:headEnd/>
            <a:tailEnd/>
          </a:ln>
        </p:spPr>
      </p:pic>
      <p:sp>
        <p:nvSpPr>
          <p:cNvPr id="74762" name="TextBox 10"/>
          <p:cNvSpPr txBox="1">
            <a:spLocks noChangeArrowheads="1"/>
          </p:cNvSpPr>
          <p:nvPr/>
        </p:nvSpPr>
        <p:spPr bwMode="auto">
          <a:xfrm>
            <a:off x="5181600" y="762000"/>
            <a:ext cx="2209800" cy="369888"/>
          </a:xfrm>
          <a:prstGeom prst="rect">
            <a:avLst/>
          </a:prstGeom>
          <a:solidFill>
            <a:srgbClr val="C00000"/>
          </a:solidFill>
          <a:ln w="9525">
            <a:noFill/>
            <a:miter lim="800000"/>
            <a:headEnd/>
            <a:tailEnd/>
          </a:ln>
        </p:spPr>
        <p:txBody>
          <a:bodyPr>
            <a:spAutoFit/>
          </a:bodyPr>
          <a:lstStyle/>
          <a:p>
            <a:r>
              <a:rPr lang="en-US" b="1" u="sng" dirty="0">
                <a:solidFill>
                  <a:schemeClr val="bg1"/>
                </a:solidFill>
              </a:rPr>
              <a:t>ANGEL CUTTER</a:t>
            </a:r>
            <a:endParaRPr lang="en-IN" b="1" u="sng" dirty="0">
              <a:solidFill>
                <a:schemeClr val="bg1"/>
              </a:solidFill>
            </a:endParaRPr>
          </a:p>
        </p:txBody>
      </p:sp>
      <p:pic>
        <p:nvPicPr>
          <p:cNvPr id="74763" name="Picture 1" descr="E:\AA-PROCUREMENT-NDRF EQUIPMENT\high value photo\DSC00041.JPG"/>
          <p:cNvPicPr>
            <a:picLocks noChangeAspect="1" noChangeArrowheads="1"/>
          </p:cNvPicPr>
          <p:nvPr/>
        </p:nvPicPr>
        <p:blipFill>
          <a:blip r:embed="rId6" cstate="print"/>
          <a:srcRect/>
          <a:stretch>
            <a:fillRect/>
          </a:stretch>
        </p:blipFill>
        <p:spPr bwMode="auto">
          <a:xfrm>
            <a:off x="7924800" y="4194176"/>
            <a:ext cx="2286000" cy="2054225"/>
          </a:xfrm>
          <a:prstGeom prst="rect">
            <a:avLst/>
          </a:prstGeom>
          <a:noFill/>
          <a:ln w="9525">
            <a:noFill/>
            <a:miter lim="800000"/>
            <a:headEnd/>
            <a:tailEnd/>
          </a:ln>
        </p:spPr>
      </p:pic>
      <p:sp>
        <p:nvSpPr>
          <p:cNvPr id="74764" name="TextBox 12"/>
          <p:cNvSpPr txBox="1">
            <a:spLocks noChangeArrowheads="1"/>
          </p:cNvSpPr>
          <p:nvPr/>
        </p:nvSpPr>
        <p:spPr bwMode="auto">
          <a:xfrm>
            <a:off x="8153400" y="3657600"/>
            <a:ext cx="2209800" cy="381000"/>
          </a:xfrm>
          <a:prstGeom prst="rect">
            <a:avLst/>
          </a:prstGeom>
          <a:solidFill>
            <a:srgbClr val="C00000"/>
          </a:solidFill>
          <a:ln w="9525">
            <a:noFill/>
            <a:miter lim="800000"/>
            <a:headEnd/>
            <a:tailEnd/>
          </a:ln>
        </p:spPr>
        <p:txBody>
          <a:bodyPr>
            <a:spAutoFit/>
          </a:bodyPr>
          <a:lstStyle/>
          <a:p>
            <a:r>
              <a:rPr lang="en-US" b="1" u="sng" dirty="0">
                <a:solidFill>
                  <a:schemeClr val="bg1"/>
                </a:solidFill>
              </a:rPr>
              <a:t>CIRCULAR SAW</a:t>
            </a:r>
            <a:endParaRPr lang="en-IN" b="1" u="sng" dirty="0">
              <a:solidFill>
                <a:schemeClr val="bg1"/>
              </a:solidFill>
            </a:endParaRPr>
          </a:p>
        </p:txBody>
      </p:sp>
      <p:pic>
        <p:nvPicPr>
          <p:cNvPr id="15" name="Picture 2" descr="C:\Users\Control Room 2\Desktop\4\IMG_0059.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1410"/>
          <a:stretch/>
        </p:blipFill>
        <p:spPr bwMode="auto">
          <a:xfrm>
            <a:off x="8153400" y="914400"/>
            <a:ext cx="1981200" cy="26781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7BD3C97-C99B-68CA-90D9-B164E769CE1A}"/>
              </a:ext>
            </a:extLst>
          </p:cNvPr>
          <p:cNvSpPr>
            <a:spLocks noGrp="1"/>
          </p:cNvSpPr>
          <p:nvPr>
            <p:ph type="sldNum" sz="quarter" idx="12"/>
          </p:nvPr>
        </p:nvSpPr>
        <p:spPr/>
        <p:txBody>
          <a:bodyPr/>
          <a:lstStyle/>
          <a:p>
            <a:fld id="{371FCD81-C9A0-4371-961D-D6D02252C742}" type="slidenum">
              <a:rPr lang="en-IN" smtClean="0"/>
              <a:t>30</a:t>
            </a:fld>
            <a:endParaRPr lang="en-IN"/>
          </a:p>
        </p:txBody>
      </p:sp>
    </p:spTree>
    <p:extLst>
      <p:ext uri="{BB962C8B-B14F-4D97-AF65-F5344CB8AC3E}">
        <p14:creationId xmlns:p14="http://schemas.microsoft.com/office/powerpoint/2010/main" val="350118403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9"/>
          <p:cNvPicPr>
            <a:picLocks noChangeAspect="1" noChangeArrowheads="1"/>
          </p:cNvPicPr>
          <p:nvPr/>
        </p:nvPicPr>
        <p:blipFill>
          <a:blip r:embed="rId2" cstate="print"/>
          <a:srcRect/>
          <a:stretch>
            <a:fillRect/>
          </a:stretch>
        </p:blipFill>
        <p:spPr bwMode="auto">
          <a:xfrm>
            <a:off x="1676400" y="1216026"/>
            <a:ext cx="2514600" cy="1984375"/>
          </a:xfrm>
          <a:prstGeom prst="rect">
            <a:avLst/>
          </a:prstGeom>
          <a:noFill/>
          <a:ln w="9525">
            <a:noFill/>
            <a:miter lim="800000"/>
            <a:headEnd/>
            <a:tailEnd/>
          </a:ln>
        </p:spPr>
      </p:pic>
      <p:sp>
        <p:nvSpPr>
          <p:cNvPr id="75778" name="TextBox 2"/>
          <p:cNvSpPr txBox="1">
            <a:spLocks noChangeArrowheads="1"/>
          </p:cNvSpPr>
          <p:nvPr/>
        </p:nvSpPr>
        <p:spPr bwMode="auto">
          <a:xfrm>
            <a:off x="1524000" y="804864"/>
            <a:ext cx="2971800" cy="338137"/>
          </a:xfrm>
          <a:prstGeom prst="rect">
            <a:avLst/>
          </a:prstGeom>
          <a:solidFill>
            <a:srgbClr val="C00000"/>
          </a:solidFill>
          <a:ln w="9525">
            <a:noFill/>
            <a:miter lim="800000"/>
            <a:headEnd/>
            <a:tailEnd/>
          </a:ln>
        </p:spPr>
        <p:txBody>
          <a:bodyPr>
            <a:spAutoFit/>
          </a:bodyPr>
          <a:lstStyle/>
          <a:p>
            <a:r>
              <a:rPr lang="en-US" sz="1600" b="1" u="sng" dirty="0">
                <a:solidFill>
                  <a:schemeClr val="bg1"/>
                </a:solidFill>
                <a:latin typeface="Calibri" pitchFamily="34" charset="0"/>
              </a:rPr>
              <a:t>ELECTRIC DRILL MACHINE</a:t>
            </a:r>
            <a:endParaRPr lang="en-IN" sz="1600" b="1" u="sng" dirty="0">
              <a:solidFill>
                <a:schemeClr val="bg1"/>
              </a:solidFill>
              <a:latin typeface="Calibri" pitchFamily="34" charset="0"/>
            </a:endParaRPr>
          </a:p>
        </p:txBody>
      </p:sp>
      <p:pic>
        <p:nvPicPr>
          <p:cNvPr id="75779" name="Picture 1" descr="E:\AA-PROCUREMENT-NDRF EQUIPMENT\high value photo\DSC00214.JPG"/>
          <p:cNvPicPr>
            <a:picLocks noChangeAspect="1" noChangeArrowheads="1"/>
          </p:cNvPicPr>
          <p:nvPr/>
        </p:nvPicPr>
        <p:blipFill>
          <a:blip r:embed="rId3" cstate="print"/>
          <a:srcRect/>
          <a:stretch>
            <a:fillRect/>
          </a:stretch>
        </p:blipFill>
        <p:spPr bwMode="auto">
          <a:xfrm>
            <a:off x="1828800" y="4229100"/>
            <a:ext cx="2438400" cy="2247900"/>
          </a:xfrm>
          <a:prstGeom prst="rect">
            <a:avLst/>
          </a:prstGeom>
          <a:noFill/>
          <a:ln w="9525">
            <a:noFill/>
            <a:miter lim="800000"/>
            <a:headEnd/>
            <a:tailEnd/>
          </a:ln>
        </p:spPr>
      </p:pic>
      <p:sp>
        <p:nvSpPr>
          <p:cNvPr id="75780" name="TextBox 4"/>
          <p:cNvSpPr txBox="1">
            <a:spLocks noChangeArrowheads="1"/>
          </p:cNvSpPr>
          <p:nvPr/>
        </p:nvSpPr>
        <p:spPr bwMode="auto">
          <a:xfrm>
            <a:off x="2133600" y="3668714"/>
            <a:ext cx="1578864" cy="369887"/>
          </a:xfrm>
          <a:prstGeom prst="rect">
            <a:avLst/>
          </a:prstGeom>
          <a:solidFill>
            <a:srgbClr val="C00000"/>
          </a:solidFill>
          <a:ln w="9525">
            <a:noFill/>
            <a:miter lim="800000"/>
            <a:headEnd/>
            <a:tailEnd/>
          </a:ln>
        </p:spPr>
        <p:txBody>
          <a:bodyPr wrap="square">
            <a:spAutoFit/>
          </a:bodyPr>
          <a:lstStyle/>
          <a:p>
            <a:r>
              <a:rPr lang="en-US" b="1" u="sng" dirty="0">
                <a:solidFill>
                  <a:schemeClr val="bg1"/>
                </a:solidFill>
                <a:latin typeface="Calibri" pitchFamily="34" charset="0"/>
              </a:rPr>
              <a:t>CAM- ALONG</a:t>
            </a:r>
            <a:endParaRPr lang="en-IN" b="1" u="sng" dirty="0">
              <a:solidFill>
                <a:schemeClr val="bg1"/>
              </a:solidFill>
              <a:latin typeface="Calibri" pitchFamily="34" charset="0"/>
            </a:endParaRPr>
          </a:p>
        </p:txBody>
      </p:sp>
      <p:pic>
        <p:nvPicPr>
          <p:cNvPr id="75781" name="Picture 1" descr="E:\AA-PROCUREMENT-NDRF EQUIPMENT\high value photo\DSC00208.JPG"/>
          <p:cNvPicPr>
            <a:picLocks noChangeAspect="1" noChangeArrowheads="1"/>
          </p:cNvPicPr>
          <p:nvPr/>
        </p:nvPicPr>
        <p:blipFill>
          <a:blip r:embed="rId4" cstate="print"/>
          <a:srcRect/>
          <a:stretch>
            <a:fillRect/>
          </a:stretch>
        </p:blipFill>
        <p:spPr bwMode="auto">
          <a:xfrm>
            <a:off x="4724400" y="1216025"/>
            <a:ext cx="2667000" cy="1905000"/>
          </a:xfrm>
          <a:prstGeom prst="rect">
            <a:avLst/>
          </a:prstGeom>
          <a:noFill/>
          <a:ln w="9525">
            <a:noFill/>
            <a:miter lim="800000"/>
            <a:headEnd/>
            <a:tailEnd/>
          </a:ln>
        </p:spPr>
      </p:pic>
      <p:sp>
        <p:nvSpPr>
          <p:cNvPr id="75782" name="TextBox 6"/>
          <p:cNvSpPr txBox="1">
            <a:spLocks noChangeArrowheads="1"/>
          </p:cNvSpPr>
          <p:nvPr/>
        </p:nvSpPr>
        <p:spPr bwMode="auto">
          <a:xfrm>
            <a:off x="4762500" y="743537"/>
            <a:ext cx="2667000" cy="338554"/>
          </a:xfrm>
          <a:prstGeom prst="rect">
            <a:avLst/>
          </a:prstGeom>
          <a:solidFill>
            <a:srgbClr val="C00000"/>
          </a:solidFill>
          <a:ln w="9525">
            <a:noFill/>
            <a:miter lim="800000"/>
            <a:headEnd/>
            <a:tailEnd/>
          </a:ln>
        </p:spPr>
        <p:txBody>
          <a:bodyPr>
            <a:spAutoFit/>
          </a:bodyPr>
          <a:lstStyle/>
          <a:p>
            <a:pPr algn="ctr"/>
            <a:r>
              <a:rPr lang="en-US" sz="1600" b="1" u="sng" dirty="0">
                <a:solidFill>
                  <a:schemeClr val="bg1"/>
                </a:solidFill>
                <a:latin typeface="Calibri" pitchFamily="34" charset="0"/>
              </a:rPr>
              <a:t>CARBIDE TIPPED  CHAIN SAW</a:t>
            </a:r>
            <a:endParaRPr lang="en-IN" sz="1600" b="1" u="sng" dirty="0">
              <a:solidFill>
                <a:schemeClr val="bg1"/>
              </a:solidFill>
              <a:latin typeface="Calibri" pitchFamily="34" charset="0"/>
            </a:endParaRPr>
          </a:p>
        </p:txBody>
      </p:sp>
      <p:pic>
        <p:nvPicPr>
          <p:cNvPr id="75783" name="Picture 15" descr="DSC00010"/>
          <p:cNvPicPr>
            <a:picLocks noChangeAspect="1" noChangeArrowheads="1"/>
          </p:cNvPicPr>
          <p:nvPr/>
        </p:nvPicPr>
        <p:blipFill>
          <a:blip r:embed="rId5" cstate="print"/>
          <a:srcRect/>
          <a:stretch>
            <a:fillRect/>
          </a:stretch>
        </p:blipFill>
        <p:spPr bwMode="auto">
          <a:xfrm>
            <a:off x="4648200" y="4229100"/>
            <a:ext cx="2706688" cy="2209800"/>
          </a:xfrm>
          <a:prstGeom prst="rect">
            <a:avLst/>
          </a:prstGeom>
          <a:noFill/>
          <a:ln w="9525">
            <a:noFill/>
            <a:miter lim="800000"/>
            <a:headEnd/>
            <a:tailEnd/>
          </a:ln>
        </p:spPr>
      </p:pic>
      <p:sp>
        <p:nvSpPr>
          <p:cNvPr id="75784" name="TextBox 8"/>
          <p:cNvSpPr txBox="1">
            <a:spLocks noChangeArrowheads="1"/>
          </p:cNvSpPr>
          <p:nvPr/>
        </p:nvSpPr>
        <p:spPr bwMode="auto">
          <a:xfrm>
            <a:off x="4687888" y="3556002"/>
            <a:ext cx="2667000" cy="369887"/>
          </a:xfrm>
          <a:prstGeom prst="rect">
            <a:avLst/>
          </a:prstGeom>
          <a:solidFill>
            <a:srgbClr val="C00000"/>
          </a:solidFill>
          <a:ln w="9525">
            <a:noFill/>
            <a:miter lim="800000"/>
            <a:headEnd/>
            <a:tailEnd/>
          </a:ln>
        </p:spPr>
        <p:txBody>
          <a:bodyPr>
            <a:spAutoFit/>
          </a:bodyPr>
          <a:lstStyle/>
          <a:p>
            <a:r>
              <a:rPr lang="en-US" dirty="0">
                <a:solidFill>
                  <a:schemeClr val="bg1"/>
                </a:solidFill>
                <a:latin typeface="Calibri" pitchFamily="34" charset="0"/>
              </a:rPr>
              <a:t> </a:t>
            </a:r>
            <a:r>
              <a:rPr lang="en-US" b="1" u="sng" dirty="0">
                <a:solidFill>
                  <a:schemeClr val="bg1"/>
                </a:solidFill>
                <a:latin typeface="Calibri" pitchFamily="34" charset="0"/>
              </a:rPr>
              <a:t>AIR LIFTING BAG SET</a:t>
            </a:r>
            <a:endParaRPr lang="en-IN" b="1" u="sng" dirty="0">
              <a:solidFill>
                <a:schemeClr val="bg1"/>
              </a:solidFill>
              <a:latin typeface="Calibri" pitchFamily="34" charset="0"/>
            </a:endParaRPr>
          </a:p>
        </p:txBody>
      </p:sp>
      <p:pic>
        <p:nvPicPr>
          <p:cNvPr id="75785" name="Picture 2" descr="E:\AA-PROCUREMENT-NDRF EQUIPMENT\high value photo\DSC00210.JPG"/>
          <p:cNvPicPr>
            <a:picLocks noChangeAspect="1" noChangeArrowheads="1"/>
          </p:cNvPicPr>
          <p:nvPr/>
        </p:nvPicPr>
        <p:blipFill>
          <a:blip r:embed="rId6" cstate="print"/>
          <a:srcRect/>
          <a:stretch>
            <a:fillRect/>
          </a:stretch>
        </p:blipFill>
        <p:spPr bwMode="auto">
          <a:xfrm>
            <a:off x="7696200" y="4229100"/>
            <a:ext cx="2859088" cy="2133600"/>
          </a:xfrm>
          <a:prstGeom prst="rect">
            <a:avLst/>
          </a:prstGeom>
          <a:noFill/>
          <a:ln w="9525">
            <a:noFill/>
            <a:miter lim="800000"/>
            <a:headEnd/>
            <a:tailEnd/>
          </a:ln>
        </p:spPr>
      </p:pic>
      <p:sp>
        <p:nvSpPr>
          <p:cNvPr id="75786" name="TextBox 10"/>
          <p:cNvSpPr txBox="1">
            <a:spLocks noChangeArrowheads="1"/>
          </p:cNvSpPr>
          <p:nvPr/>
        </p:nvSpPr>
        <p:spPr bwMode="auto">
          <a:xfrm>
            <a:off x="7543800" y="3544888"/>
            <a:ext cx="4123944" cy="369332"/>
          </a:xfrm>
          <a:prstGeom prst="rect">
            <a:avLst/>
          </a:prstGeom>
          <a:solidFill>
            <a:srgbClr val="C00000"/>
          </a:solidFill>
          <a:ln w="9525">
            <a:noFill/>
            <a:miter lim="800000"/>
            <a:headEnd/>
            <a:tailEnd/>
          </a:ln>
        </p:spPr>
        <p:txBody>
          <a:bodyPr wrap="square">
            <a:spAutoFit/>
          </a:bodyPr>
          <a:lstStyle/>
          <a:p>
            <a:pPr algn="ctr"/>
            <a:r>
              <a:rPr lang="en-US" b="1" u="sng" dirty="0">
                <a:solidFill>
                  <a:schemeClr val="bg1"/>
                </a:solidFill>
                <a:latin typeface="Calibri" pitchFamily="34" charset="0"/>
              </a:rPr>
              <a:t>COMBINATION CUTTER WITH SPREADER</a:t>
            </a:r>
            <a:endParaRPr lang="en-IN" b="1" u="sng" dirty="0">
              <a:solidFill>
                <a:schemeClr val="bg1"/>
              </a:solidFill>
              <a:latin typeface="Calibri" pitchFamily="34" charset="0"/>
            </a:endParaRPr>
          </a:p>
        </p:txBody>
      </p:sp>
      <p:pic>
        <p:nvPicPr>
          <p:cNvPr id="75787" name="Picture 4" descr="E:\AA-PROCUREMENT-NDRF EQUIPMENT\high value photo\DSC00209.JPG"/>
          <p:cNvPicPr>
            <a:picLocks noChangeAspect="1" noChangeArrowheads="1"/>
          </p:cNvPicPr>
          <p:nvPr/>
        </p:nvPicPr>
        <p:blipFill>
          <a:blip r:embed="rId7" cstate="print"/>
          <a:srcRect/>
          <a:stretch>
            <a:fillRect/>
          </a:stretch>
        </p:blipFill>
        <p:spPr bwMode="auto">
          <a:xfrm>
            <a:off x="7848600" y="1216025"/>
            <a:ext cx="2667000" cy="1905000"/>
          </a:xfrm>
          <a:prstGeom prst="rect">
            <a:avLst/>
          </a:prstGeom>
          <a:noFill/>
          <a:ln w="9525">
            <a:noFill/>
            <a:miter lim="800000"/>
            <a:headEnd/>
            <a:tailEnd/>
          </a:ln>
        </p:spPr>
      </p:pic>
      <p:sp>
        <p:nvSpPr>
          <p:cNvPr id="75788" name="TextBox 12"/>
          <p:cNvSpPr txBox="1">
            <a:spLocks noChangeArrowheads="1"/>
          </p:cNvSpPr>
          <p:nvPr/>
        </p:nvSpPr>
        <p:spPr bwMode="auto">
          <a:xfrm>
            <a:off x="7962900" y="755553"/>
            <a:ext cx="2438400" cy="338555"/>
          </a:xfrm>
          <a:prstGeom prst="rect">
            <a:avLst/>
          </a:prstGeom>
          <a:solidFill>
            <a:srgbClr val="C00000"/>
          </a:solidFill>
          <a:ln w="9525">
            <a:noFill/>
            <a:miter lim="800000"/>
            <a:headEnd/>
            <a:tailEnd/>
          </a:ln>
        </p:spPr>
        <p:txBody>
          <a:bodyPr wrap="square">
            <a:spAutoFit/>
          </a:bodyPr>
          <a:lstStyle/>
          <a:p>
            <a:r>
              <a:rPr lang="en-US" sz="1600" b="1" u="sng" dirty="0">
                <a:solidFill>
                  <a:schemeClr val="bg1"/>
                </a:solidFill>
                <a:latin typeface="Calibri" pitchFamily="34" charset="0"/>
              </a:rPr>
              <a:t>DIAMOND CHAIN SAW</a:t>
            </a:r>
            <a:endParaRPr lang="en-IN" sz="1600" b="1" u="sng" dirty="0">
              <a:solidFill>
                <a:schemeClr val="bg1"/>
              </a:solidFill>
              <a:latin typeface="Calibri" pitchFamily="34" charset="0"/>
            </a:endParaRPr>
          </a:p>
        </p:txBody>
      </p:sp>
      <p:sp>
        <p:nvSpPr>
          <p:cNvPr id="4" name="Slide Number Placeholder 3">
            <a:extLst>
              <a:ext uri="{FF2B5EF4-FFF2-40B4-BE49-F238E27FC236}">
                <a16:creationId xmlns:a16="http://schemas.microsoft.com/office/drawing/2014/main" id="{E913C6F4-807E-6A21-65B1-39A7741C646A}"/>
              </a:ext>
            </a:extLst>
          </p:cNvPr>
          <p:cNvSpPr>
            <a:spLocks noGrp="1"/>
          </p:cNvSpPr>
          <p:nvPr>
            <p:ph type="sldNum" sz="quarter" idx="12"/>
          </p:nvPr>
        </p:nvSpPr>
        <p:spPr/>
        <p:txBody>
          <a:bodyPr/>
          <a:lstStyle/>
          <a:p>
            <a:fld id="{371FCD81-C9A0-4371-961D-D6D02252C742}" type="slidenum">
              <a:rPr lang="en-IN" smtClean="0"/>
              <a:t>31</a:t>
            </a:fld>
            <a:endParaRPr lang="en-IN"/>
          </a:p>
        </p:txBody>
      </p:sp>
    </p:spTree>
    <p:extLst>
      <p:ext uri="{BB962C8B-B14F-4D97-AF65-F5344CB8AC3E}">
        <p14:creationId xmlns:p14="http://schemas.microsoft.com/office/powerpoint/2010/main" val="219289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1" name="Picture 7" descr="E:\AA-PROCUREMENT-NDRF EQUIPMENT\high value photo\DSC00032.JPG"/>
          <p:cNvPicPr>
            <a:picLocks noChangeAspect="1" noChangeArrowheads="1"/>
          </p:cNvPicPr>
          <p:nvPr/>
        </p:nvPicPr>
        <p:blipFill>
          <a:blip r:embed="rId2" cstate="print"/>
          <a:srcRect/>
          <a:stretch>
            <a:fillRect/>
          </a:stretch>
        </p:blipFill>
        <p:spPr bwMode="auto">
          <a:xfrm>
            <a:off x="1828800" y="1219200"/>
            <a:ext cx="2819400" cy="2438400"/>
          </a:xfrm>
          <a:prstGeom prst="rect">
            <a:avLst/>
          </a:prstGeom>
          <a:noFill/>
          <a:ln w="9525">
            <a:noFill/>
            <a:miter lim="800000"/>
            <a:headEnd/>
            <a:tailEnd/>
          </a:ln>
        </p:spPr>
      </p:pic>
      <p:sp>
        <p:nvSpPr>
          <p:cNvPr id="76802" name="Rectangle 3"/>
          <p:cNvSpPr>
            <a:spLocks noChangeArrowheads="1"/>
          </p:cNvSpPr>
          <p:nvPr/>
        </p:nvSpPr>
        <p:spPr bwMode="auto">
          <a:xfrm>
            <a:off x="1679448" y="636935"/>
            <a:ext cx="3118104" cy="369332"/>
          </a:xfrm>
          <a:prstGeom prst="rect">
            <a:avLst/>
          </a:prstGeom>
          <a:solidFill>
            <a:srgbClr val="C00000"/>
          </a:solidFill>
          <a:ln w="9525">
            <a:noFill/>
            <a:miter lim="800000"/>
            <a:headEnd/>
            <a:tailEnd/>
          </a:ln>
        </p:spPr>
        <p:txBody>
          <a:bodyPr wrap="square" anchor="ctr">
            <a:spAutoFit/>
          </a:bodyPr>
          <a:lstStyle/>
          <a:p>
            <a:pPr algn="ctr"/>
            <a:r>
              <a:rPr lang="en-US" b="1" u="sng" dirty="0">
                <a:solidFill>
                  <a:schemeClr val="bg1"/>
                </a:solidFill>
                <a:cs typeface="Times New Roman" pitchFamily="18" charset="0"/>
              </a:rPr>
              <a:t>VICTIM LOCATION UNIT </a:t>
            </a:r>
          </a:p>
        </p:txBody>
      </p:sp>
      <p:pic>
        <p:nvPicPr>
          <p:cNvPr id="76803" name="Picture 5" descr="E:\AA-PROCUREMENT-NDRF EQUIPMENT\high value photo\DSC00206.JPG"/>
          <p:cNvPicPr>
            <a:picLocks noChangeAspect="1" noChangeArrowheads="1"/>
          </p:cNvPicPr>
          <p:nvPr/>
        </p:nvPicPr>
        <p:blipFill>
          <a:blip r:embed="rId3" cstate="print"/>
          <a:srcRect/>
          <a:stretch>
            <a:fillRect/>
          </a:stretch>
        </p:blipFill>
        <p:spPr bwMode="auto">
          <a:xfrm>
            <a:off x="4724400" y="1219200"/>
            <a:ext cx="2971800" cy="2438400"/>
          </a:xfrm>
          <a:prstGeom prst="rect">
            <a:avLst/>
          </a:prstGeom>
          <a:noFill/>
          <a:ln w="9525">
            <a:noFill/>
            <a:miter lim="800000"/>
            <a:headEnd/>
            <a:tailEnd/>
          </a:ln>
        </p:spPr>
      </p:pic>
      <p:sp>
        <p:nvSpPr>
          <p:cNvPr id="76804" name="Rectangle 4"/>
          <p:cNvSpPr>
            <a:spLocks noChangeArrowheads="1"/>
          </p:cNvSpPr>
          <p:nvPr/>
        </p:nvSpPr>
        <p:spPr bwMode="auto">
          <a:xfrm>
            <a:off x="4991100" y="636379"/>
            <a:ext cx="2667000" cy="369888"/>
          </a:xfrm>
          <a:prstGeom prst="rect">
            <a:avLst/>
          </a:prstGeom>
          <a:solidFill>
            <a:srgbClr val="C00000"/>
          </a:solidFill>
          <a:ln w="9525">
            <a:noFill/>
            <a:miter lim="800000"/>
            <a:headEnd/>
            <a:tailEnd/>
          </a:ln>
        </p:spPr>
        <p:txBody>
          <a:bodyPr>
            <a:spAutoFit/>
          </a:bodyPr>
          <a:lstStyle/>
          <a:p>
            <a:r>
              <a:rPr lang="en-US" b="1" u="sng" dirty="0">
                <a:solidFill>
                  <a:schemeClr val="bg1"/>
                </a:solidFill>
                <a:latin typeface="Calibri" pitchFamily="34" charset="0"/>
              </a:rPr>
              <a:t>BREACHING SYSTEM</a:t>
            </a:r>
            <a:endParaRPr lang="en-IN" b="1" u="sng" dirty="0">
              <a:solidFill>
                <a:schemeClr val="bg1"/>
              </a:solidFill>
              <a:latin typeface="Calibri" pitchFamily="34" charset="0"/>
            </a:endParaRPr>
          </a:p>
        </p:txBody>
      </p:sp>
      <p:pic>
        <p:nvPicPr>
          <p:cNvPr id="76805" name="Picture 7" descr="E:\AA-PROCUREMENT-NDRF EQUIPMENT\high value photo\DSC00213.JPG"/>
          <p:cNvPicPr>
            <a:picLocks noChangeAspect="1" noChangeArrowheads="1"/>
          </p:cNvPicPr>
          <p:nvPr/>
        </p:nvPicPr>
        <p:blipFill>
          <a:blip r:embed="rId4" cstate="print"/>
          <a:srcRect/>
          <a:stretch>
            <a:fillRect/>
          </a:stretch>
        </p:blipFill>
        <p:spPr bwMode="auto">
          <a:xfrm>
            <a:off x="1828800" y="4267200"/>
            <a:ext cx="4114800" cy="2438400"/>
          </a:xfrm>
          <a:prstGeom prst="rect">
            <a:avLst/>
          </a:prstGeom>
          <a:noFill/>
          <a:ln w="9525">
            <a:noFill/>
            <a:miter lim="800000"/>
            <a:headEnd/>
            <a:tailEnd/>
          </a:ln>
        </p:spPr>
      </p:pic>
      <p:sp>
        <p:nvSpPr>
          <p:cNvPr id="76806" name="Rectangle 6"/>
          <p:cNvSpPr>
            <a:spLocks noChangeArrowheads="1"/>
          </p:cNvSpPr>
          <p:nvPr/>
        </p:nvSpPr>
        <p:spPr bwMode="auto">
          <a:xfrm>
            <a:off x="2514600" y="3852864"/>
            <a:ext cx="2667000" cy="338137"/>
          </a:xfrm>
          <a:prstGeom prst="rect">
            <a:avLst/>
          </a:prstGeom>
          <a:solidFill>
            <a:srgbClr val="C00000"/>
          </a:solidFill>
          <a:ln w="9525">
            <a:noFill/>
            <a:miter lim="800000"/>
            <a:headEnd/>
            <a:tailEnd/>
          </a:ln>
        </p:spPr>
        <p:txBody>
          <a:bodyPr anchor="ctr">
            <a:spAutoFit/>
          </a:bodyPr>
          <a:lstStyle/>
          <a:p>
            <a:r>
              <a:rPr lang="en-US" sz="1600" b="1" u="sng" dirty="0">
                <a:solidFill>
                  <a:schemeClr val="bg1"/>
                </a:solidFill>
                <a:cs typeface="Times New Roman" pitchFamily="18" charset="0"/>
              </a:rPr>
              <a:t>LIFE DETECTOR </a:t>
            </a:r>
            <a:r>
              <a:rPr lang="en-US" sz="1600" b="1" u="sng" dirty="0">
                <a:solidFill>
                  <a:schemeClr val="bg1"/>
                </a:solidFill>
                <a:ea typeface="Times New Roman" pitchFamily="18" charset="0"/>
                <a:cs typeface="Arial" charset="0"/>
              </a:rPr>
              <a:t>TYPE -I</a:t>
            </a:r>
            <a:r>
              <a:rPr lang="en-US" sz="1200" b="1" u="sng" dirty="0">
                <a:solidFill>
                  <a:schemeClr val="bg1"/>
                </a:solidFill>
                <a:cs typeface="Arial" charset="0"/>
              </a:rPr>
              <a:t> </a:t>
            </a:r>
            <a:endParaRPr lang="en-US" sz="3600" b="1" u="sng" dirty="0">
              <a:solidFill>
                <a:schemeClr val="bg1"/>
              </a:solidFill>
              <a:cs typeface="Arial" charset="0"/>
            </a:endParaRPr>
          </a:p>
        </p:txBody>
      </p:sp>
      <p:pic>
        <p:nvPicPr>
          <p:cNvPr id="76807" name="Picture 1" descr="E:\AA-PROCUREMENT-NDRF EQUIPMENT\high value photo\DSC00049.JPG"/>
          <p:cNvPicPr>
            <a:picLocks noChangeAspect="1" noChangeArrowheads="1"/>
          </p:cNvPicPr>
          <p:nvPr/>
        </p:nvPicPr>
        <p:blipFill>
          <a:blip r:embed="rId5" cstate="print"/>
          <a:srcRect/>
          <a:stretch>
            <a:fillRect/>
          </a:stretch>
        </p:blipFill>
        <p:spPr bwMode="auto">
          <a:xfrm>
            <a:off x="6324600" y="4191000"/>
            <a:ext cx="4038600" cy="2362200"/>
          </a:xfrm>
          <a:prstGeom prst="rect">
            <a:avLst/>
          </a:prstGeom>
          <a:noFill/>
          <a:ln w="9525">
            <a:noFill/>
            <a:miter lim="800000"/>
            <a:headEnd/>
            <a:tailEnd/>
          </a:ln>
        </p:spPr>
      </p:pic>
      <p:sp>
        <p:nvSpPr>
          <p:cNvPr id="76808" name="Rectangle 8"/>
          <p:cNvSpPr>
            <a:spLocks noChangeArrowheads="1"/>
          </p:cNvSpPr>
          <p:nvPr/>
        </p:nvSpPr>
        <p:spPr bwMode="auto">
          <a:xfrm>
            <a:off x="6324600" y="3745468"/>
            <a:ext cx="4714702" cy="369332"/>
          </a:xfrm>
          <a:prstGeom prst="rect">
            <a:avLst/>
          </a:prstGeom>
          <a:solidFill>
            <a:srgbClr val="C00000"/>
          </a:solidFill>
          <a:ln w="9525">
            <a:noFill/>
            <a:miter lim="800000"/>
            <a:headEnd/>
            <a:tailEnd/>
          </a:ln>
        </p:spPr>
        <p:txBody>
          <a:bodyPr wrap="square">
            <a:spAutoFit/>
          </a:bodyPr>
          <a:lstStyle/>
          <a:p>
            <a:r>
              <a:rPr lang="en-US" b="1" u="sng" dirty="0">
                <a:solidFill>
                  <a:schemeClr val="bg1"/>
                </a:solidFill>
                <a:latin typeface="Calibri" pitchFamily="34" charset="0"/>
              </a:rPr>
              <a:t>HIGH PRESSURE BREATHING AIR COMPRESSOR</a:t>
            </a:r>
            <a:endParaRPr lang="en-IN" b="1" u="sng" dirty="0">
              <a:solidFill>
                <a:schemeClr val="bg1"/>
              </a:solidFill>
              <a:latin typeface="Calibri" pitchFamily="34" charset="0"/>
            </a:endParaRPr>
          </a:p>
        </p:txBody>
      </p:sp>
      <p:grpSp>
        <p:nvGrpSpPr>
          <p:cNvPr id="2" name="Group 9"/>
          <p:cNvGrpSpPr>
            <a:grpSpLocks/>
          </p:cNvGrpSpPr>
          <p:nvPr/>
        </p:nvGrpSpPr>
        <p:grpSpPr bwMode="auto">
          <a:xfrm>
            <a:off x="7772400" y="1219200"/>
            <a:ext cx="2590800" cy="2438400"/>
            <a:chOff x="762000" y="1066800"/>
            <a:chExt cx="5638800" cy="3733800"/>
          </a:xfrm>
        </p:grpSpPr>
        <p:pic>
          <p:nvPicPr>
            <p:cNvPr id="76812" name="Picture 10" descr="E:\AA-PROCUREMENT-NDRF EQUIPMENT\high value photo\DSC00026.JPG"/>
            <p:cNvPicPr>
              <a:picLocks noChangeAspect="1" noChangeArrowheads="1"/>
            </p:cNvPicPr>
            <p:nvPr/>
          </p:nvPicPr>
          <p:blipFill>
            <a:blip r:embed="rId6" cstate="print"/>
            <a:srcRect/>
            <a:stretch>
              <a:fillRect/>
            </a:stretch>
          </p:blipFill>
          <p:spPr bwMode="auto">
            <a:xfrm>
              <a:off x="762000" y="1066800"/>
              <a:ext cx="2743200" cy="1752600"/>
            </a:xfrm>
            <a:prstGeom prst="rect">
              <a:avLst/>
            </a:prstGeom>
            <a:noFill/>
            <a:ln w="9525">
              <a:noFill/>
              <a:miter lim="800000"/>
              <a:headEnd/>
              <a:tailEnd/>
            </a:ln>
          </p:spPr>
        </p:pic>
        <p:pic>
          <p:nvPicPr>
            <p:cNvPr id="76813" name="Picture 11" descr="E:\AA-PROCUREMENT-NDRF EQUIPMENT\high value photo\DSC00025.JPG"/>
            <p:cNvPicPr>
              <a:picLocks noChangeAspect="1" noChangeArrowheads="1"/>
            </p:cNvPicPr>
            <p:nvPr/>
          </p:nvPicPr>
          <p:blipFill>
            <a:blip r:embed="rId7" cstate="print"/>
            <a:srcRect/>
            <a:stretch>
              <a:fillRect/>
            </a:stretch>
          </p:blipFill>
          <p:spPr bwMode="auto">
            <a:xfrm>
              <a:off x="762000" y="2667000"/>
              <a:ext cx="2743200" cy="2133600"/>
            </a:xfrm>
            <a:prstGeom prst="rect">
              <a:avLst/>
            </a:prstGeom>
            <a:noFill/>
            <a:ln w="9525">
              <a:noFill/>
              <a:miter lim="800000"/>
              <a:headEnd/>
              <a:tailEnd/>
            </a:ln>
          </p:spPr>
        </p:pic>
        <p:pic>
          <p:nvPicPr>
            <p:cNvPr id="76814" name="Picture 12" descr="E:\AA-PROCUREMENT-NDRF EQUIPMENT\high value photo\DSC00211.JPG"/>
            <p:cNvPicPr>
              <a:picLocks noChangeAspect="1" noChangeArrowheads="1"/>
            </p:cNvPicPr>
            <p:nvPr/>
          </p:nvPicPr>
          <p:blipFill>
            <a:blip r:embed="rId8" cstate="print"/>
            <a:srcRect/>
            <a:stretch>
              <a:fillRect/>
            </a:stretch>
          </p:blipFill>
          <p:spPr bwMode="auto">
            <a:xfrm>
              <a:off x="3505200" y="1066800"/>
              <a:ext cx="2895600" cy="3733800"/>
            </a:xfrm>
            <a:prstGeom prst="rect">
              <a:avLst/>
            </a:prstGeom>
            <a:noFill/>
            <a:ln w="9525">
              <a:noFill/>
              <a:miter lim="800000"/>
              <a:headEnd/>
              <a:tailEnd/>
            </a:ln>
          </p:spPr>
        </p:pic>
      </p:grpSp>
      <p:sp>
        <p:nvSpPr>
          <p:cNvPr id="76810" name="Rectangle 13"/>
          <p:cNvSpPr>
            <a:spLocks noChangeArrowheads="1"/>
          </p:cNvSpPr>
          <p:nvPr/>
        </p:nvSpPr>
        <p:spPr bwMode="auto">
          <a:xfrm>
            <a:off x="7851648" y="627102"/>
            <a:ext cx="2359111" cy="369332"/>
          </a:xfrm>
          <a:prstGeom prst="rect">
            <a:avLst/>
          </a:prstGeom>
          <a:solidFill>
            <a:srgbClr val="C00000"/>
          </a:solidFill>
          <a:ln w="9525">
            <a:noFill/>
            <a:miter lim="800000"/>
            <a:headEnd/>
            <a:tailEnd/>
          </a:ln>
        </p:spPr>
        <p:txBody>
          <a:bodyPr wrap="square">
            <a:spAutoFit/>
          </a:bodyPr>
          <a:lstStyle/>
          <a:p>
            <a:pPr algn="ctr"/>
            <a:r>
              <a:rPr lang="en-US" b="1" u="sng" dirty="0">
                <a:solidFill>
                  <a:schemeClr val="bg1"/>
                </a:solidFill>
                <a:latin typeface="Calibri" pitchFamily="34" charset="0"/>
              </a:rPr>
              <a:t>GAS CUTTER 450 MM</a:t>
            </a:r>
            <a:endParaRPr lang="en-IN" b="1" u="sng" dirty="0">
              <a:solidFill>
                <a:schemeClr val="bg1"/>
              </a:solidFill>
              <a:latin typeface="Calibri" pitchFamily="34" charset="0"/>
            </a:endParaRPr>
          </a:p>
        </p:txBody>
      </p:sp>
      <p:sp>
        <p:nvSpPr>
          <p:cNvPr id="5" name="Slide Number Placeholder 4">
            <a:extLst>
              <a:ext uri="{FF2B5EF4-FFF2-40B4-BE49-F238E27FC236}">
                <a16:creationId xmlns:a16="http://schemas.microsoft.com/office/drawing/2014/main" id="{CAFCFD3D-1F23-C80B-240E-4BAE3DE3DDBF}"/>
              </a:ext>
            </a:extLst>
          </p:cNvPr>
          <p:cNvSpPr>
            <a:spLocks noGrp="1"/>
          </p:cNvSpPr>
          <p:nvPr>
            <p:ph type="sldNum" sz="quarter" idx="12"/>
          </p:nvPr>
        </p:nvSpPr>
        <p:spPr/>
        <p:txBody>
          <a:bodyPr/>
          <a:lstStyle/>
          <a:p>
            <a:fld id="{371FCD81-C9A0-4371-961D-D6D02252C742}" type="slidenum">
              <a:rPr lang="en-IN" smtClean="0"/>
              <a:t>32</a:t>
            </a:fld>
            <a:endParaRPr lang="en-IN"/>
          </a:p>
        </p:txBody>
      </p:sp>
    </p:spTree>
    <p:extLst>
      <p:ext uri="{BB962C8B-B14F-4D97-AF65-F5344CB8AC3E}">
        <p14:creationId xmlns:p14="http://schemas.microsoft.com/office/powerpoint/2010/main" val="24683622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71382" y="1219200"/>
            <a:ext cx="3234018" cy="2465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995102" y="762000"/>
            <a:ext cx="877164" cy="369332"/>
          </a:xfrm>
          <a:prstGeom prst="rect">
            <a:avLst/>
          </a:prstGeom>
          <a:solidFill>
            <a:srgbClr val="C00000"/>
          </a:solidFill>
        </p:spPr>
        <p:txBody>
          <a:bodyPr wrap="none">
            <a:spAutoFit/>
          </a:bodyPr>
          <a:lstStyle/>
          <a:p>
            <a:pPr algn="ctr"/>
            <a:r>
              <a:rPr lang="en-US" b="1" u="sng" dirty="0">
                <a:solidFill>
                  <a:schemeClr val="bg1"/>
                </a:solidFill>
              </a:rPr>
              <a:t>WPDK</a:t>
            </a:r>
          </a:p>
        </p:txBody>
      </p:sp>
      <p:sp>
        <p:nvSpPr>
          <p:cNvPr id="8" name="Rectangle 7"/>
          <p:cNvSpPr/>
          <p:nvPr/>
        </p:nvSpPr>
        <p:spPr>
          <a:xfrm>
            <a:off x="6096001" y="762000"/>
            <a:ext cx="659155" cy="369332"/>
          </a:xfrm>
          <a:prstGeom prst="rect">
            <a:avLst/>
          </a:prstGeom>
          <a:solidFill>
            <a:srgbClr val="C00000"/>
          </a:solidFill>
        </p:spPr>
        <p:txBody>
          <a:bodyPr wrap="none">
            <a:spAutoFit/>
          </a:bodyPr>
          <a:lstStyle/>
          <a:p>
            <a:r>
              <a:rPr lang="en-US" b="1" u="sng" dirty="0">
                <a:solidFill>
                  <a:schemeClr val="bg1"/>
                </a:solidFill>
              </a:rPr>
              <a:t>RVD</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rcRect r="2439"/>
          <a:stretch>
            <a:fillRect/>
          </a:stretch>
        </p:blipFill>
        <p:spPr bwMode="auto">
          <a:xfrm>
            <a:off x="1905002" y="4435402"/>
            <a:ext cx="3047999" cy="2041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5105400" y="3897868"/>
            <a:ext cx="2832570" cy="369332"/>
          </a:xfrm>
          <a:prstGeom prst="rect">
            <a:avLst/>
          </a:prstGeom>
          <a:solidFill>
            <a:srgbClr val="C00000"/>
          </a:solidFill>
        </p:spPr>
        <p:txBody>
          <a:bodyPr wrap="none">
            <a:spAutoFit/>
          </a:bodyPr>
          <a:lstStyle/>
          <a:p>
            <a:r>
              <a:rPr lang="en-US" b="1" u="sng" dirty="0">
                <a:solidFill>
                  <a:schemeClr val="bg1"/>
                </a:solidFill>
              </a:rPr>
              <a:t>ISOTOPE IDENTIFINDER</a:t>
            </a:r>
          </a:p>
        </p:txBody>
      </p:sp>
      <p:sp>
        <p:nvSpPr>
          <p:cNvPr id="12" name="Rectangle 11"/>
          <p:cNvSpPr/>
          <p:nvPr/>
        </p:nvSpPr>
        <p:spPr>
          <a:xfrm>
            <a:off x="2743200" y="3962400"/>
            <a:ext cx="1691489" cy="369332"/>
          </a:xfrm>
          <a:prstGeom prst="rect">
            <a:avLst/>
          </a:prstGeom>
          <a:solidFill>
            <a:srgbClr val="C00000"/>
          </a:solidFill>
        </p:spPr>
        <p:txBody>
          <a:bodyPr wrap="none">
            <a:spAutoFit/>
          </a:bodyPr>
          <a:lstStyle/>
          <a:p>
            <a:r>
              <a:rPr lang="en-US" b="1" u="sng" dirty="0">
                <a:solidFill>
                  <a:schemeClr val="bg1"/>
                </a:solidFill>
              </a:rPr>
              <a:t>AIR SAMPLER</a:t>
            </a:r>
          </a:p>
        </p:txBody>
      </p:sp>
      <p:sp>
        <p:nvSpPr>
          <p:cNvPr id="13" name="Rectangle 12"/>
          <p:cNvSpPr/>
          <p:nvPr/>
        </p:nvSpPr>
        <p:spPr>
          <a:xfrm>
            <a:off x="8183824" y="3897868"/>
            <a:ext cx="2428870" cy="369332"/>
          </a:xfrm>
          <a:prstGeom prst="rect">
            <a:avLst/>
          </a:prstGeom>
          <a:solidFill>
            <a:srgbClr val="C00000"/>
          </a:solidFill>
        </p:spPr>
        <p:txBody>
          <a:bodyPr wrap="none">
            <a:spAutoFit/>
          </a:bodyPr>
          <a:lstStyle/>
          <a:p>
            <a:r>
              <a:rPr lang="en-US" b="1" u="sng" dirty="0">
                <a:solidFill>
                  <a:schemeClr val="bg1"/>
                </a:solidFill>
              </a:rPr>
              <a:t>GAS ALERT MICRO 5</a:t>
            </a:r>
          </a:p>
        </p:txBody>
      </p:sp>
      <p:sp>
        <p:nvSpPr>
          <p:cNvPr id="14" name="Rectangle 13"/>
          <p:cNvSpPr/>
          <p:nvPr/>
        </p:nvSpPr>
        <p:spPr>
          <a:xfrm>
            <a:off x="8305800" y="609600"/>
            <a:ext cx="2900153" cy="369332"/>
          </a:xfrm>
          <a:prstGeom prst="rect">
            <a:avLst/>
          </a:prstGeom>
          <a:solidFill>
            <a:srgbClr val="C00000"/>
          </a:solidFill>
        </p:spPr>
        <p:txBody>
          <a:bodyPr wrap="none">
            <a:spAutoFit/>
          </a:bodyPr>
          <a:lstStyle/>
          <a:p>
            <a:r>
              <a:rPr lang="en-US" b="1" u="sng" dirty="0">
                <a:solidFill>
                  <a:schemeClr val="bg1"/>
                </a:solidFill>
              </a:rPr>
              <a:t>RAMAN SPECTROMETER</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rcRect l="20690" t="12109"/>
          <a:stretch>
            <a:fillRect/>
          </a:stretch>
        </p:blipFill>
        <p:spPr>
          <a:xfrm>
            <a:off x="8382000" y="4340472"/>
            <a:ext cx="1981200" cy="2057400"/>
          </a:xfrm>
          <a:prstGeom prst="rect">
            <a:avLst/>
          </a:prstGeom>
        </p:spPr>
      </p:pic>
      <p:pic>
        <p:nvPicPr>
          <p:cNvPr id="17" name="Picture 2" descr="G:\equipment\39. RESIDUAL VAPER DETECTOR KIT..JPG"/>
          <p:cNvPicPr>
            <a:picLocks noChangeAspect="1" noChangeArrowheads="1"/>
          </p:cNvPicPr>
          <p:nvPr/>
        </p:nvPicPr>
        <p:blipFill>
          <a:blip r:embed="rId6" cstate="print">
            <a:extLst>
              <a:ext uri="{28A0092B-C50C-407E-A947-70E740481C1C}">
                <a14:useLocalDpi xmlns:a14="http://schemas.microsoft.com/office/drawing/2010/main" val="0"/>
              </a:ext>
            </a:extLst>
          </a:blip>
          <a:srcRect l="23256" t="9524" r="26744"/>
          <a:stretch>
            <a:fillRect/>
          </a:stretch>
        </p:blipFill>
        <p:spPr bwMode="auto">
          <a:xfrm>
            <a:off x="5181600" y="1219200"/>
            <a:ext cx="2743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equipment\DSC_0189.JPG"/>
          <p:cNvPicPr>
            <a:picLocks noChangeAspect="1" noChangeArrowheads="1"/>
          </p:cNvPicPr>
          <p:nvPr/>
        </p:nvPicPr>
        <p:blipFill>
          <a:blip r:embed="rId7" cstate="print">
            <a:extLst>
              <a:ext uri="{28A0092B-C50C-407E-A947-70E740481C1C}">
                <a14:useLocalDpi xmlns:a14="http://schemas.microsoft.com/office/drawing/2010/main" val="0"/>
              </a:ext>
            </a:extLst>
          </a:blip>
          <a:srcRect l="21617" t="44121" r="11744" b="9920"/>
          <a:stretch>
            <a:fillRect/>
          </a:stretch>
        </p:blipFill>
        <p:spPr bwMode="auto">
          <a:xfrm>
            <a:off x="5105400" y="4419600"/>
            <a:ext cx="29718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G:\equipment\DSC00191.JPG"/>
          <p:cNvPicPr>
            <a:picLocks noChangeAspect="1" noChangeArrowheads="1"/>
          </p:cNvPicPr>
          <p:nvPr/>
        </p:nvPicPr>
        <p:blipFill>
          <a:blip r:embed="rId8" cstate="print">
            <a:extLst>
              <a:ext uri="{28A0092B-C50C-407E-A947-70E740481C1C}">
                <a14:useLocalDpi xmlns:a14="http://schemas.microsoft.com/office/drawing/2010/main" val="0"/>
              </a:ext>
            </a:extLst>
          </a:blip>
          <a:srcRect l="22500" t="6734" r="25000"/>
          <a:stretch>
            <a:fillRect/>
          </a:stretch>
        </p:blipFill>
        <p:spPr bwMode="auto">
          <a:xfrm>
            <a:off x="8077200" y="1143000"/>
            <a:ext cx="2438400" cy="251460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B4E3C348-36AF-31B0-6725-FEA58283A45F}"/>
              </a:ext>
            </a:extLst>
          </p:cNvPr>
          <p:cNvSpPr>
            <a:spLocks noGrp="1"/>
          </p:cNvSpPr>
          <p:nvPr>
            <p:ph type="sldNum" sz="quarter" idx="12"/>
          </p:nvPr>
        </p:nvSpPr>
        <p:spPr/>
        <p:txBody>
          <a:bodyPr/>
          <a:lstStyle/>
          <a:p>
            <a:fld id="{371FCD81-C9A0-4371-961D-D6D02252C742}" type="slidenum">
              <a:rPr lang="en-IN" smtClean="0"/>
              <a:t>33</a:t>
            </a:fld>
            <a:endParaRPr lang="en-IN"/>
          </a:p>
        </p:txBody>
      </p:sp>
    </p:spTree>
    <p:extLst>
      <p:ext uri="{BB962C8B-B14F-4D97-AF65-F5344CB8AC3E}">
        <p14:creationId xmlns:p14="http://schemas.microsoft.com/office/powerpoint/2010/main" val="29276638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810596" y="762000"/>
            <a:ext cx="2430474" cy="369332"/>
          </a:xfrm>
          <a:prstGeom prst="rect">
            <a:avLst/>
          </a:prstGeom>
          <a:solidFill>
            <a:srgbClr val="C00000"/>
          </a:solidFill>
        </p:spPr>
        <p:txBody>
          <a:bodyPr wrap="none">
            <a:spAutoFit/>
          </a:bodyPr>
          <a:lstStyle/>
          <a:p>
            <a:pPr algn="ctr"/>
            <a:r>
              <a:rPr lang="en-US" b="1" u="sng" dirty="0">
                <a:solidFill>
                  <a:schemeClr val="bg1"/>
                </a:solidFill>
              </a:rPr>
              <a:t>SMART BIO-SENSOR</a:t>
            </a:r>
          </a:p>
        </p:txBody>
      </p:sp>
      <p:sp>
        <p:nvSpPr>
          <p:cNvPr id="8" name="Rectangle 7"/>
          <p:cNvSpPr/>
          <p:nvPr/>
        </p:nvSpPr>
        <p:spPr>
          <a:xfrm>
            <a:off x="4953001" y="762000"/>
            <a:ext cx="2801151" cy="369332"/>
          </a:xfrm>
          <a:prstGeom prst="rect">
            <a:avLst/>
          </a:prstGeom>
          <a:solidFill>
            <a:srgbClr val="C00000"/>
          </a:solidFill>
        </p:spPr>
        <p:txBody>
          <a:bodyPr wrap="none">
            <a:spAutoFit/>
          </a:bodyPr>
          <a:lstStyle/>
          <a:p>
            <a:r>
              <a:rPr lang="en-US" b="1" u="sng" dirty="0">
                <a:solidFill>
                  <a:schemeClr val="bg1"/>
                </a:solidFill>
              </a:rPr>
              <a:t>BIO - AGENT DETECTOR</a:t>
            </a:r>
          </a:p>
        </p:txBody>
      </p:sp>
      <p:sp>
        <p:nvSpPr>
          <p:cNvPr id="11" name="Rectangle 10"/>
          <p:cNvSpPr/>
          <p:nvPr/>
        </p:nvSpPr>
        <p:spPr>
          <a:xfrm>
            <a:off x="8001001" y="762000"/>
            <a:ext cx="2299219" cy="369332"/>
          </a:xfrm>
          <a:prstGeom prst="rect">
            <a:avLst/>
          </a:prstGeom>
          <a:solidFill>
            <a:srgbClr val="C00000"/>
          </a:solidFill>
        </p:spPr>
        <p:txBody>
          <a:bodyPr wrap="none">
            <a:spAutoFit/>
          </a:bodyPr>
          <a:lstStyle/>
          <a:p>
            <a:r>
              <a:rPr lang="en-US" b="1" u="sng" dirty="0">
                <a:solidFill>
                  <a:schemeClr val="bg1"/>
                </a:solidFill>
              </a:rPr>
              <a:t>THERMAL  IMAGER</a:t>
            </a:r>
          </a:p>
        </p:txBody>
      </p:sp>
      <p:sp>
        <p:nvSpPr>
          <p:cNvPr id="12" name="Rectangle 11"/>
          <p:cNvSpPr/>
          <p:nvPr/>
        </p:nvSpPr>
        <p:spPr>
          <a:xfrm>
            <a:off x="2362200" y="4202668"/>
            <a:ext cx="2459328" cy="369332"/>
          </a:xfrm>
          <a:prstGeom prst="rect">
            <a:avLst/>
          </a:prstGeom>
          <a:solidFill>
            <a:srgbClr val="C00000"/>
          </a:solidFill>
        </p:spPr>
        <p:txBody>
          <a:bodyPr wrap="none">
            <a:spAutoFit/>
          </a:bodyPr>
          <a:lstStyle/>
          <a:p>
            <a:r>
              <a:rPr lang="en-US" b="1" u="sng" dirty="0">
                <a:solidFill>
                  <a:schemeClr val="bg1"/>
                </a:solidFill>
              </a:rPr>
              <a:t>POCKET DOSIMETER</a:t>
            </a:r>
          </a:p>
        </p:txBody>
      </p:sp>
      <p:sp>
        <p:nvSpPr>
          <p:cNvPr id="14" name="Rectangle 13"/>
          <p:cNvSpPr/>
          <p:nvPr/>
        </p:nvSpPr>
        <p:spPr>
          <a:xfrm>
            <a:off x="8382000" y="4050268"/>
            <a:ext cx="1620957" cy="369332"/>
          </a:xfrm>
          <a:prstGeom prst="rect">
            <a:avLst/>
          </a:prstGeom>
          <a:solidFill>
            <a:srgbClr val="C00000"/>
          </a:solidFill>
        </p:spPr>
        <p:txBody>
          <a:bodyPr wrap="none">
            <a:spAutoFit/>
          </a:bodyPr>
          <a:lstStyle/>
          <a:p>
            <a:r>
              <a:rPr lang="en-US" b="1" u="sng" dirty="0">
                <a:solidFill>
                  <a:schemeClr val="bg1"/>
                </a:solidFill>
              </a:rPr>
              <a:t>LEAK TESTER</a:t>
            </a:r>
          </a:p>
        </p:txBody>
      </p:sp>
      <p:pic>
        <p:nvPicPr>
          <p:cNvPr id="15" name="Picture 2" descr="C:\Users\sony\Documents\Bluetooth Folder\IMG_20150110_130734.jpg"/>
          <p:cNvPicPr>
            <a:picLocks noChangeAspect="1" noChangeArrowheads="1"/>
          </p:cNvPicPr>
          <p:nvPr/>
        </p:nvPicPr>
        <p:blipFill>
          <a:blip r:embed="rId2" cstate="print"/>
          <a:srcRect l="36666" t="8889" r="25556" b="10000"/>
          <a:stretch>
            <a:fillRect/>
          </a:stretch>
        </p:blipFill>
        <p:spPr bwMode="auto">
          <a:xfrm>
            <a:off x="1905000" y="1295400"/>
            <a:ext cx="2590800" cy="2590800"/>
          </a:xfrm>
          <a:prstGeom prst="rect">
            <a:avLst/>
          </a:prstGeom>
          <a:noFill/>
        </p:spPr>
      </p:pic>
      <p:pic>
        <p:nvPicPr>
          <p:cNvPr id="1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724400"/>
            <a:ext cx="2895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2" descr="G:\equipment\4.PORTABLE DEFIBRILLATOR WITH RECODER..JPG"/>
          <p:cNvPicPr>
            <a:picLocks noChangeAspect="1" noChangeArrowheads="1"/>
          </p:cNvPicPr>
          <p:nvPr/>
        </p:nvPicPr>
        <p:blipFill>
          <a:blip r:embed="rId4" cstate="print">
            <a:extLst>
              <a:ext uri="{28A0092B-C50C-407E-A947-70E740481C1C}">
                <a14:useLocalDpi xmlns:a14="http://schemas.microsoft.com/office/drawing/2010/main" val="0"/>
              </a:ext>
            </a:extLst>
          </a:blip>
          <a:srcRect l="18868" t="5882" r="11321" b="2941"/>
          <a:stretch>
            <a:fillRect/>
          </a:stretch>
        </p:blipFill>
        <p:spPr bwMode="auto">
          <a:xfrm>
            <a:off x="4791808" y="4572000"/>
            <a:ext cx="2667000" cy="198120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p:cNvSpPr/>
          <p:nvPr/>
        </p:nvSpPr>
        <p:spPr>
          <a:xfrm>
            <a:off x="5548884" y="4114800"/>
            <a:ext cx="1903150" cy="369332"/>
          </a:xfrm>
          <a:prstGeom prst="rect">
            <a:avLst/>
          </a:prstGeom>
          <a:solidFill>
            <a:srgbClr val="C00000"/>
          </a:solidFill>
        </p:spPr>
        <p:txBody>
          <a:bodyPr wrap="none">
            <a:spAutoFit/>
          </a:bodyPr>
          <a:lstStyle/>
          <a:p>
            <a:r>
              <a:rPr lang="en-US" b="1" u="sng" dirty="0">
                <a:solidFill>
                  <a:schemeClr val="bg1"/>
                </a:solidFill>
              </a:rPr>
              <a:t>RESUSCITATOR </a:t>
            </a:r>
          </a:p>
        </p:txBody>
      </p:sp>
      <p:pic>
        <p:nvPicPr>
          <p:cNvPr id="22" name="Picture 2" descr="G:\equipment\DSC_0181.JPG"/>
          <p:cNvPicPr>
            <a:picLocks noChangeAspect="1" noChangeArrowheads="1"/>
          </p:cNvPicPr>
          <p:nvPr/>
        </p:nvPicPr>
        <p:blipFill>
          <a:blip r:embed="rId5" cstate="print">
            <a:extLst>
              <a:ext uri="{28A0092B-C50C-407E-A947-70E740481C1C}">
                <a14:useLocalDpi xmlns:a14="http://schemas.microsoft.com/office/drawing/2010/main" val="0"/>
              </a:ext>
            </a:extLst>
          </a:blip>
          <a:srcRect l="45479" t="28621" r="13835" b="17503"/>
          <a:stretch>
            <a:fillRect/>
          </a:stretch>
        </p:blipFill>
        <p:spPr bwMode="auto">
          <a:xfrm>
            <a:off x="4648200" y="1371600"/>
            <a:ext cx="2743200" cy="24384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C:\IMG-20141204-WA0011.jpg"/>
          <p:cNvPicPr>
            <a:picLocks noChangeAspect="1" noChangeArrowheads="1"/>
          </p:cNvPicPr>
          <p:nvPr/>
        </p:nvPicPr>
        <p:blipFill>
          <a:blip r:embed="rId6"/>
          <a:srcRect/>
          <a:stretch>
            <a:fillRect/>
          </a:stretch>
        </p:blipFill>
        <p:spPr bwMode="auto">
          <a:xfrm>
            <a:off x="7543801" y="1295400"/>
            <a:ext cx="2895599" cy="2514600"/>
          </a:xfrm>
          <a:prstGeom prst="rect">
            <a:avLst/>
          </a:prstGeom>
          <a:noFill/>
        </p:spPr>
      </p:pic>
      <p:pic>
        <p:nvPicPr>
          <p:cNvPr id="23" name="Picture 22"/>
          <p:cNvPicPr>
            <a:picLocks noChangeAspect="1"/>
          </p:cNvPicPr>
          <p:nvPr/>
        </p:nvPicPr>
        <p:blipFill>
          <a:blip r:embed="rId7">
            <a:extLst>
              <a:ext uri="{28A0092B-C50C-407E-A947-70E740481C1C}">
                <a14:useLocalDpi xmlns:a14="http://schemas.microsoft.com/office/drawing/2010/main" val="0"/>
              </a:ext>
            </a:extLst>
          </a:blip>
          <a:srcRect l="1971" t="1998" r="3342" b="2981"/>
          <a:stretch>
            <a:fillRect/>
          </a:stretch>
        </p:blipFill>
        <p:spPr bwMode="auto">
          <a:xfrm>
            <a:off x="7543800" y="4571999"/>
            <a:ext cx="2895600" cy="1735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40C24D4C-434A-921C-5E2C-52E4B125C9BD}"/>
              </a:ext>
            </a:extLst>
          </p:cNvPr>
          <p:cNvSpPr>
            <a:spLocks noGrp="1"/>
          </p:cNvSpPr>
          <p:nvPr>
            <p:ph type="sldNum" sz="quarter" idx="12"/>
          </p:nvPr>
        </p:nvSpPr>
        <p:spPr/>
        <p:txBody>
          <a:bodyPr/>
          <a:lstStyle/>
          <a:p>
            <a:fld id="{371FCD81-C9A0-4371-961D-D6D02252C742}" type="slidenum">
              <a:rPr lang="en-IN" smtClean="0"/>
              <a:t>34</a:t>
            </a:fld>
            <a:endParaRPr lang="en-IN"/>
          </a:p>
        </p:txBody>
      </p:sp>
    </p:spTree>
    <p:extLst>
      <p:ext uri="{BB962C8B-B14F-4D97-AF65-F5344CB8AC3E}">
        <p14:creationId xmlns:p14="http://schemas.microsoft.com/office/powerpoint/2010/main" val="35767737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83915" y="838200"/>
            <a:ext cx="1582677" cy="369332"/>
          </a:xfrm>
          <a:prstGeom prst="rect">
            <a:avLst/>
          </a:prstGeom>
          <a:solidFill>
            <a:srgbClr val="C00000"/>
          </a:solidFill>
        </p:spPr>
        <p:txBody>
          <a:bodyPr wrap="none">
            <a:spAutoFit/>
          </a:bodyPr>
          <a:lstStyle/>
          <a:p>
            <a:pPr algn="ctr"/>
            <a:r>
              <a:rPr lang="en-US" b="1" u="sng" dirty="0">
                <a:solidFill>
                  <a:schemeClr val="bg1"/>
                </a:solidFill>
              </a:rPr>
              <a:t>TELETECTOR</a:t>
            </a:r>
          </a:p>
        </p:txBody>
      </p:sp>
      <p:sp>
        <p:nvSpPr>
          <p:cNvPr id="8" name="Rectangle 7"/>
          <p:cNvSpPr/>
          <p:nvPr/>
        </p:nvSpPr>
        <p:spPr>
          <a:xfrm>
            <a:off x="8236361" y="838200"/>
            <a:ext cx="2203039" cy="369332"/>
          </a:xfrm>
          <a:prstGeom prst="rect">
            <a:avLst/>
          </a:prstGeom>
          <a:solidFill>
            <a:srgbClr val="C00000"/>
          </a:solidFill>
        </p:spPr>
        <p:txBody>
          <a:bodyPr wrap="none">
            <a:spAutoFit/>
          </a:bodyPr>
          <a:lstStyle/>
          <a:p>
            <a:r>
              <a:rPr lang="en-US" altLang="en-US" b="1" u="sng" dirty="0">
                <a:solidFill>
                  <a:schemeClr val="bg1"/>
                </a:solidFill>
              </a:rPr>
              <a:t>ALSCIN MONITOR</a:t>
            </a:r>
            <a:endParaRPr lang="en-US" b="1" u="sng" dirty="0">
              <a:solidFill>
                <a:schemeClr val="bg1"/>
              </a:solidFill>
            </a:endParaRPr>
          </a:p>
        </p:txBody>
      </p:sp>
      <p:sp>
        <p:nvSpPr>
          <p:cNvPr id="11" name="Rectangle 10"/>
          <p:cNvSpPr/>
          <p:nvPr/>
        </p:nvSpPr>
        <p:spPr>
          <a:xfrm>
            <a:off x="5265576" y="762000"/>
            <a:ext cx="2876108" cy="369332"/>
          </a:xfrm>
          <a:prstGeom prst="rect">
            <a:avLst/>
          </a:prstGeom>
          <a:solidFill>
            <a:srgbClr val="C00000"/>
          </a:solidFill>
        </p:spPr>
        <p:txBody>
          <a:bodyPr wrap="none">
            <a:spAutoFit/>
          </a:bodyPr>
          <a:lstStyle/>
          <a:p>
            <a:r>
              <a:rPr lang="en-US" b="1" u="sng" dirty="0">
                <a:solidFill>
                  <a:schemeClr val="bg1"/>
                </a:solidFill>
              </a:rPr>
              <a:t>MICRO R SURVEYMETER</a:t>
            </a:r>
          </a:p>
        </p:txBody>
      </p:sp>
      <p:sp>
        <p:nvSpPr>
          <p:cNvPr id="12" name="Rectangle 11"/>
          <p:cNvSpPr/>
          <p:nvPr/>
        </p:nvSpPr>
        <p:spPr>
          <a:xfrm>
            <a:off x="1499879" y="3886200"/>
            <a:ext cx="4001865" cy="369332"/>
          </a:xfrm>
          <a:prstGeom prst="rect">
            <a:avLst/>
          </a:prstGeom>
          <a:solidFill>
            <a:srgbClr val="C00000"/>
          </a:solidFill>
        </p:spPr>
        <p:txBody>
          <a:bodyPr wrap="none">
            <a:spAutoFit/>
          </a:bodyPr>
          <a:lstStyle/>
          <a:p>
            <a:r>
              <a:rPr lang="en-US" b="1" u="sng" dirty="0">
                <a:solidFill>
                  <a:schemeClr val="bg1"/>
                </a:solidFill>
              </a:rPr>
              <a:t>ALFA CONTAMINATION MONITOR</a:t>
            </a:r>
          </a:p>
        </p:txBody>
      </p:sp>
      <p:sp>
        <p:nvSpPr>
          <p:cNvPr id="13" name="Rectangle 12"/>
          <p:cNvSpPr/>
          <p:nvPr/>
        </p:nvSpPr>
        <p:spPr>
          <a:xfrm>
            <a:off x="5638801" y="3886200"/>
            <a:ext cx="2048959" cy="369332"/>
          </a:xfrm>
          <a:prstGeom prst="rect">
            <a:avLst/>
          </a:prstGeom>
          <a:solidFill>
            <a:srgbClr val="C00000"/>
          </a:solidFill>
        </p:spPr>
        <p:txBody>
          <a:bodyPr wrap="none">
            <a:spAutoFit/>
          </a:bodyPr>
          <a:lstStyle/>
          <a:p>
            <a:r>
              <a:rPr lang="en-US" b="1" u="sng" dirty="0">
                <a:solidFill>
                  <a:schemeClr val="bg1"/>
                </a:solidFill>
              </a:rPr>
              <a:t>MINIRAD METER</a:t>
            </a:r>
          </a:p>
        </p:txBody>
      </p:sp>
      <p:sp>
        <p:nvSpPr>
          <p:cNvPr id="14" name="Rectangle 13"/>
          <p:cNvSpPr/>
          <p:nvPr/>
        </p:nvSpPr>
        <p:spPr>
          <a:xfrm>
            <a:off x="7924800" y="3810000"/>
            <a:ext cx="2329484" cy="369332"/>
          </a:xfrm>
          <a:prstGeom prst="rect">
            <a:avLst/>
          </a:prstGeom>
          <a:solidFill>
            <a:srgbClr val="C00000"/>
          </a:solidFill>
        </p:spPr>
        <p:txBody>
          <a:bodyPr wrap="none">
            <a:spAutoFit/>
          </a:bodyPr>
          <a:lstStyle/>
          <a:p>
            <a:r>
              <a:rPr lang="en-US" b="1" u="sng" dirty="0">
                <a:solidFill>
                  <a:schemeClr val="bg1"/>
                </a:solidFill>
              </a:rPr>
              <a:t>GM SURVEY METER</a:t>
            </a:r>
          </a:p>
        </p:txBody>
      </p:sp>
      <p:pic>
        <p:nvPicPr>
          <p:cNvPr id="15" name="Picture 14"/>
          <p:cNvPicPr>
            <a:picLocks noChangeAspect="1"/>
          </p:cNvPicPr>
          <p:nvPr/>
        </p:nvPicPr>
        <p:blipFill>
          <a:blip r:embed="rId2"/>
          <a:srcRect r="30901" b="5384"/>
          <a:stretch>
            <a:fillRect/>
          </a:stretch>
        </p:blipFill>
        <p:spPr>
          <a:xfrm>
            <a:off x="1905001" y="1295400"/>
            <a:ext cx="3231035" cy="2133600"/>
          </a:xfrm>
          <a:prstGeom prst="rect">
            <a:avLst/>
          </a:prstGeom>
        </p:spPr>
      </p:pic>
      <p:pic>
        <p:nvPicPr>
          <p:cNvPr id="19" name="Picture 1"/>
          <p:cNvPicPr>
            <a:picLocks noChangeAspect="1"/>
          </p:cNvPicPr>
          <p:nvPr/>
        </p:nvPicPr>
        <p:blipFill>
          <a:blip r:embed="rId3">
            <a:extLst>
              <a:ext uri="{28A0092B-C50C-407E-A947-70E740481C1C}">
                <a14:useLocalDpi xmlns:a14="http://schemas.microsoft.com/office/drawing/2010/main" val="0"/>
              </a:ext>
            </a:extLst>
          </a:blip>
          <a:srcRect l="25018" t="57862" r="22937"/>
          <a:stretch>
            <a:fillRect/>
          </a:stretch>
        </p:blipFill>
        <p:spPr bwMode="auto">
          <a:xfrm>
            <a:off x="8001000" y="1295400"/>
            <a:ext cx="2362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
          <p:cNvPicPr>
            <a:picLocks noChangeAspect="1"/>
          </p:cNvPicPr>
          <p:nvPr/>
        </p:nvPicPr>
        <p:blipFill>
          <a:blip r:embed="rId4" cstate="print">
            <a:extLst>
              <a:ext uri="{28A0092B-C50C-407E-A947-70E740481C1C}">
                <a14:useLocalDpi xmlns:a14="http://schemas.microsoft.com/office/drawing/2010/main" val="0"/>
              </a:ext>
            </a:extLst>
          </a:blip>
          <a:srcRect l="4305" t="7102" r="8923" b="4223"/>
          <a:stretch>
            <a:fillRect/>
          </a:stretch>
        </p:blipFill>
        <p:spPr bwMode="auto">
          <a:xfrm>
            <a:off x="5791200" y="4343400"/>
            <a:ext cx="1295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
          <p:cNvPicPr>
            <a:picLocks noChangeAspect="1"/>
          </p:cNvPicPr>
          <p:nvPr/>
        </p:nvPicPr>
        <p:blipFill>
          <a:blip r:embed="rId5">
            <a:extLst>
              <a:ext uri="{28A0092B-C50C-407E-A947-70E740481C1C}">
                <a14:useLocalDpi xmlns:a14="http://schemas.microsoft.com/office/drawing/2010/main" val="0"/>
              </a:ext>
            </a:extLst>
          </a:blip>
          <a:srcRect l="6761" r="61280" b="5259"/>
          <a:stretch>
            <a:fillRect/>
          </a:stretch>
        </p:blipFill>
        <p:spPr bwMode="auto">
          <a:xfrm rot="16200000">
            <a:off x="5528389" y="1020919"/>
            <a:ext cx="2133599" cy="265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ounded Rectangle 25"/>
          <p:cNvSpPr/>
          <p:nvPr/>
        </p:nvSpPr>
        <p:spPr>
          <a:xfrm>
            <a:off x="5410200" y="1981200"/>
            <a:ext cx="304800" cy="76200"/>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u="sng" dirty="0">
              <a:solidFill>
                <a:srgbClr val="00B050"/>
              </a:solidFill>
            </a:endParaRPr>
          </a:p>
        </p:txBody>
      </p:sp>
      <p:pic>
        <p:nvPicPr>
          <p:cNvPr id="16" name="Picture 2" descr="G:\equipment\DSC_0184.JPG"/>
          <p:cNvPicPr>
            <a:picLocks noChangeAspect="1" noChangeArrowheads="1"/>
          </p:cNvPicPr>
          <p:nvPr/>
        </p:nvPicPr>
        <p:blipFill>
          <a:blip r:embed="rId6" cstate="print">
            <a:extLst>
              <a:ext uri="{28A0092B-C50C-407E-A947-70E740481C1C}">
                <a14:useLocalDpi xmlns:a14="http://schemas.microsoft.com/office/drawing/2010/main" val="0"/>
              </a:ext>
            </a:extLst>
          </a:blip>
          <a:srcRect l="22876" t="11785" r="13835" b="20870"/>
          <a:stretch>
            <a:fillRect/>
          </a:stretch>
        </p:blipFill>
        <p:spPr bwMode="auto">
          <a:xfrm>
            <a:off x="1981200" y="4343400"/>
            <a:ext cx="3657600" cy="21336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equipment\DSC_0183.JPG"/>
          <p:cNvPicPr>
            <a:picLocks noChangeAspect="1" noChangeArrowheads="1"/>
          </p:cNvPicPr>
          <p:nvPr/>
        </p:nvPicPr>
        <p:blipFill>
          <a:blip r:embed="rId7" cstate="print">
            <a:extLst>
              <a:ext uri="{28A0092B-C50C-407E-A947-70E740481C1C}">
                <a14:useLocalDpi xmlns:a14="http://schemas.microsoft.com/office/drawing/2010/main" val="0"/>
              </a:ext>
            </a:extLst>
          </a:blip>
          <a:srcRect l="20042" t="10102" r="5063" b="10768"/>
          <a:stretch>
            <a:fillRect/>
          </a:stretch>
        </p:blipFill>
        <p:spPr bwMode="auto">
          <a:xfrm>
            <a:off x="7239000" y="4343400"/>
            <a:ext cx="3200400" cy="21336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2B08404-39E4-4F53-5226-3F836F425EAF}"/>
              </a:ext>
            </a:extLst>
          </p:cNvPr>
          <p:cNvSpPr>
            <a:spLocks noGrp="1"/>
          </p:cNvSpPr>
          <p:nvPr>
            <p:ph type="sldNum" sz="quarter" idx="12"/>
          </p:nvPr>
        </p:nvSpPr>
        <p:spPr/>
        <p:txBody>
          <a:bodyPr/>
          <a:lstStyle/>
          <a:p>
            <a:fld id="{371FCD81-C9A0-4371-961D-D6D02252C742}" type="slidenum">
              <a:rPr lang="en-IN" smtClean="0"/>
              <a:t>35</a:t>
            </a:fld>
            <a:endParaRPr lang="en-IN"/>
          </a:p>
        </p:txBody>
      </p:sp>
    </p:spTree>
    <p:extLst>
      <p:ext uri="{BB962C8B-B14F-4D97-AF65-F5344CB8AC3E}">
        <p14:creationId xmlns:p14="http://schemas.microsoft.com/office/powerpoint/2010/main" val="28292958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rcRect l="2261" r="63828"/>
          <a:stretch>
            <a:fillRect/>
          </a:stretch>
        </p:blipFill>
        <p:spPr>
          <a:xfrm>
            <a:off x="1905000" y="914400"/>
            <a:ext cx="2438400" cy="2971800"/>
          </a:xfrm>
          <a:prstGeom prst="rect">
            <a:avLst/>
          </a:prstGeom>
        </p:spPr>
      </p:pic>
      <p:sp>
        <p:nvSpPr>
          <p:cNvPr id="7" name="Rectangle 6"/>
          <p:cNvSpPr/>
          <p:nvPr/>
        </p:nvSpPr>
        <p:spPr>
          <a:xfrm>
            <a:off x="5567650" y="496669"/>
            <a:ext cx="1056700" cy="369332"/>
          </a:xfrm>
          <a:prstGeom prst="rect">
            <a:avLst/>
          </a:prstGeom>
          <a:solidFill>
            <a:srgbClr val="C00000"/>
          </a:solidFill>
        </p:spPr>
        <p:txBody>
          <a:bodyPr wrap="none">
            <a:spAutoFit/>
          </a:bodyPr>
          <a:lstStyle/>
          <a:p>
            <a:r>
              <a:rPr lang="en-US" b="1" u="sng" dirty="0">
                <a:solidFill>
                  <a:schemeClr val="bg1"/>
                </a:solidFill>
              </a:rPr>
              <a:t>D M KIT</a:t>
            </a:r>
          </a:p>
        </p:txBody>
      </p:sp>
      <p:sp>
        <p:nvSpPr>
          <p:cNvPr id="8" name="Rectangle 7"/>
          <p:cNvSpPr/>
          <p:nvPr/>
        </p:nvSpPr>
        <p:spPr>
          <a:xfrm>
            <a:off x="2590801" y="533400"/>
            <a:ext cx="1196161" cy="369332"/>
          </a:xfrm>
          <a:prstGeom prst="rect">
            <a:avLst/>
          </a:prstGeom>
          <a:solidFill>
            <a:srgbClr val="C00000"/>
          </a:solidFill>
        </p:spPr>
        <p:txBody>
          <a:bodyPr wrap="none">
            <a:spAutoFit/>
          </a:bodyPr>
          <a:lstStyle/>
          <a:p>
            <a:r>
              <a:rPr lang="en-US" b="1" u="sng" dirty="0">
                <a:solidFill>
                  <a:schemeClr val="bg1"/>
                </a:solidFill>
              </a:rPr>
              <a:t>PRP SUIT</a:t>
            </a:r>
          </a:p>
        </p:txBody>
      </p:sp>
      <p:sp>
        <p:nvSpPr>
          <p:cNvPr id="9" name="Rectangle 8"/>
          <p:cNvSpPr/>
          <p:nvPr/>
        </p:nvSpPr>
        <p:spPr>
          <a:xfrm>
            <a:off x="5748994" y="4050268"/>
            <a:ext cx="654538" cy="369332"/>
          </a:xfrm>
          <a:prstGeom prst="rect">
            <a:avLst/>
          </a:prstGeom>
          <a:solidFill>
            <a:srgbClr val="C00000"/>
          </a:solidFill>
        </p:spPr>
        <p:txBody>
          <a:bodyPr wrap="none">
            <a:spAutoFit/>
          </a:bodyPr>
          <a:lstStyle/>
          <a:p>
            <a:r>
              <a:rPr lang="en-US" b="1" u="sng" dirty="0">
                <a:solidFill>
                  <a:schemeClr val="bg1"/>
                </a:solidFill>
              </a:rPr>
              <a:t>PDA</a:t>
            </a:r>
          </a:p>
        </p:txBody>
      </p:sp>
      <p:sp>
        <p:nvSpPr>
          <p:cNvPr id="11" name="Rectangle 10"/>
          <p:cNvSpPr/>
          <p:nvPr/>
        </p:nvSpPr>
        <p:spPr>
          <a:xfrm>
            <a:off x="2752148" y="4191000"/>
            <a:ext cx="776366" cy="369332"/>
          </a:xfrm>
          <a:prstGeom prst="rect">
            <a:avLst/>
          </a:prstGeom>
          <a:solidFill>
            <a:srgbClr val="C00000"/>
          </a:solidFill>
        </p:spPr>
        <p:txBody>
          <a:bodyPr wrap="none">
            <a:spAutoFit/>
          </a:bodyPr>
          <a:lstStyle/>
          <a:p>
            <a:r>
              <a:rPr lang="en-US" b="1" u="sng" dirty="0">
                <a:solidFill>
                  <a:schemeClr val="bg1"/>
                </a:solidFill>
              </a:rPr>
              <a:t>TCDP</a:t>
            </a:r>
          </a:p>
        </p:txBody>
      </p:sp>
      <p:sp>
        <p:nvSpPr>
          <p:cNvPr id="12" name="Rectangle 11"/>
          <p:cNvSpPr/>
          <p:nvPr/>
        </p:nvSpPr>
        <p:spPr>
          <a:xfrm>
            <a:off x="7924800" y="370070"/>
            <a:ext cx="2724015" cy="369332"/>
          </a:xfrm>
          <a:prstGeom prst="rect">
            <a:avLst/>
          </a:prstGeom>
          <a:solidFill>
            <a:srgbClr val="C00000"/>
          </a:solidFill>
        </p:spPr>
        <p:txBody>
          <a:bodyPr wrap="none">
            <a:spAutoFit/>
          </a:bodyPr>
          <a:lstStyle/>
          <a:p>
            <a:r>
              <a:rPr lang="en-US" b="1" u="sng" dirty="0">
                <a:solidFill>
                  <a:schemeClr val="bg1"/>
                </a:solidFill>
              </a:rPr>
              <a:t>24 x 7 CBRN MONITOR</a:t>
            </a:r>
          </a:p>
        </p:txBody>
      </p:sp>
      <p:sp>
        <p:nvSpPr>
          <p:cNvPr id="15" name="Rectangle 14"/>
          <p:cNvSpPr/>
          <p:nvPr/>
        </p:nvSpPr>
        <p:spPr>
          <a:xfrm>
            <a:off x="8166191" y="6107668"/>
            <a:ext cx="2042995" cy="369332"/>
          </a:xfrm>
          <a:prstGeom prst="rect">
            <a:avLst/>
          </a:prstGeom>
        </p:spPr>
        <p:txBody>
          <a:bodyPr wrap="none">
            <a:spAutoFit/>
          </a:bodyPr>
          <a:lstStyle/>
          <a:p>
            <a:r>
              <a:rPr lang="en-US" u="sng" dirty="0"/>
              <a:t>Isotope </a:t>
            </a:r>
            <a:r>
              <a:rPr lang="en-US" u="sng" dirty="0" err="1"/>
              <a:t>identifinder</a:t>
            </a:r>
            <a:endParaRPr lang="en-US" u="sng" dirty="0"/>
          </a:p>
        </p:txBody>
      </p:sp>
      <p:pic>
        <p:nvPicPr>
          <p:cNvPr id="16" name="Picture 2" descr="G:\equipment\DSC00192.JPG"/>
          <p:cNvPicPr>
            <a:picLocks noChangeAspect="1" noChangeArrowheads="1"/>
          </p:cNvPicPr>
          <p:nvPr/>
        </p:nvPicPr>
        <p:blipFill>
          <a:blip r:embed="rId3" cstate="print">
            <a:extLst>
              <a:ext uri="{28A0092B-C50C-407E-A947-70E740481C1C}">
                <a14:useLocalDpi xmlns:a14="http://schemas.microsoft.com/office/drawing/2010/main" val="0"/>
              </a:ext>
            </a:extLst>
          </a:blip>
          <a:srcRect l="20618" r="17526"/>
          <a:stretch>
            <a:fillRect/>
          </a:stretch>
        </p:blipFill>
        <p:spPr bwMode="auto">
          <a:xfrm>
            <a:off x="7924800" y="914400"/>
            <a:ext cx="2514600"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
          <p:cNvPicPr>
            <a:picLocks noChangeAspect="1"/>
          </p:cNvPicPr>
          <p:nvPr/>
        </p:nvPicPr>
        <p:blipFill>
          <a:blip r:embed="rId4">
            <a:extLst>
              <a:ext uri="{28A0092B-C50C-407E-A947-70E740481C1C}">
                <a14:useLocalDpi xmlns:a14="http://schemas.microsoft.com/office/drawing/2010/main" val="0"/>
              </a:ext>
            </a:extLst>
          </a:blip>
          <a:srcRect l="2425" t="6093" r="4803" b="10184"/>
          <a:stretch>
            <a:fillRect/>
          </a:stretch>
        </p:blipFill>
        <p:spPr bwMode="auto">
          <a:xfrm>
            <a:off x="1905000" y="4648200"/>
            <a:ext cx="25908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848600" y="4572000"/>
            <a:ext cx="25908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Content Placeholder 3" descr="DSC0991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143000"/>
            <a:ext cx="3200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19"/>
          <p:cNvPicPr>
            <a:picLocks noChangeAspect="1"/>
          </p:cNvPicPr>
          <p:nvPr/>
        </p:nvPicPr>
        <p:blipFill>
          <a:blip r:embed="rId7">
            <a:extLst>
              <a:ext uri="{28A0092B-C50C-407E-A947-70E740481C1C}">
                <a14:useLocalDpi xmlns:a14="http://schemas.microsoft.com/office/drawing/2010/main" val="0"/>
              </a:ext>
            </a:extLst>
          </a:blip>
          <a:srcRect l="5449" t="3109" r="7372" b="4034"/>
          <a:stretch>
            <a:fillRect/>
          </a:stretch>
        </p:blipFill>
        <p:spPr bwMode="auto">
          <a:xfrm>
            <a:off x="4724400" y="457200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p:cNvSpPr/>
          <p:nvPr/>
        </p:nvSpPr>
        <p:spPr>
          <a:xfrm>
            <a:off x="8882620" y="4126468"/>
            <a:ext cx="654346" cy="369332"/>
          </a:xfrm>
          <a:prstGeom prst="rect">
            <a:avLst/>
          </a:prstGeom>
          <a:solidFill>
            <a:srgbClr val="C00000"/>
          </a:solidFill>
        </p:spPr>
        <p:txBody>
          <a:bodyPr wrap="none">
            <a:spAutoFit/>
          </a:bodyPr>
          <a:lstStyle/>
          <a:p>
            <a:r>
              <a:rPr lang="en-US" b="1" u="sng" dirty="0">
                <a:solidFill>
                  <a:schemeClr val="bg1"/>
                </a:solidFill>
              </a:rPr>
              <a:t>PDK</a:t>
            </a:r>
          </a:p>
        </p:txBody>
      </p:sp>
      <p:sp>
        <p:nvSpPr>
          <p:cNvPr id="5" name="Slide Number Placeholder 4">
            <a:extLst>
              <a:ext uri="{FF2B5EF4-FFF2-40B4-BE49-F238E27FC236}">
                <a16:creationId xmlns:a16="http://schemas.microsoft.com/office/drawing/2014/main" id="{AA8B5B35-2AD6-3C44-B0FF-6403FE76A205}"/>
              </a:ext>
            </a:extLst>
          </p:cNvPr>
          <p:cNvSpPr>
            <a:spLocks noGrp="1"/>
          </p:cNvSpPr>
          <p:nvPr>
            <p:ph type="sldNum" sz="quarter" idx="12"/>
          </p:nvPr>
        </p:nvSpPr>
        <p:spPr/>
        <p:txBody>
          <a:bodyPr/>
          <a:lstStyle/>
          <a:p>
            <a:fld id="{371FCD81-C9A0-4371-961D-D6D02252C742}" type="slidenum">
              <a:rPr lang="en-IN" smtClean="0"/>
              <a:t>36</a:t>
            </a:fld>
            <a:endParaRPr lang="en-IN"/>
          </a:p>
        </p:txBody>
      </p:sp>
    </p:spTree>
    <p:extLst>
      <p:ext uri="{BB962C8B-B14F-4D97-AF65-F5344CB8AC3E}">
        <p14:creationId xmlns:p14="http://schemas.microsoft.com/office/powerpoint/2010/main" val="23757867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20640" y="707137"/>
            <a:ext cx="5209032" cy="461665"/>
          </a:xfrm>
          <a:prstGeom prst="rect">
            <a:avLst/>
          </a:prstGeom>
          <a:solidFill>
            <a:srgbClr val="C00000"/>
          </a:solidFill>
        </p:spPr>
        <p:txBody>
          <a:bodyPr wrap="square" rtlCol="0">
            <a:spAutoFit/>
          </a:bodyPr>
          <a:lstStyle/>
          <a:p>
            <a:pPr algn="ctr">
              <a:spcBef>
                <a:spcPts val="600"/>
              </a:spcBef>
              <a:spcAft>
                <a:spcPts val="600"/>
              </a:spcAft>
            </a:pPr>
            <a:r>
              <a:rPr lang="en-US" sz="2400" b="1" dirty="0">
                <a:solidFill>
                  <a:schemeClr val="bg1"/>
                </a:solidFill>
                <a:latin typeface="Bookman Old Style" pitchFamily="18" charset="0"/>
              </a:rPr>
              <a:t> </a:t>
            </a:r>
            <a:r>
              <a:rPr lang="en-US" sz="2400" b="1" u="sng" dirty="0">
                <a:latin typeface="Bookman Old Style" pitchFamily="18" charset="0"/>
              </a:rPr>
              <a:t>SATELLITE PHONE </a:t>
            </a:r>
          </a:p>
        </p:txBody>
      </p:sp>
      <p:sp>
        <p:nvSpPr>
          <p:cNvPr id="4" name="Rectangle 3"/>
          <p:cNvSpPr/>
          <p:nvPr/>
        </p:nvSpPr>
        <p:spPr>
          <a:xfrm>
            <a:off x="-23446" y="3132177"/>
            <a:ext cx="5070934" cy="707886"/>
          </a:xfrm>
          <a:prstGeom prst="rect">
            <a:avLst/>
          </a:prstGeom>
          <a:solidFill>
            <a:srgbClr val="C00000"/>
          </a:solidFill>
        </p:spPr>
        <p:txBody>
          <a:bodyPr wrap="square">
            <a:spAutoFit/>
          </a:bodyPr>
          <a:lstStyle/>
          <a:p>
            <a:pPr algn="ctr"/>
            <a:r>
              <a:rPr lang="en-US" sz="4000" b="1" dirty="0">
                <a:solidFill>
                  <a:schemeClr val="bg1"/>
                </a:solidFill>
                <a:latin typeface="Bookman Old Style" pitchFamily="18" charset="0"/>
              </a:rPr>
              <a:t>COMMUNICATION </a:t>
            </a:r>
            <a:endParaRPr lang="en-IN" sz="4000" b="1" dirty="0">
              <a:solidFill>
                <a:schemeClr val="bg1"/>
              </a:solidFill>
              <a:latin typeface="Bookman Old Style" pitchFamily="18" charset="0"/>
            </a:endParaRPr>
          </a:p>
        </p:txBody>
      </p:sp>
      <p:pic>
        <p:nvPicPr>
          <p:cNvPr id="6" name="Picture 10" descr="https://encrypted-tbn2.gstatic.com/images?q=tbn:ANd9GcThYbQTWIQRZlB1_EC3x7WfoC5yJQCwJvZOUNs1oF5Kw5mQRx22">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0640" y="1682497"/>
            <a:ext cx="3743325" cy="3743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8" descr="http://chromacommunications.ca/wp-content/uploads/Iridium-9555-Satellite-Phone-fron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86800" y="1562100"/>
            <a:ext cx="3505200"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Slide Number Placeholder 7">
            <a:extLst>
              <a:ext uri="{FF2B5EF4-FFF2-40B4-BE49-F238E27FC236}">
                <a16:creationId xmlns:a16="http://schemas.microsoft.com/office/drawing/2014/main" id="{C8B054C6-A280-F004-E465-3FE8B387F775}"/>
              </a:ext>
            </a:extLst>
          </p:cNvPr>
          <p:cNvSpPr>
            <a:spLocks noGrp="1"/>
          </p:cNvSpPr>
          <p:nvPr>
            <p:ph type="sldNum" sz="quarter" idx="12"/>
          </p:nvPr>
        </p:nvSpPr>
        <p:spPr/>
        <p:txBody>
          <a:bodyPr/>
          <a:lstStyle/>
          <a:p>
            <a:fld id="{371FCD81-C9A0-4371-961D-D6D02252C742}" type="slidenum">
              <a:rPr lang="en-IN" smtClean="0"/>
              <a:t>37</a:t>
            </a:fld>
            <a:endParaRPr lang="en-IN"/>
          </a:p>
        </p:txBody>
      </p:sp>
    </p:spTree>
    <p:extLst>
      <p:ext uri="{BB962C8B-B14F-4D97-AF65-F5344CB8AC3E}">
        <p14:creationId xmlns:p14="http://schemas.microsoft.com/office/powerpoint/2010/main" val="424665524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WordArt 4"/>
          <p:cNvSpPr>
            <a:spLocks noChangeArrowheads="1" noChangeShapeType="1" noTextEdit="1"/>
          </p:cNvSpPr>
          <p:nvPr/>
        </p:nvSpPr>
        <p:spPr bwMode="auto">
          <a:xfrm>
            <a:off x="2286000" y="533400"/>
            <a:ext cx="7772400" cy="7239000"/>
          </a:xfrm>
          <a:prstGeom prst="rect">
            <a:avLst/>
          </a:prstGeom>
        </p:spPr>
        <p:txBody>
          <a:bodyPr spcFirstLastPara="1" wrap="none" fromWordArt="1">
            <a:prstTxWarp prst="textArchUp">
              <a:avLst>
                <a:gd name="adj" fmla="val 10800004"/>
              </a:avLst>
            </a:prstTxWarp>
          </a:bodyPr>
          <a:lstStyle/>
          <a:p>
            <a:pPr algn="ctr"/>
            <a:endParaRPr lang="en-US" sz="3600" kern="10">
              <a:ln w="9525">
                <a:solidFill>
                  <a:srgbClr val="99FF66"/>
                </a:solidFill>
                <a:round/>
                <a:headEnd/>
                <a:tailEnd/>
              </a:ln>
              <a:solidFill>
                <a:srgbClr val="0070C0"/>
              </a:solidFill>
              <a:latin typeface="Arial Black"/>
            </a:endParaRPr>
          </a:p>
        </p:txBody>
      </p:sp>
      <p:pic>
        <p:nvPicPr>
          <p:cNvPr id="4" name="Picture 3" descr="C:\Users\9NDRF\AppData\Local\Microsoft\Windows\Temporary Internet Files\Content.Word\DSC00139.jpg"/>
          <p:cNvPicPr/>
          <p:nvPr/>
        </p:nvPicPr>
        <p:blipFill>
          <a:blip r:embed="rId3" cstate="print"/>
          <a:srcRect/>
          <a:stretch>
            <a:fillRect/>
          </a:stretch>
        </p:blipFill>
        <p:spPr bwMode="auto">
          <a:xfrm>
            <a:off x="4618038" y="1295400"/>
            <a:ext cx="2925762" cy="2743200"/>
          </a:xfrm>
          <a:prstGeom prst="roundRect">
            <a:avLst>
              <a:gd name="adj" fmla="val 16667"/>
            </a:avLst>
          </a:prstGeom>
          <a:ln w="28575">
            <a:solidFill>
              <a:srgbClr val="00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5" name="Picture 4" descr="C:\Users\9NDRF\AppData\Local\Microsoft\Windows\Temporary Internet Files\Content.Word\DSC00141.jpg"/>
          <p:cNvPicPr/>
          <p:nvPr/>
        </p:nvPicPr>
        <p:blipFill>
          <a:blip r:embed="rId4" cstate="print"/>
          <a:srcRect/>
          <a:stretch>
            <a:fillRect/>
          </a:stretch>
        </p:blipFill>
        <p:spPr bwMode="auto">
          <a:xfrm>
            <a:off x="1569720" y="1286608"/>
            <a:ext cx="2926080" cy="2743200"/>
          </a:xfrm>
          <a:prstGeom prst="roundRect">
            <a:avLst>
              <a:gd name="adj" fmla="val 16667"/>
            </a:avLst>
          </a:prstGeom>
          <a:ln w="28575">
            <a:solidFill>
              <a:srgbClr val="00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7" name="Picture 2"/>
          <p:cNvPicPr>
            <a:picLocks noChangeAspect="1" noChangeArrowheads="1"/>
          </p:cNvPicPr>
          <p:nvPr/>
        </p:nvPicPr>
        <p:blipFill>
          <a:blip r:embed="rId5" cstate="print"/>
          <a:stretch>
            <a:fillRect/>
          </a:stretch>
        </p:blipFill>
        <p:spPr bwMode="auto">
          <a:xfrm>
            <a:off x="7665720" y="1295400"/>
            <a:ext cx="2926080" cy="2743200"/>
          </a:xfrm>
          <a:prstGeom prst="roundRect">
            <a:avLst>
              <a:gd name="adj" fmla="val 16667"/>
            </a:avLst>
          </a:prstGeom>
          <a:ln w="28575">
            <a:solidFill>
              <a:srgbClr val="00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Picture 2"/>
          <p:cNvPicPr>
            <a:picLocks noChangeAspect="1" noChangeArrowheads="1"/>
          </p:cNvPicPr>
          <p:nvPr/>
        </p:nvPicPr>
        <p:blipFill>
          <a:blip r:embed="rId6" cstate="print"/>
          <a:srcRect/>
          <a:stretch>
            <a:fillRect/>
          </a:stretch>
        </p:blipFill>
        <p:spPr bwMode="auto">
          <a:xfrm>
            <a:off x="4724400" y="4152903"/>
            <a:ext cx="2895600" cy="2072052"/>
          </a:xfrm>
          <a:prstGeom prst="roundRect">
            <a:avLst>
              <a:gd name="adj" fmla="val 16667"/>
            </a:avLst>
          </a:prstGeom>
          <a:ln w="28575">
            <a:solidFill>
              <a:srgbClr val="00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Picture 8" descr="C:\Users\9NDRF\AppData\Local\Microsoft\Windows\Temporary Internet Files\Content.Word\DSC00138.jpg"/>
          <p:cNvPicPr/>
          <p:nvPr/>
        </p:nvPicPr>
        <p:blipFill>
          <a:blip r:embed="rId7" cstate="print"/>
          <a:srcRect/>
          <a:stretch>
            <a:fillRect/>
          </a:stretch>
        </p:blipFill>
        <p:spPr bwMode="auto">
          <a:xfrm>
            <a:off x="7772400" y="4152902"/>
            <a:ext cx="2819400" cy="2178509"/>
          </a:xfrm>
          <a:prstGeom prst="roundRect">
            <a:avLst>
              <a:gd name="adj" fmla="val 16667"/>
            </a:avLst>
          </a:prstGeom>
          <a:ln w="28575">
            <a:solidFill>
              <a:srgbClr val="00FF00"/>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7" name="Content Placeholder 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00200" y="4191000"/>
            <a:ext cx="2971800" cy="2033954"/>
          </a:xfrm>
          <a:prstGeom prst="roundRect">
            <a:avLst>
              <a:gd name="adj" fmla="val 8594"/>
            </a:avLst>
          </a:prstGeom>
          <a:solidFill>
            <a:srgbClr val="FFFFFF">
              <a:shade val="85000"/>
            </a:srgbClr>
          </a:solidFill>
          <a:ln w="28575">
            <a:solidFill>
              <a:srgbClr val="00FF00"/>
            </a:solidFill>
          </a:ln>
          <a:effectLst>
            <a:reflection blurRad="12700" stA="38000" endPos="28000" dist="5000" dir="5400000" sy="-100000" algn="bl" rotWithShape="0"/>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a:extLst>
              <a:ext uri="{FF2B5EF4-FFF2-40B4-BE49-F238E27FC236}">
                <a16:creationId xmlns:a16="http://schemas.microsoft.com/office/drawing/2014/main" id="{339E5CC7-24DD-6A7D-BE2B-98D9898F83E4}"/>
              </a:ext>
            </a:extLst>
          </p:cNvPr>
          <p:cNvSpPr>
            <a:spLocks noGrp="1"/>
          </p:cNvSpPr>
          <p:nvPr>
            <p:ph type="sldNum" sz="quarter" idx="12"/>
          </p:nvPr>
        </p:nvSpPr>
        <p:spPr/>
        <p:txBody>
          <a:bodyPr/>
          <a:lstStyle/>
          <a:p>
            <a:fld id="{371FCD81-C9A0-4371-961D-D6D02252C742}" type="slidenum">
              <a:rPr lang="en-IN" smtClean="0"/>
              <a:t>38</a:t>
            </a:fld>
            <a:endParaRPr lang="en-IN"/>
          </a:p>
        </p:txBody>
      </p:sp>
    </p:spTree>
    <p:extLst>
      <p:ext uri="{BB962C8B-B14F-4D97-AF65-F5344CB8AC3E}">
        <p14:creationId xmlns:p14="http://schemas.microsoft.com/office/powerpoint/2010/main" val="131936482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828800" y="304801"/>
            <a:ext cx="8610600" cy="1107996"/>
          </a:xfrm>
          <a:prstGeom prst="rect">
            <a:avLst/>
          </a:prstGeom>
          <a:solidFill>
            <a:srgbClr val="C00000"/>
          </a:solidFill>
        </p:spPr>
        <p:txBody>
          <a:bodyPr wrap="square" rtlCol="0">
            <a:spAutoFit/>
          </a:bodyPr>
          <a:lstStyle/>
          <a:p>
            <a:pPr algn="ctr">
              <a:spcBef>
                <a:spcPts val="600"/>
              </a:spcBef>
              <a:spcAft>
                <a:spcPts val="600"/>
              </a:spcAft>
            </a:pPr>
            <a:r>
              <a:rPr lang="en-US" sz="2800" b="1" dirty="0">
                <a:solidFill>
                  <a:schemeClr val="bg1"/>
                </a:solidFill>
                <a:latin typeface="Bookman Old Style" pitchFamily="18" charset="0"/>
              </a:rPr>
              <a:t> QUICK DEPLOYMENT ANTENNA (QDA) / </a:t>
            </a:r>
          </a:p>
          <a:p>
            <a:pPr algn="ctr">
              <a:spcBef>
                <a:spcPts val="600"/>
              </a:spcBef>
              <a:spcAft>
                <a:spcPts val="600"/>
              </a:spcAft>
            </a:pPr>
            <a:r>
              <a:rPr lang="en-US" sz="2800" b="1" dirty="0">
                <a:solidFill>
                  <a:schemeClr val="bg1"/>
                </a:solidFill>
                <a:latin typeface="Bookman Old Style" pitchFamily="18" charset="0"/>
              </a:rPr>
              <a:t>V-SAT</a:t>
            </a:r>
          </a:p>
        </p:txBody>
      </p:sp>
      <p:pic>
        <p:nvPicPr>
          <p:cNvPr id="8" name="Picture 6" descr="http://www.iccsat.com/images/mobileVSAT.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5968" y="1981200"/>
            <a:ext cx="4403832" cy="37338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3" descr="D:\ALL FOLDERS\Inspr Ajit\SOP Lattest\9 NDRF\SOP QRT\Photo\IMG_0727.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38088" y="2057400"/>
            <a:ext cx="4277512" cy="3657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Slide Number Placeholder 5">
            <a:extLst>
              <a:ext uri="{FF2B5EF4-FFF2-40B4-BE49-F238E27FC236}">
                <a16:creationId xmlns:a16="http://schemas.microsoft.com/office/drawing/2014/main" id="{32329F35-A325-A623-9661-FB7204397B25}"/>
              </a:ext>
            </a:extLst>
          </p:cNvPr>
          <p:cNvSpPr>
            <a:spLocks noGrp="1"/>
          </p:cNvSpPr>
          <p:nvPr>
            <p:ph type="sldNum" sz="quarter" idx="12"/>
          </p:nvPr>
        </p:nvSpPr>
        <p:spPr/>
        <p:txBody>
          <a:bodyPr/>
          <a:lstStyle/>
          <a:p>
            <a:fld id="{371FCD81-C9A0-4371-961D-D6D02252C742}" type="slidenum">
              <a:rPr lang="en-IN" smtClean="0"/>
              <a:t>39</a:t>
            </a:fld>
            <a:endParaRPr lang="en-IN"/>
          </a:p>
        </p:txBody>
      </p:sp>
    </p:spTree>
    <p:extLst>
      <p:ext uri="{BB962C8B-B14F-4D97-AF65-F5344CB8AC3E}">
        <p14:creationId xmlns:p14="http://schemas.microsoft.com/office/powerpoint/2010/main" val="159277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071E-FE81-D609-C052-647C6C3BBA61}"/>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A880A36F-11CE-1070-F698-B42F8B84F215}"/>
              </a:ext>
            </a:extLst>
          </p:cNvPr>
          <p:cNvSpPr txBox="1"/>
          <p:nvPr/>
        </p:nvSpPr>
        <p:spPr>
          <a:xfrm>
            <a:off x="3593861" y="1388313"/>
            <a:ext cx="8431910" cy="3913059"/>
          </a:xfrm>
          <a:prstGeom prst="rect">
            <a:avLst/>
          </a:prstGeom>
          <a:solidFill>
            <a:schemeClr val="bg2"/>
          </a:solidFill>
        </p:spPr>
        <p:txBody>
          <a:bodyPr wrap="square" rtlCol="0">
            <a:spAutoFit/>
          </a:bodyPr>
          <a:lstStyle/>
          <a:p>
            <a:pPr algn="just">
              <a:lnSpc>
                <a:spcPct val="150000"/>
              </a:lnSpc>
              <a:spcBef>
                <a:spcPts val="1200"/>
              </a:spcBef>
            </a:pPr>
            <a:r>
              <a:rPr lang="en-US" sz="2400" b="0" i="0" dirty="0">
                <a:solidFill>
                  <a:srgbClr val="000000"/>
                </a:solidFill>
                <a:effectLst/>
                <a:latin typeface="OpenSans"/>
              </a:rPr>
              <a:t>Presently, it has presence at 68 locations including 28 Regional Response Centre (RRCs) and 24 Tactical pre-positioning locations (TPLs). Each battalion of NDRF has 18 specialized Search and Rescue (SAR) Teams which are self-contained and have specialists like engineers, technicians, electricians, dog squads and medical/para-medical personnel. The sanctioned strength of the Force is 18,556. </a:t>
            </a:r>
            <a:endParaRPr lang="en-IN" sz="2400" dirty="0">
              <a:latin typeface="OpenSans"/>
              <a:cs typeface="Times New Roman" panose="02020603050405020304" pitchFamily="18" charset="0"/>
            </a:endParaRPr>
          </a:p>
        </p:txBody>
      </p:sp>
      <p:sp>
        <p:nvSpPr>
          <p:cNvPr id="6" name="Title 1">
            <a:extLst>
              <a:ext uri="{FF2B5EF4-FFF2-40B4-BE49-F238E27FC236}">
                <a16:creationId xmlns:a16="http://schemas.microsoft.com/office/drawing/2014/main" id="{AA5F1292-2571-A19B-036A-1BB985381B4A}"/>
              </a:ext>
            </a:extLst>
          </p:cNvPr>
          <p:cNvSpPr txBox="1">
            <a:spLocks/>
          </p:cNvSpPr>
          <p:nvPr/>
        </p:nvSpPr>
        <p:spPr>
          <a:xfrm>
            <a:off x="166229" y="2613609"/>
            <a:ext cx="3301701" cy="1143000"/>
          </a:xfrm>
          <a:prstGeom prst="rect">
            <a:avLst/>
          </a:prstGeom>
          <a:solidFill>
            <a:srgbClr val="C00000"/>
          </a:solidFill>
          <a:effectLst>
            <a:innerShdw blurRad="63500" dist="50800" dir="5400000">
              <a:prstClr val="black">
                <a:alpha val="50000"/>
              </a:prstClr>
            </a:innerShdw>
          </a:effectLst>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OpenSans"/>
                <a:cs typeface="Arial" pitchFamily="34" charset="0"/>
              </a:rPr>
              <a:t>RAISING OF </a:t>
            </a:r>
            <a:r>
              <a:rPr lang="en-US" sz="4000" b="1" dirty="0" err="1">
                <a:solidFill>
                  <a:schemeClr val="bg1"/>
                </a:solidFill>
                <a:latin typeface="OpenSans"/>
                <a:cs typeface="Arial" pitchFamily="34" charset="0"/>
              </a:rPr>
              <a:t>NDRF</a:t>
            </a:r>
            <a:endParaRPr lang="en-US" sz="4000" b="1" dirty="0">
              <a:solidFill>
                <a:schemeClr val="bg1"/>
              </a:solidFill>
              <a:latin typeface="OpenSans"/>
              <a:cs typeface="Arial" pitchFamily="34" charset="0"/>
            </a:endParaRPr>
          </a:p>
        </p:txBody>
      </p:sp>
      <p:sp>
        <p:nvSpPr>
          <p:cNvPr id="3" name="Slide Number Placeholder 2"/>
          <p:cNvSpPr>
            <a:spLocks noGrp="1"/>
          </p:cNvSpPr>
          <p:nvPr>
            <p:ph type="sldNum" sz="quarter" idx="12"/>
          </p:nvPr>
        </p:nvSpPr>
        <p:spPr/>
        <p:txBody>
          <a:bodyPr/>
          <a:lstStyle/>
          <a:p>
            <a:fld id="{371FCD81-C9A0-4371-961D-D6D02252C742}" type="slidenum">
              <a:rPr lang="en-IN" smtClean="0"/>
              <a:t>4</a:t>
            </a:fld>
            <a:endParaRPr lang="en-IN"/>
          </a:p>
        </p:txBody>
      </p:sp>
    </p:spTree>
    <p:extLst>
      <p:ext uri="{BB962C8B-B14F-4D97-AF65-F5344CB8AC3E}">
        <p14:creationId xmlns:p14="http://schemas.microsoft.com/office/powerpoint/2010/main" val="1668482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52600" y="1975105"/>
            <a:ext cx="9144000" cy="1323439"/>
          </a:xfrm>
          <a:prstGeom prst="rect">
            <a:avLst/>
          </a:prstGeom>
          <a:solidFill>
            <a:srgbClr val="C00000"/>
          </a:solidFill>
        </p:spPr>
        <p:txBody>
          <a:bodyPr wrap="square">
            <a:spAutoFit/>
          </a:bodyPr>
          <a:lstStyle/>
          <a:p>
            <a:pPr indent="457200" algn="ctr" fontAlgn="base">
              <a:spcBef>
                <a:spcPct val="0"/>
              </a:spcBef>
              <a:spcAft>
                <a:spcPct val="0"/>
              </a:spcAft>
              <a:tabLst>
                <a:tab pos="1666875" algn="l"/>
              </a:tabLst>
            </a:pPr>
            <a:r>
              <a:rPr lang="en-US" sz="4000" b="1" dirty="0">
                <a:solidFill>
                  <a:schemeClr val="bg1"/>
                </a:solidFill>
                <a:latin typeface="+mj-lt"/>
                <a:ea typeface="Calibri" pitchFamily="34" charset="0"/>
                <a:cs typeface="Times New Roman" pitchFamily="18" charset="0"/>
              </a:rPr>
              <a:t>DISASTER RESPONSE IN ABROAD BY NDRF</a:t>
            </a:r>
            <a:endParaRPr lang="en-US" sz="4000" b="1" dirty="0">
              <a:solidFill>
                <a:schemeClr val="bg1"/>
              </a:solidFill>
              <a:latin typeface="+mj-lt"/>
              <a:cs typeface="Arial" pitchFamily="34" charset="0"/>
            </a:endParaRPr>
          </a:p>
        </p:txBody>
      </p:sp>
      <p:sp>
        <p:nvSpPr>
          <p:cNvPr id="5" name="Slide Number Placeholder 4">
            <a:extLst>
              <a:ext uri="{FF2B5EF4-FFF2-40B4-BE49-F238E27FC236}">
                <a16:creationId xmlns:a16="http://schemas.microsoft.com/office/drawing/2014/main" id="{9559F767-D16B-B5F7-B3A2-D33FE142C4B1}"/>
              </a:ext>
            </a:extLst>
          </p:cNvPr>
          <p:cNvSpPr>
            <a:spLocks noGrp="1"/>
          </p:cNvSpPr>
          <p:nvPr>
            <p:ph type="sldNum" sz="quarter" idx="12"/>
          </p:nvPr>
        </p:nvSpPr>
        <p:spPr/>
        <p:txBody>
          <a:bodyPr/>
          <a:lstStyle/>
          <a:p>
            <a:fld id="{371FCD81-C9A0-4371-961D-D6D02252C742}" type="slidenum">
              <a:rPr lang="en-IN" smtClean="0"/>
              <a:t>40</a:t>
            </a:fld>
            <a:endParaRPr lang="en-IN"/>
          </a:p>
        </p:txBody>
      </p:sp>
    </p:spTree>
    <p:extLst>
      <p:ext uri="{BB962C8B-B14F-4D97-AF65-F5344CB8AC3E}">
        <p14:creationId xmlns:p14="http://schemas.microsoft.com/office/powerpoint/2010/main" val="8015914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654" y="2250831"/>
            <a:ext cx="4393223" cy="2554545"/>
          </a:xfrm>
          <a:prstGeom prst="rect">
            <a:avLst/>
          </a:prstGeom>
          <a:solidFill>
            <a:srgbClr val="C00000"/>
          </a:solidFill>
          <a:ln>
            <a:noFill/>
          </a:ln>
          <a:effectLst/>
        </p:spPr>
        <p:txBody>
          <a:bodyPr wrap="square">
            <a:spAutoFit/>
          </a:bodyPr>
          <a:lstStyle/>
          <a:p>
            <a:pPr algn="ctr"/>
            <a:r>
              <a:rPr lang="en-US" sz="4000" b="1" dirty="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latin typeface="+mj-lt"/>
              </a:rPr>
              <a:t>FIRST INTERNATIONAL RESPONSE OPERATION</a:t>
            </a:r>
          </a:p>
        </p:txBody>
      </p:sp>
      <p:sp>
        <p:nvSpPr>
          <p:cNvPr id="3" name="Rectangle 2"/>
          <p:cNvSpPr/>
          <p:nvPr/>
        </p:nvSpPr>
        <p:spPr>
          <a:xfrm>
            <a:off x="4535423" y="969397"/>
            <a:ext cx="7488937" cy="5355312"/>
          </a:xfrm>
          <a:prstGeom prst="rect">
            <a:avLst/>
          </a:prstGeom>
          <a:solidFill>
            <a:schemeClr val="bg2"/>
          </a:solidFill>
          <a:ln>
            <a:solidFill>
              <a:srgbClr val="00FF00"/>
            </a:solidFill>
          </a:ln>
        </p:spPr>
        <p:txBody>
          <a:bodyPr wrap="square">
            <a:spAutoFit/>
          </a:bodyPr>
          <a:lstStyle/>
          <a:p>
            <a:pPr marL="914400" indent="-914400" algn="just">
              <a:spcAft>
                <a:spcPts val="1200"/>
              </a:spcAft>
              <a:buFont typeface="Wingdings" pitchFamily="2" charset="2"/>
              <a:buChar char="q"/>
            </a:pPr>
            <a:r>
              <a:rPr lang="en-US" sz="2400" b="1" dirty="0">
                <a:solidFill>
                  <a:srgbClr val="C00000"/>
                </a:solidFill>
              </a:rPr>
              <a:t>March 11, 2011 </a:t>
            </a:r>
            <a:r>
              <a:rPr lang="en-US" sz="2400" dirty="0"/>
              <a:t>– Japan was struck by triple disaster (earthquake, tsunami and nuclear leakage).</a:t>
            </a:r>
          </a:p>
          <a:p>
            <a:pPr marL="914400" indent="-914400" algn="just">
              <a:spcAft>
                <a:spcPts val="1200"/>
              </a:spcAft>
              <a:buFont typeface="Wingdings" pitchFamily="2" charset="2"/>
              <a:buChar char="q"/>
            </a:pPr>
            <a:r>
              <a:rPr lang="en-US" sz="2400" dirty="0"/>
              <a:t>One team of NDRF (46 personnel) deployed in </a:t>
            </a:r>
            <a:r>
              <a:rPr lang="en-US" sz="2400" dirty="0" err="1"/>
              <a:t>Onagawa</a:t>
            </a:r>
            <a:r>
              <a:rPr lang="en-US" sz="2400" dirty="0"/>
              <a:t>, Japan.</a:t>
            </a:r>
          </a:p>
          <a:p>
            <a:pPr marL="914400" indent="-914400" algn="just">
              <a:spcAft>
                <a:spcPts val="1200"/>
              </a:spcAft>
              <a:buFont typeface="Wingdings" pitchFamily="2" charset="2"/>
              <a:buChar char="q"/>
            </a:pPr>
            <a:r>
              <a:rPr lang="en-US" sz="2400" dirty="0"/>
              <a:t>Working in sub zero temperature, they recovered 07 dead bodies and Japanese currency worth Fifty Million Yen. </a:t>
            </a:r>
          </a:p>
          <a:p>
            <a:pPr marL="914400" indent="-914400" algn="just">
              <a:spcAft>
                <a:spcPts val="1200"/>
              </a:spcAft>
              <a:buFont typeface="Wingdings" pitchFamily="2" charset="2"/>
              <a:buChar char="q"/>
            </a:pPr>
            <a:r>
              <a:rPr lang="en-US" sz="2400" dirty="0" err="1"/>
              <a:t>NDRF’s</a:t>
            </a:r>
            <a:r>
              <a:rPr lang="en-US" sz="2400" dirty="0"/>
              <a:t> exemplary dedication and compassion was widely appreciated by the Japanese Government, people, media and most importantly by </a:t>
            </a:r>
            <a:r>
              <a:rPr lang="en-US" sz="2400" dirty="0" err="1"/>
              <a:t>Hon’ble</a:t>
            </a:r>
            <a:r>
              <a:rPr lang="en-US" sz="2400" dirty="0"/>
              <a:t> Prime Ministers of both the Countries.</a:t>
            </a:r>
          </a:p>
        </p:txBody>
      </p:sp>
      <p:sp>
        <p:nvSpPr>
          <p:cNvPr id="6" name="Slide Number Placeholder 5">
            <a:extLst>
              <a:ext uri="{FF2B5EF4-FFF2-40B4-BE49-F238E27FC236}">
                <a16:creationId xmlns:a16="http://schemas.microsoft.com/office/drawing/2014/main" id="{B436D8AE-2D03-9367-90C7-F867C8811756}"/>
              </a:ext>
            </a:extLst>
          </p:cNvPr>
          <p:cNvSpPr>
            <a:spLocks noGrp="1"/>
          </p:cNvSpPr>
          <p:nvPr>
            <p:ph type="sldNum" sz="quarter" idx="12"/>
          </p:nvPr>
        </p:nvSpPr>
        <p:spPr/>
        <p:txBody>
          <a:bodyPr/>
          <a:lstStyle/>
          <a:p>
            <a:fld id="{371FCD81-C9A0-4371-961D-D6D02252C742}" type="slidenum">
              <a:rPr lang="en-IN" smtClean="0"/>
              <a:t>41</a:t>
            </a:fld>
            <a:endParaRPr lang="en-IN"/>
          </a:p>
        </p:txBody>
      </p:sp>
    </p:spTree>
    <p:extLst>
      <p:ext uri="{BB962C8B-B14F-4D97-AF65-F5344CB8AC3E}">
        <p14:creationId xmlns:p14="http://schemas.microsoft.com/office/powerpoint/2010/main" val="41090087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9985" y="2761749"/>
            <a:ext cx="3030415" cy="1323439"/>
          </a:xfrm>
          <a:prstGeom prst="rect">
            <a:avLst/>
          </a:prstGeom>
          <a:solidFill>
            <a:srgbClr val="C00000"/>
          </a:solidFill>
        </p:spPr>
        <p:txBody>
          <a:bodyPr wrap="square">
            <a:spAutoFit/>
          </a:bodyPr>
          <a:lstStyle/>
          <a:p>
            <a:pPr algn="ctr"/>
            <a:r>
              <a:rPr lang="en-US" sz="4000" b="1" dirty="0">
                <a:ln w="900" cmpd="sng">
                  <a:solidFill>
                    <a:schemeClr val="accent1">
                      <a:satMod val="190000"/>
                      <a:alpha val="55000"/>
                    </a:schemeClr>
                  </a:solidFill>
                  <a:prstDash val="solid"/>
                </a:ln>
                <a:solidFill>
                  <a:schemeClr val="bg1"/>
                </a:solidFill>
                <a:effectLst>
                  <a:innerShdw blurRad="101600" dist="76200" dir="5400000">
                    <a:schemeClr val="accent1">
                      <a:satMod val="190000"/>
                      <a:tint val="100000"/>
                      <a:alpha val="74000"/>
                    </a:schemeClr>
                  </a:innerShdw>
                </a:effectLst>
                <a:latin typeface="+mj-lt"/>
              </a:rPr>
              <a:t>OPS IN JAPAN</a:t>
            </a:r>
          </a:p>
        </p:txBody>
      </p:sp>
      <p:sp>
        <p:nvSpPr>
          <p:cNvPr id="3" name="Rectangle 2"/>
          <p:cNvSpPr/>
          <p:nvPr/>
        </p:nvSpPr>
        <p:spPr>
          <a:xfrm>
            <a:off x="3419856" y="1317206"/>
            <a:ext cx="8229599" cy="4431983"/>
          </a:xfrm>
          <a:prstGeom prst="rect">
            <a:avLst/>
          </a:prstGeom>
          <a:solidFill>
            <a:schemeClr val="bg2"/>
          </a:solidFill>
          <a:ln>
            <a:solidFill>
              <a:srgbClr val="00FF00"/>
            </a:solidFill>
          </a:ln>
        </p:spPr>
        <p:txBody>
          <a:bodyPr wrap="square">
            <a:spAutoFit/>
          </a:bodyPr>
          <a:lstStyle/>
          <a:p>
            <a:pPr indent="5556" algn="just">
              <a:spcAft>
                <a:spcPts val="1200"/>
              </a:spcAft>
            </a:pPr>
            <a:r>
              <a:rPr lang="en-US" sz="2800" b="1" dirty="0">
                <a:cs typeface="Arial" pitchFamily="34" charset="0"/>
              </a:rPr>
              <a:t>Place of Deployment		: 	</a:t>
            </a:r>
            <a:r>
              <a:rPr lang="en-US" sz="2800" b="1" dirty="0" err="1">
                <a:cs typeface="Arial" pitchFamily="34" charset="0"/>
              </a:rPr>
              <a:t>Rifuchaw</a:t>
            </a:r>
            <a:r>
              <a:rPr lang="en-US" sz="2800" b="1" dirty="0">
                <a:cs typeface="Arial" pitchFamily="34" charset="0"/>
              </a:rPr>
              <a:t>, Japan</a:t>
            </a:r>
          </a:p>
          <a:p>
            <a:pPr indent="5556" algn="just">
              <a:spcAft>
                <a:spcPts val="1200"/>
              </a:spcAft>
            </a:pPr>
            <a:r>
              <a:rPr lang="en-US" sz="2800" b="1" dirty="0">
                <a:cs typeface="Arial" pitchFamily="34" charset="0"/>
              </a:rPr>
              <a:t>Date of Deployment		:  	March /April 2011</a:t>
            </a:r>
          </a:p>
          <a:p>
            <a:pPr indent="5556" algn="just">
              <a:spcAft>
                <a:spcPts val="1200"/>
              </a:spcAft>
            </a:pPr>
            <a:r>
              <a:rPr lang="en-US" sz="2800" b="1" dirty="0">
                <a:cs typeface="Arial" pitchFamily="34" charset="0"/>
              </a:rPr>
              <a:t>No of Team			           : 	01 Team</a:t>
            </a:r>
          </a:p>
          <a:p>
            <a:pPr indent="5556" algn="just">
              <a:spcAft>
                <a:spcPts val="1200"/>
              </a:spcAft>
            </a:pPr>
            <a:r>
              <a:rPr lang="en-GB" sz="2800" b="1" dirty="0">
                <a:cs typeface="Arial" pitchFamily="34" charset="0"/>
              </a:rPr>
              <a:t>Achievement			:	Team retrieved 07 dead 					                                  bodies and  recovered 50 					                       million Yen in cash. </a:t>
            </a:r>
            <a:endParaRPr lang="en-US" sz="2800" b="1" dirty="0"/>
          </a:p>
        </p:txBody>
      </p:sp>
      <p:sp>
        <p:nvSpPr>
          <p:cNvPr id="7" name="Slide Number Placeholder 6">
            <a:extLst>
              <a:ext uri="{FF2B5EF4-FFF2-40B4-BE49-F238E27FC236}">
                <a16:creationId xmlns:a16="http://schemas.microsoft.com/office/drawing/2014/main" id="{34790CAB-B967-B65B-AB83-52160A789153}"/>
              </a:ext>
            </a:extLst>
          </p:cNvPr>
          <p:cNvSpPr>
            <a:spLocks noGrp="1"/>
          </p:cNvSpPr>
          <p:nvPr>
            <p:ph type="sldNum" sz="quarter" idx="12"/>
          </p:nvPr>
        </p:nvSpPr>
        <p:spPr/>
        <p:txBody>
          <a:bodyPr/>
          <a:lstStyle/>
          <a:p>
            <a:fld id="{371FCD81-C9A0-4371-961D-D6D02252C742}" type="slidenum">
              <a:rPr lang="en-IN" smtClean="0"/>
              <a:t>42</a:t>
            </a:fld>
            <a:endParaRPr lang="en-IN"/>
          </a:p>
        </p:txBody>
      </p:sp>
    </p:spTree>
    <p:extLst>
      <p:ext uri="{BB962C8B-B14F-4D97-AF65-F5344CB8AC3E}">
        <p14:creationId xmlns:p14="http://schemas.microsoft.com/office/powerpoint/2010/main" val="5259147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709704" y="297661"/>
            <a:ext cx="7092664" cy="707886"/>
          </a:xfrm>
          <a:prstGeom prst="rect">
            <a:avLst/>
          </a:prstGeom>
          <a:solidFill>
            <a:srgbClr val="C00000"/>
          </a:solidFill>
        </p:spPr>
        <p:txBody>
          <a:bodyPr wrap="square">
            <a:spAutoFit/>
          </a:bodyPr>
          <a:lstStyle/>
          <a:p>
            <a:pPr algn="ctr"/>
            <a:r>
              <a:rPr lang="en-US" sz="4000" b="1" dirty="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latin typeface="+mj-lt"/>
              </a:rPr>
              <a:t>NEPAL EARTHQUAKE</a:t>
            </a:r>
          </a:p>
        </p:txBody>
      </p:sp>
      <p:sp>
        <p:nvSpPr>
          <p:cNvPr id="4" name="Rectangle 3"/>
          <p:cNvSpPr/>
          <p:nvPr/>
        </p:nvSpPr>
        <p:spPr>
          <a:xfrm>
            <a:off x="176784" y="3080789"/>
            <a:ext cx="4071190" cy="1569660"/>
          </a:xfrm>
          <a:prstGeom prst="rect">
            <a:avLst/>
          </a:prstGeom>
          <a:solidFill>
            <a:srgbClr val="C00000"/>
          </a:solidFill>
          <a:ln/>
        </p:spPr>
        <p:style>
          <a:lnRef idx="1">
            <a:schemeClr val="accent5"/>
          </a:lnRef>
          <a:fillRef idx="2">
            <a:schemeClr val="accent5"/>
          </a:fillRef>
          <a:effectRef idx="1">
            <a:schemeClr val="accent5"/>
          </a:effectRef>
          <a:fontRef idx="minor">
            <a:schemeClr val="dk1"/>
          </a:fontRef>
        </p:style>
        <p:txBody>
          <a:bodyPr wrap="square">
            <a:spAutoFit/>
          </a:bodyPr>
          <a:lstStyle/>
          <a:p>
            <a:pPr lvl="0" algn="ctr" eaLnBrk="0" hangingPunct="0">
              <a:defRPr/>
            </a:pPr>
            <a:r>
              <a:rPr lang="en-US" sz="2400" b="1" dirty="0">
                <a:solidFill>
                  <a:schemeClr val="bg1"/>
                </a:solidFill>
                <a:cs typeface="Arial" charset="0"/>
              </a:rPr>
              <a:t>Occurrence: On 25</a:t>
            </a:r>
            <a:r>
              <a:rPr lang="en-US" sz="2400" b="1" baseline="30000" dirty="0">
                <a:solidFill>
                  <a:schemeClr val="bg1"/>
                </a:solidFill>
                <a:cs typeface="Arial" charset="0"/>
              </a:rPr>
              <a:t>th</a:t>
            </a:r>
            <a:r>
              <a:rPr lang="en-US" sz="2400" b="1" dirty="0">
                <a:solidFill>
                  <a:schemeClr val="bg1"/>
                </a:solidFill>
                <a:cs typeface="Arial" charset="0"/>
              </a:rPr>
              <a:t> April, 2015 at 11:56 Hrs</a:t>
            </a:r>
            <a:r>
              <a:rPr lang="en-US" sz="2400" dirty="0">
                <a:solidFill>
                  <a:schemeClr val="bg1"/>
                </a:solidFill>
                <a:cs typeface="Arial" charset="0"/>
              </a:rPr>
              <a:t>.</a:t>
            </a:r>
          </a:p>
          <a:p>
            <a:pPr lvl="0" algn="ctr" eaLnBrk="0" hangingPunct="0">
              <a:defRPr/>
            </a:pPr>
            <a:r>
              <a:rPr lang="en-US" sz="2400" b="1" dirty="0">
                <a:solidFill>
                  <a:schemeClr val="bg1"/>
                </a:solidFill>
                <a:cs typeface="Arial" charset="0"/>
              </a:rPr>
              <a:t>Magnitude - 7.8 Richter Scale</a:t>
            </a:r>
          </a:p>
        </p:txBody>
      </p:sp>
      <p:sp>
        <p:nvSpPr>
          <p:cNvPr id="8" name="Rectangle 7"/>
          <p:cNvSpPr/>
          <p:nvPr/>
        </p:nvSpPr>
        <p:spPr>
          <a:xfrm>
            <a:off x="4443984" y="2145982"/>
            <a:ext cx="7571232" cy="3816429"/>
          </a:xfrm>
          <a:prstGeom prst="rect">
            <a:avLst/>
          </a:prstGeom>
          <a:solidFill>
            <a:schemeClr val="bg2"/>
          </a:solidFill>
          <a:ln>
            <a:solidFill>
              <a:srgbClr val="00FF00"/>
            </a:solidFill>
          </a:ln>
        </p:spPr>
        <p:txBody>
          <a:bodyPr wrap="square">
            <a:spAutoFit/>
          </a:bodyPr>
          <a:lstStyle/>
          <a:p>
            <a:pPr eaLnBrk="0" hangingPunct="0">
              <a:spcAft>
                <a:spcPts val="1200"/>
              </a:spcAft>
              <a:defRPr/>
            </a:pPr>
            <a:r>
              <a:rPr lang="en-US" sz="2400" dirty="0">
                <a:cs typeface="Arial" charset="0"/>
              </a:rPr>
              <a:t>No. of teams deployed	:	   16 teams</a:t>
            </a:r>
          </a:p>
          <a:p>
            <a:pPr eaLnBrk="0" hangingPunct="0">
              <a:spcAft>
                <a:spcPts val="1200"/>
              </a:spcAft>
              <a:defRPr/>
            </a:pPr>
            <a:r>
              <a:rPr lang="en-US" sz="2400" dirty="0">
                <a:cs typeface="Arial" charset="0"/>
              </a:rPr>
              <a:t>Date of operation	 	: 	   25</a:t>
            </a:r>
            <a:r>
              <a:rPr lang="en-US" sz="2400" baseline="30000" dirty="0">
                <a:cs typeface="Arial" charset="0"/>
              </a:rPr>
              <a:t>th </a:t>
            </a:r>
            <a:r>
              <a:rPr lang="en-US" sz="2400" dirty="0">
                <a:cs typeface="Arial" charset="0"/>
              </a:rPr>
              <a:t>April  - 04</a:t>
            </a:r>
            <a:r>
              <a:rPr lang="en-US" sz="2400" baseline="30000" dirty="0">
                <a:cs typeface="Arial" charset="0"/>
              </a:rPr>
              <a:t>th </a:t>
            </a:r>
            <a:r>
              <a:rPr lang="en-US" sz="2400" dirty="0">
                <a:cs typeface="Arial" charset="0"/>
              </a:rPr>
              <a:t>May 2015 </a:t>
            </a:r>
          </a:p>
          <a:p>
            <a:pPr eaLnBrk="0" hangingPunct="0">
              <a:spcAft>
                <a:spcPts val="1200"/>
              </a:spcAft>
              <a:defRPr/>
            </a:pPr>
            <a:r>
              <a:rPr lang="en-US" sz="2400" dirty="0">
                <a:cs typeface="Arial" charset="0"/>
              </a:rPr>
              <a:t>Achievements		   </a:t>
            </a:r>
          </a:p>
          <a:p>
            <a:pPr eaLnBrk="0" hangingPunct="0">
              <a:spcAft>
                <a:spcPts val="1200"/>
              </a:spcAft>
              <a:defRPr/>
            </a:pPr>
            <a:r>
              <a:rPr lang="en-US" sz="2400" dirty="0">
                <a:cs typeface="Arial" charset="0"/>
              </a:rPr>
              <a:t>		Rescued	:	11 </a:t>
            </a:r>
            <a:r>
              <a:rPr lang="en-US" sz="2400" dirty="0" err="1">
                <a:cs typeface="Arial" charset="0"/>
              </a:rPr>
              <a:t>Pers</a:t>
            </a:r>
            <a:endParaRPr lang="en-US" sz="2400" dirty="0">
              <a:cs typeface="Arial" charset="0"/>
            </a:endParaRPr>
          </a:p>
          <a:p>
            <a:pPr eaLnBrk="0" hangingPunct="0">
              <a:spcAft>
                <a:spcPts val="1200"/>
              </a:spcAft>
              <a:defRPr/>
            </a:pPr>
            <a:r>
              <a:rPr lang="en-US" sz="2400" dirty="0">
                <a:cs typeface="Arial" charset="0"/>
              </a:rPr>
              <a:t>		Retrieved 	:	133 Dead Bodies</a:t>
            </a:r>
          </a:p>
          <a:p>
            <a:pPr eaLnBrk="0" hangingPunct="0">
              <a:spcAft>
                <a:spcPts val="1200"/>
              </a:spcAft>
              <a:defRPr/>
            </a:pPr>
            <a:r>
              <a:rPr lang="en-US" sz="2400" dirty="0">
                <a:cs typeface="Arial" charset="0"/>
              </a:rPr>
              <a:t>		Medical Assistance Provided   : 1219 </a:t>
            </a:r>
            <a:r>
              <a:rPr lang="en-US" sz="2400" dirty="0" err="1">
                <a:cs typeface="Arial" charset="0"/>
              </a:rPr>
              <a:t>Pers</a:t>
            </a:r>
            <a:endParaRPr lang="en-US" sz="2400" dirty="0">
              <a:cs typeface="Arial" charset="0"/>
            </a:endParaRPr>
          </a:p>
        </p:txBody>
      </p:sp>
      <p:sp>
        <p:nvSpPr>
          <p:cNvPr id="5" name="Slide Number Placeholder 4">
            <a:extLst>
              <a:ext uri="{FF2B5EF4-FFF2-40B4-BE49-F238E27FC236}">
                <a16:creationId xmlns:a16="http://schemas.microsoft.com/office/drawing/2014/main" id="{8750F5C0-70AE-C9B4-A6E9-06EBE6407984}"/>
              </a:ext>
            </a:extLst>
          </p:cNvPr>
          <p:cNvSpPr>
            <a:spLocks noGrp="1"/>
          </p:cNvSpPr>
          <p:nvPr>
            <p:ph type="sldNum" sz="quarter" idx="12"/>
          </p:nvPr>
        </p:nvSpPr>
        <p:spPr/>
        <p:txBody>
          <a:bodyPr/>
          <a:lstStyle/>
          <a:p>
            <a:fld id="{371FCD81-C9A0-4371-961D-D6D02252C742}" type="slidenum">
              <a:rPr lang="en-IN" smtClean="0"/>
              <a:t>43</a:t>
            </a:fld>
            <a:endParaRPr lang="en-IN"/>
          </a:p>
        </p:txBody>
      </p:sp>
    </p:spTree>
    <p:extLst>
      <p:ext uri="{BB962C8B-B14F-4D97-AF65-F5344CB8AC3E}">
        <p14:creationId xmlns:p14="http://schemas.microsoft.com/office/powerpoint/2010/main" val="124495953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F3614-3A56-D0E0-FA02-064127290980}"/>
              </a:ext>
            </a:extLst>
          </p:cNvPr>
          <p:cNvSpPr>
            <a:spLocks noGrp="1"/>
          </p:cNvSpPr>
          <p:nvPr>
            <p:ph type="title"/>
          </p:nvPr>
        </p:nvSpPr>
        <p:spPr>
          <a:xfrm>
            <a:off x="173736" y="2164362"/>
            <a:ext cx="4106008" cy="2307054"/>
          </a:xfrm>
          <a:solidFill>
            <a:srgbClr val="C00000"/>
          </a:solidFill>
        </p:spPr>
        <p:txBody>
          <a:bodyPr>
            <a:normAutofit/>
          </a:bodyPr>
          <a:lstStyle/>
          <a:p>
            <a:pPr algn="ctr"/>
            <a:r>
              <a:rPr lang="en-US" b="1" dirty="0">
                <a:solidFill>
                  <a:schemeClr val="bg1"/>
                </a:solidFill>
                <a:cs typeface="Times New Roman" panose="02020603050405020304" pitchFamily="18" charset="0"/>
              </a:rPr>
              <a:t>TURKEY EARTHQUAKE (OPS DOST)</a:t>
            </a:r>
            <a:endParaRPr lang="en-IN" b="1" dirty="0">
              <a:solidFill>
                <a:schemeClr val="bg1"/>
              </a:solidFill>
              <a:cs typeface="Times New Roman" panose="02020603050405020304" pitchFamily="18" charset="0"/>
            </a:endParaRPr>
          </a:p>
        </p:txBody>
      </p:sp>
      <p:sp>
        <p:nvSpPr>
          <p:cNvPr id="3" name="Content Placeholder 2">
            <a:extLst>
              <a:ext uri="{FF2B5EF4-FFF2-40B4-BE49-F238E27FC236}">
                <a16:creationId xmlns:a16="http://schemas.microsoft.com/office/drawing/2014/main" id="{41F26FE0-F464-E41B-D33A-858756AC9A91}"/>
              </a:ext>
            </a:extLst>
          </p:cNvPr>
          <p:cNvSpPr>
            <a:spLocks noGrp="1"/>
          </p:cNvSpPr>
          <p:nvPr>
            <p:ph idx="1"/>
          </p:nvPr>
        </p:nvSpPr>
        <p:spPr>
          <a:xfrm>
            <a:off x="4793320" y="1868054"/>
            <a:ext cx="6843944" cy="2899669"/>
          </a:xfrm>
          <a:solidFill>
            <a:schemeClr val="bg2"/>
          </a:solidFill>
        </p:spPr>
        <p:txBody>
          <a:bodyPr>
            <a:normAutofit lnSpcReduction="10000"/>
          </a:bodyPr>
          <a:lstStyle/>
          <a:p>
            <a:pPr algn="just"/>
            <a:r>
              <a:rPr lang="en-US" b="0" i="0" dirty="0">
                <a:solidFill>
                  <a:srgbClr val="000000"/>
                </a:solidFill>
                <a:effectLst/>
                <a:cs typeface="Times New Roman" panose="02020603050405020304" pitchFamily="18" charset="0"/>
              </a:rPr>
              <a:t>NDRF </a:t>
            </a:r>
            <a:r>
              <a:rPr lang="en-US" b="0" i="0" dirty="0" err="1">
                <a:solidFill>
                  <a:srgbClr val="000000"/>
                </a:solidFill>
                <a:effectLst/>
                <a:cs typeface="Times New Roman" panose="02020603050405020304" pitchFamily="18" charset="0"/>
              </a:rPr>
              <a:t>mobilised</a:t>
            </a:r>
            <a:r>
              <a:rPr lang="en-US" b="0" i="0" dirty="0">
                <a:solidFill>
                  <a:srgbClr val="000000"/>
                </a:solidFill>
                <a:effectLst/>
                <a:cs typeface="Times New Roman" panose="02020603050405020304" pitchFamily="18" charset="0"/>
              </a:rPr>
              <a:t> rescue teams to turkey</a:t>
            </a:r>
          </a:p>
          <a:p>
            <a:pPr algn="just"/>
            <a:r>
              <a:rPr lang="en-US" b="0" i="0" dirty="0">
                <a:solidFill>
                  <a:srgbClr val="000000"/>
                </a:solidFill>
                <a:effectLst/>
                <a:cs typeface="Times New Roman" panose="02020603050405020304" pitchFamily="18" charset="0"/>
              </a:rPr>
              <a:t>Dated : 7th </a:t>
            </a:r>
            <a:r>
              <a:rPr lang="en-US" b="0" i="0" dirty="0" err="1">
                <a:solidFill>
                  <a:srgbClr val="000000"/>
                </a:solidFill>
                <a:effectLst/>
                <a:cs typeface="Times New Roman" panose="02020603050405020304" pitchFamily="18" charset="0"/>
              </a:rPr>
              <a:t>feb</a:t>
            </a:r>
            <a:r>
              <a:rPr lang="en-US" b="0" i="0" dirty="0">
                <a:solidFill>
                  <a:srgbClr val="000000"/>
                </a:solidFill>
                <a:effectLst/>
                <a:cs typeface="Times New Roman" panose="02020603050405020304" pitchFamily="18" charset="0"/>
              </a:rPr>
              <a:t> 2023 time : 1700 </a:t>
            </a:r>
            <a:r>
              <a:rPr lang="en-US" b="0" i="0" dirty="0" err="1">
                <a:solidFill>
                  <a:srgbClr val="000000"/>
                </a:solidFill>
                <a:effectLst/>
                <a:cs typeface="Times New Roman" panose="02020603050405020304" pitchFamily="18" charset="0"/>
              </a:rPr>
              <a:t>hrs</a:t>
            </a:r>
            <a:endParaRPr lang="en-US" b="0" i="0" dirty="0">
              <a:solidFill>
                <a:srgbClr val="000000"/>
              </a:solidFill>
              <a:effectLst/>
              <a:cs typeface="Times New Roman" panose="02020603050405020304" pitchFamily="18" charset="0"/>
            </a:endParaRPr>
          </a:p>
          <a:p>
            <a:pPr algn="just"/>
            <a:r>
              <a:rPr lang="en-US" b="0" i="0" dirty="0">
                <a:solidFill>
                  <a:srgbClr val="000000"/>
                </a:solidFill>
                <a:effectLst/>
                <a:cs typeface="Times New Roman" panose="02020603050405020304" pitchFamily="18" charset="0"/>
              </a:rPr>
              <a:t>A massive earthquake of 7.8 magnitude struck southern parts of turkey close to the </a:t>
            </a:r>
            <a:r>
              <a:rPr lang="en-US" b="0" i="0" dirty="0" err="1">
                <a:solidFill>
                  <a:srgbClr val="000000"/>
                </a:solidFill>
                <a:effectLst/>
                <a:cs typeface="Times New Roman" panose="02020603050405020304" pitchFamily="18" charset="0"/>
              </a:rPr>
              <a:t>syrian</a:t>
            </a:r>
            <a:r>
              <a:rPr lang="en-US" b="0" i="0" dirty="0">
                <a:solidFill>
                  <a:srgbClr val="000000"/>
                </a:solidFill>
                <a:effectLst/>
                <a:cs typeface="Times New Roman" panose="02020603050405020304" pitchFamily="18" charset="0"/>
              </a:rPr>
              <a:t> border on </a:t>
            </a:r>
            <a:r>
              <a:rPr lang="en-US" b="0" i="0" dirty="0" err="1">
                <a:solidFill>
                  <a:srgbClr val="000000"/>
                </a:solidFill>
                <a:effectLst/>
                <a:cs typeface="Times New Roman" panose="02020603050405020304" pitchFamily="18" charset="0"/>
              </a:rPr>
              <a:t>monday</a:t>
            </a:r>
            <a:r>
              <a:rPr lang="en-US" b="0" i="0" dirty="0">
                <a:solidFill>
                  <a:srgbClr val="000000"/>
                </a:solidFill>
                <a:effectLst/>
                <a:cs typeface="Times New Roman" panose="02020603050405020304" pitchFamily="18" charset="0"/>
              </a:rPr>
              <a:t> 6th </a:t>
            </a:r>
            <a:r>
              <a:rPr lang="en-US" b="0" i="0" dirty="0" err="1">
                <a:solidFill>
                  <a:srgbClr val="000000"/>
                </a:solidFill>
                <a:effectLst/>
                <a:cs typeface="Times New Roman" panose="02020603050405020304" pitchFamily="18" charset="0"/>
              </a:rPr>
              <a:t>feb.</a:t>
            </a:r>
            <a:endParaRPr lang="en-US" b="0" i="0" dirty="0">
              <a:solidFill>
                <a:srgbClr val="000000"/>
              </a:solidFill>
              <a:effectLst/>
              <a:cs typeface="Times New Roman" panose="02020603050405020304" pitchFamily="18" charset="0"/>
            </a:endParaRPr>
          </a:p>
          <a:p>
            <a:endParaRPr lang="en-IN" dirty="0">
              <a:cs typeface="Times New Roman" panose="02020603050405020304" pitchFamily="18" charset="0"/>
            </a:endParaRPr>
          </a:p>
        </p:txBody>
      </p:sp>
      <p:sp>
        <p:nvSpPr>
          <p:cNvPr id="6" name="Slide Number Placeholder 5">
            <a:extLst>
              <a:ext uri="{FF2B5EF4-FFF2-40B4-BE49-F238E27FC236}">
                <a16:creationId xmlns:a16="http://schemas.microsoft.com/office/drawing/2014/main" id="{DB92740B-8AA1-F6DA-B17D-C993389F0A56}"/>
              </a:ext>
            </a:extLst>
          </p:cNvPr>
          <p:cNvSpPr>
            <a:spLocks noGrp="1"/>
          </p:cNvSpPr>
          <p:nvPr>
            <p:ph type="sldNum" sz="quarter" idx="12"/>
          </p:nvPr>
        </p:nvSpPr>
        <p:spPr/>
        <p:txBody>
          <a:bodyPr/>
          <a:lstStyle/>
          <a:p>
            <a:fld id="{371FCD81-C9A0-4371-961D-D6D02252C742}" type="slidenum">
              <a:rPr lang="en-IN" smtClean="0">
                <a:latin typeface="Times New Roman" panose="02020603050405020304" pitchFamily="18" charset="0"/>
                <a:cs typeface="Times New Roman" panose="02020603050405020304" pitchFamily="18" charset="0"/>
              </a:rPr>
              <a:t>44</a:t>
            </a:fld>
            <a:endParaRPr lang="en-IN">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100909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589E0-D9D3-8AA4-E770-39C08728F769}"/>
              </a:ext>
            </a:extLst>
          </p:cNvPr>
          <p:cNvSpPr>
            <a:spLocks noGrp="1"/>
          </p:cNvSpPr>
          <p:nvPr>
            <p:ph type="title"/>
          </p:nvPr>
        </p:nvSpPr>
        <p:spPr/>
        <p:txBody>
          <a:bodyPr/>
          <a:lstStyle/>
          <a:p>
            <a:endParaRPr lang="en-IN"/>
          </a:p>
        </p:txBody>
      </p:sp>
      <p:pic>
        <p:nvPicPr>
          <p:cNvPr id="3074" name="Picture 2" descr="NDRF Teams Leave for Turkey: All About the Force, Its International  Assistance - News18">
            <a:extLst>
              <a:ext uri="{FF2B5EF4-FFF2-40B4-BE49-F238E27FC236}">
                <a16:creationId xmlns:a16="http://schemas.microsoft.com/office/drawing/2014/main" id="{FD53136A-D854-20EC-4AD2-743353A19D2F}"/>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87812" y="192290"/>
            <a:ext cx="5510300" cy="616406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a:extLst>
              <a:ext uri="{FF2B5EF4-FFF2-40B4-BE49-F238E27FC236}">
                <a16:creationId xmlns:a16="http://schemas.microsoft.com/office/drawing/2014/main" id="{D7148E6E-3B6D-F244-5EDC-18A374FBE82E}"/>
              </a:ext>
            </a:extLst>
          </p:cNvPr>
          <p:cNvSpPr>
            <a:spLocks noGrp="1"/>
          </p:cNvSpPr>
          <p:nvPr>
            <p:ph type="sldNum" sz="quarter" idx="12"/>
          </p:nvPr>
        </p:nvSpPr>
        <p:spPr/>
        <p:txBody>
          <a:bodyPr/>
          <a:lstStyle/>
          <a:p>
            <a:fld id="{371FCD81-C9A0-4371-961D-D6D02252C742}" type="slidenum">
              <a:rPr lang="en-IN" smtClean="0"/>
              <a:t>45</a:t>
            </a:fld>
            <a:endParaRPr lang="en-IN"/>
          </a:p>
        </p:txBody>
      </p:sp>
      <p:pic>
        <p:nvPicPr>
          <p:cNvPr id="3076" name="Picture 4" descr="Turkey earthquake: After Nurdagi, NDRF teams reach Hatay for rescue  operations">
            <a:extLst>
              <a:ext uri="{FF2B5EF4-FFF2-40B4-BE49-F238E27FC236}">
                <a16:creationId xmlns:a16="http://schemas.microsoft.com/office/drawing/2014/main" id="{69257718-5D68-3FF2-F39A-3B8B2F3670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5608" y="192288"/>
            <a:ext cx="6278579" cy="6164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44770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07390" y="1271017"/>
            <a:ext cx="6682152" cy="4524315"/>
          </a:xfrm>
          <a:prstGeom prst="rect">
            <a:avLst/>
          </a:prstGeom>
          <a:solidFill>
            <a:schemeClr val="bg2"/>
          </a:solidFill>
          <a:ln>
            <a:solidFill>
              <a:srgbClr val="00FF00"/>
            </a:solidFill>
          </a:ln>
        </p:spPr>
        <p:txBody>
          <a:bodyPr wrap="square" rtlCol="0">
            <a:spAutoFit/>
          </a:bodyPr>
          <a:lstStyle/>
          <a:p>
            <a:pPr marL="457200" indent="-457200">
              <a:lnSpc>
                <a:spcPct val="200000"/>
              </a:lnSpc>
              <a:buFont typeface="Wingdings" pitchFamily="2" charset="2"/>
              <a:buChar char="q"/>
            </a:pPr>
            <a:r>
              <a:rPr lang="en-US" sz="2400" dirty="0">
                <a:solidFill>
                  <a:schemeClr val="tx1">
                    <a:lumMod val="95000"/>
                    <a:lumOff val="5000"/>
                  </a:schemeClr>
                </a:solidFill>
                <a:hlinkClick r:id="rId2">
                  <a:extLst>
                    <a:ext uri="{A12FA001-AC4F-418D-AE19-62706E023703}">
                      <ahyp:hlinkClr xmlns:ahyp="http://schemas.microsoft.com/office/drawing/2018/hyperlinkcolor" val="tx"/>
                    </a:ext>
                  </a:extLst>
                </a:hlinkClick>
              </a:rPr>
              <a:t>Kumbh Mela – </a:t>
            </a:r>
            <a:r>
              <a:rPr lang="en-US" sz="2400" u="sng" dirty="0">
                <a:solidFill>
                  <a:schemeClr val="tx1">
                    <a:lumMod val="95000"/>
                    <a:lumOff val="5000"/>
                  </a:schemeClr>
                </a:solidFill>
                <a:hlinkClick r:id="rId2">
                  <a:extLst>
                    <a:ext uri="{A12FA001-AC4F-418D-AE19-62706E023703}">
                      <ahyp:hlinkClr xmlns:ahyp="http://schemas.microsoft.com/office/drawing/2018/hyperlinkcolor" val="tx"/>
                    </a:ext>
                  </a:extLst>
                </a:hlinkClick>
              </a:rPr>
              <a:t>2019</a:t>
            </a:r>
            <a:r>
              <a:rPr lang="en-US" sz="2400" u="sng" dirty="0">
                <a:solidFill>
                  <a:schemeClr val="tx1">
                    <a:lumMod val="95000"/>
                    <a:lumOff val="5000"/>
                  </a:schemeClr>
                </a:solidFill>
              </a:rPr>
              <a:t> &amp; 2025</a:t>
            </a:r>
          </a:p>
          <a:p>
            <a:pPr marL="457200" indent="-457200">
              <a:lnSpc>
                <a:spcPct val="200000"/>
              </a:lnSpc>
              <a:buFont typeface="Wingdings" pitchFamily="2" charset="2"/>
              <a:buChar char="q"/>
            </a:pPr>
            <a:r>
              <a:rPr lang="en-US" sz="2400" dirty="0">
                <a:solidFill>
                  <a:schemeClr val="tx1">
                    <a:lumMod val="95000"/>
                    <a:lumOff val="5000"/>
                  </a:schemeClr>
                </a:solidFill>
                <a:hlinkClick r:id="rId3">
                  <a:extLst>
                    <a:ext uri="{A12FA001-AC4F-418D-AE19-62706E023703}">
                      <ahyp:hlinkClr xmlns:ahyp="http://schemas.microsoft.com/office/drawing/2018/hyperlinkcolor" val="tx"/>
                    </a:ext>
                  </a:extLst>
                </a:hlinkClick>
              </a:rPr>
              <a:t>CYCLONE MAHA - 2019</a:t>
            </a:r>
            <a:endParaRPr lang="en-US" sz="2400" dirty="0">
              <a:solidFill>
                <a:schemeClr val="tx1">
                  <a:lumMod val="95000"/>
                  <a:lumOff val="5000"/>
                </a:schemeClr>
              </a:solidFill>
            </a:endParaRPr>
          </a:p>
          <a:p>
            <a:pPr marL="457200" indent="-457200">
              <a:lnSpc>
                <a:spcPct val="200000"/>
              </a:lnSpc>
              <a:buFont typeface="Wingdings" pitchFamily="2" charset="2"/>
              <a:buChar char="q"/>
            </a:pPr>
            <a:r>
              <a:rPr lang="en-US" sz="2400" dirty="0">
                <a:solidFill>
                  <a:schemeClr val="tx1">
                    <a:lumMod val="95000"/>
                    <a:lumOff val="5000"/>
                  </a:schemeClr>
                </a:solidFill>
                <a:hlinkClick r:id="rId4">
                  <a:extLst>
                    <a:ext uri="{A12FA001-AC4F-418D-AE19-62706E023703}">
                      <ahyp:hlinkClr xmlns:ahyp="http://schemas.microsoft.com/office/drawing/2018/hyperlinkcolor" val="tx"/>
                    </a:ext>
                  </a:extLst>
                </a:hlinkClick>
              </a:rPr>
              <a:t>CYCLONE BULBUL - 2019</a:t>
            </a:r>
            <a:endParaRPr lang="en-US" sz="2400" dirty="0">
              <a:solidFill>
                <a:schemeClr val="tx1">
                  <a:lumMod val="95000"/>
                  <a:lumOff val="5000"/>
                </a:schemeClr>
              </a:solidFill>
            </a:endParaRPr>
          </a:p>
          <a:p>
            <a:pPr marL="457200" indent="-457200">
              <a:lnSpc>
                <a:spcPct val="200000"/>
              </a:lnSpc>
              <a:buFont typeface="Wingdings" pitchFamily="2" charset="2"/>
              <a:buChar char="q"/>
            </a:pPr>
            <a:r>
              <a:rPr lang="en-US" sz="2400" dirty="0">
                <a:solidFill>
                  <a:schemeClr val="tx1">
                    <a:lumMod val="95000"/>
                    <a:lumOff val="5000"/>
                  </a:schemeClr>
                </a:solidFill>
                <a:hlinkClick r:id="rId5">
                  <a:extLst>
                    <a:ext uri="{A12FA001-AC4F-418D-AE19-62706E023703}">
                      <ahyp:hlinkClr xmlns:ahyp="http://schemas.microsoft.com/office/drawing/2018/hyperlinkcolor" val="tx"/>
                    </a:ext>
                  </a:extLst>
                </a:hlinkClick>
              </a:rPr>
              <a:t>Cyclone FANI - 2019</a:t>
            </a:r>
            <a:endParaRPr lang="en-US" sz="2400" dirty="0">
              <a:solidFill>
                <a:schemeClr val="tx1">
                  <a:lumMod val="95000"/>
                  <a:lumOff val="5000"/>
                </a:schemeClr>
              </a:solidFill>
            </a:endParaRPr>
          </a:p>
          <a:p>
            <a:pPr marL="457200" indent="-457200">
              <a:lnSpc>
                <a:spcPct val="200000"/>
              </a:lnSpc>
              <a:buFont typeface="Wingdings" pitchFamily="2" charset="2"/>
              <a:buChar char="q"/>
            </a:pPr>
            <a:r>
              <a:rPr lang="en-US" sz="2400" dirty="0">
                <a:solidFill>
                  <a:schemeClr val="tx1">
                    <a:lumMod val="95000"/>
                    <a:lumOff val="5000"/>
                  </a:schemeClr>
                </a:solidFill>
                <a:hlinkClick r:id="rId6">
                  <a:extLst>
                    <a:ext uri="{A12FA001-AC4F-418D-AE19-62706E023703}">
                      <ahyp:hlinkClr xmlns:ahyp="http://schemas.microsoft.com/office/drawing/2018/hyperlinkcolor" val="tx"/>
                    </a:ext>
                  </a:extLst>
                </a:hlinkClick>
              </a:rPr>
              <a:t>CYCLONE VAYU - 2019</a:t>
            </a:r>
            <a:endParaRPr lang="en-US" sz="2400" dirty="0">
              <a:solidFill>
                <a:schemeClr val="tx1">
                  <a:lumMod val="95000"/>
                  <a:lumOff val="5000"/>
                </a:schemeClr>
              </a:solidFill>
            </a:endParaRPr>
          </a:p>
          <a:p>
            <a:pPr marL="457200" indent="-457200">
              <a:lnSpc>
                <a:spcPct val="200000"/>
              </a:lnSpc>
              <a:buFont typeface="Wingdings" pitchFamily="2" charset="2"/>
              <a:buChar char="q"/>
            </a:pPr>
            <a:r>
              <a:rPr lang="en-US" sz="2400" dirty="0">
                <a:solidFill>
                  <a:schemeClr val="tx1">
                    <a:lumMod val="95000"/>
                    <a:lumOff val="5000"/>
                  </a:schemeClr>
                </a:solidFill>
                <a:hlinkClick r:id="rId7">
                  <a:extLst>
                    <a:ext uri="{A12FA001-AC4F-418D-AE19-62706E023703}">
                      <ahyp:hlinkClr xmlns:ahyp="http://schemas.microsoft.com/office/drawing/2018/hyperlinkcolor" val="tx"/>
                    </a:ext>
                  </a:extLst>
                </a:hlinkClick>
              </a:rPr>
              <a:t>BOREWELL INCIDENT AT MATHURA - 2019</a:t>
            </a:r>
            <a:endParaRPr lang="en-US" sz="2400" dirty="0">
              <a:solidFill>
                <a:schemeClr val="tx1">
                  <a:lumMod val="95000"/>
                  <a:lumOff val="5000"/>
                </a:schemeClr>
              </a:solidFill>
            </a:endParaRPr>
          </a:p>
        </p:txBody>
      </p:sp>
      <p:sp>
        <p:nvSpPr>
          <p:cNvPr id="6" name="Rectangle 5"/>
          <p:cNvSpPr/>
          <p:nvPr/>
        </p:nvSpPr>
        <p:spPr>
          <a:xfrm>
            <a:off x="202458" y="2563678"/>
            <a:ext cx="5040318" cy="1938992"/>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latin typeface="+mj-lt"/>
              </a:rPr>
              <a:t>OPERATIONAL ACTIVATES IN INDIA -2019 -20</a:t>
            </a:r>
            <a:endParaRPr lang="en-IN" sz="4000" b="1" dirty="0">
              <a:solidFill>
                <a:schemeClr val="bg1"/>
              </a:solidFill>
              <a:latin typeface="+mj-lt"/>
            </a:endParaRPr>
          </a:p>
        </p:txBody>
      </p:sp>
      <p:sp>
        <p:nvSpPr>
          <p:cNvPr id="5" name="Slide Number Placeholder 4">
            <a:extLst>
              <a:ext uri="{FF2B5EF4-FFF2-40B4-BE49-F238E27FC236}">
                <a16:creationId xmlns:a16="http://schemas.microsoft.com/office/drawing/2014/main" id="{9B49A007-EBB1-2742-AE08-282711F32701}"/>
              </a:ext>
            </a:extLst>
          </p:cNvPr>
          <p:cNvSpPr>
            <a:spLocks noGrp="1"/>
          </p:cNvSpPr>
          <p:nvPr>
            <p:ph type="sldNum" sz="quarter" idx="12"/>
          </p:nvPr>
        </p:nvSpPr>
        <p:spPr/>
        <p:txBody>
          <a:bodyPr/>
          <a:lstStyle/>
          <a:p>
            <a:fld id="{371FCD81-C9A0-4371-961D-D6D02252C742}" type="slidenum">
              <a:rPr lang="en-IN" smtClean="0"/>
              <a:t>46</a:t>
            </a:fld>
            <a:endParaRPr lang="en-IN"/>
          </a:p>
        </p:txBody>
      </p:sp>
    </p:spTree>
    <p:extLst>
      <p:ext uri="{BB962C8B-B14F-4D97-AF65-F5344CB8AC3E}">
        <p14:creationId xmlns:p14="http://schemas.microsoft.com/office/powerpoint/2010/main" val="331555921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6639" y="752303"/>
            <a:ext cx="9506983" cy="5157759"/>
          </a:xfrm>
          <a:prstGeom prst="rect">
            <a:avLst/>
          </a:prstGeom>
          <a:solidFill>
            <a:schemeClr val="bg2"/>
          </a:solidFill>
        </p:spPr>
        <p:txBody>
          <a:bodyPr wrap="square">
            <a:spAutoFit/>
          </a:bodyPr>
          <a:lstStyle/>
          <a:p>
            <a:pPr marL="342900" indent="-342900">
              <a:lnSpc>
                <a:spcPct val="200000"/>
              </a:lnSpc>
              <a:buFont typeface="Wingdings" pitchFamily="2" charset="2"/>
              <a:buChar char="q"/>
            </a:pPr>
            <a:r>
              <a:rPr lang="en-US" sz="2400" u="sng" dirty="0">
                <a:solidFill>
                  <a:schemeClr val="tx1">
                    <a:lumMod val="95000"/>
                    <a:lumOff val="5000"/>
                  </a:schemeClr>
                </a:solidFill>
                <a:hlinkClick r:id="rId2">
                  <a:extLst>
                    <a:ext uri="{A12FA001-AC4F-418D-AE19-62706E023703}">
                      <ahyp:hlinkClr xmlns:ahyp="http://schemas.microsoft.com/office/drawing/2018/hyperlinkcolor" val="tx"/>
                    </a:ext>
                  </a:extLst>
                </a:hlinkClick>
              </a:rPr>
              <a:t>building </a:t>
            </a:r>
            <a:r>
              <a:rPr lang="en-US" sz="2400" u="sng" dirty="0" err="1">
                <a:solidFill>
                  <a:schemeClr val="tx1">
                    <a:lumMod val="95000"/>
                    <a:lumOff val="5000"/>
                  </a:schemeClr>
                </a:solidFill>
                <a:hlinkClick r:id="rId2">
                  <a:extLst>
                    <a:ext uri="{A12FA001-AC4F-418D-AE19-62706E023703}">
                      <ahyp:hlinkClr xmlns:ahyp="http://schemas.microsoft.com/office/drawing/2018/hyperlinkcolor" val="tx"/>
                    </a:ext>
                  </a:extLst>
                </a:hlinkClick>
              </a:rPr>
              <a:t>collaspe</a:t>
            </a:r>
            <a:r>
              <a:rPr lang="en-US" sz="2400" u="sng" dirty="0">
                <a:solidFill>
                  <a:schemeClr val="tx1">
                    <a:lumMod val="95000"/>
                    <a:lumOff val="5000"/>
                  </a:schemeClr>
                </a:solidFill>
                <a:hlinkClick r:id="rId2">
                  <a:extLst>
                    <a:ext uri="{A12FA001-AC4F-418D-AE19-62706E023703}">
                      <ahyp:hlinkClr xmlns:ahyp="http://schemas.microsoft.com/office/drawing/2018/hyperlinkcolor" val="tx"/>
                    </a:ext>
                  </a:extLst>
                </a:hlinkClick>
              </a:rPr>
              <a:t> at </a:t>
            </a:r>
            <a:r>
              <a:rPr lang="en-US" sz="2400" u="sng" dirty="0" err="1">
                <a:solidFill>
                  <a:schemeClr val="tx1">
                    <a:lumMod val="95000"/>
                    <a:lumOff val="5000"/>
                  </a:schemeClr>
                </a:solidFill>
                <a:hlinkClick r:id="rId2">
                  <a:extLst>
                    <a:ext uri="{A12FA001-AC4F-418D-AE19-62706E023703}">
                      <ahyp:hlinkClr xmlns:ahyp="http://schemas.microsoft.com/office/drawing/2018/hyperlinkcolor" val="tx"/>
                    </a:ext>
                  </a:extLst>
                </a:hlinkClick>
              </a:rPr>
              <a:t>dongri</a:t>
            </a:r>
            <a:r>
              <a:rPr lang="en-US" sz="2400" u="sng" dirty="0">
                <a:solidFill>
                  <a:schemeClr val="tx1">
                    <a:lumMod val="95000"/>
                    <a:lumOff val="5000"/>
                  </a:schemeClr>
                </a:solidFill>
                <a:hlinkClick r:id="rId2">
                  <a:extLst>
                    <a:ext uri="{A12FA001-AC4F-418D-AE19-62706E023703}">
                      <ahyp:hlinkClr xmlns:ahyp="http://schemas.microsoft.com/office/drawing/2018/hyperlinkcolor" val="tx"/>
                    </a:ext>
                  </a:extLst>
                </a:hlinkClick>
              </a:rPr>
              <a:t>, </a:t>
            </a:r>
            <a:r>
              <a:rPr lang="en-US" sz="2400" u="sng" dirty="0" err="1">
                <a:solidFill>
                  <a:schemeClr val="tx1">
                    <a:lumMod val="95000"/>
                    <a:lumOff val="5000"/>
                  </a:schemeClr>
                </a:solidFill>
                <a:hlinkClick r:id="rId2">
                  <a:extLst>
                    <a:ext uri="{A12FA001-AC4F-418D-AE19-62706E023703}">
                      <ahyp:hlinkClr xmlns:ahyp="http://schemas.microsoft.com/office/drawing/2018/hyperlinkcolor" val="tx"/>
                    </a:ext>
                  </a:extLst>
                </a:hlinkClick>
              </a:rPr>
              <a:t>mumbai</a:t>
            </a:r>
            <a:r>
              <a:rPr lang="en-US" sz="2400" u="sng" dirty="0">
                <a:solidFill>
                  <a:schemeClr val="tx1">
                    <a:lumMod val="95000"/>
                    <a:lumOff val="5000"/>
                  </a:schemeClr>
                </a:solidFill>
                <a:hlinkClick r:id="rId2">
                  <a:extLst>
                    <a:ext uri="{A12FA001-AC4F-418D-AE19-62706E023703}">
                      <ahyp:hlinkClr xmlns:ahyp="http://schemas.microsoft.com/office/drawing/2018/hyperlinkcolor" val="tx"/>
                    </a:ext>
                  </a:extLst>
                </a:hlinkClick>
              </a:rPr>
              <a:t> - 2019</a:t>
            </a:r>
            <a:endParaRPr lang="en-US" sz="2400" u="sng" dirty="0">
              <a:solidFill>
                <a:schemeClr val="tx1">
                  <a:lumMod val="95000"/>
                  <a:lumOff val="5000"/>
                </a:schemeClr>
              </a:solidFill>
            </a:endParaRPr>
          </a:p>
          <a:p>
            <a:pPr marL="342900" indent="-342900">
              <a:lnSpc>
                <a:spcPct val="200000"/>
              </a:lnSpc>
              <a:buFont typeface="Wingdings" pitchFamily="2" charset="2"/>
              <a:buChar char="q"/>
            </a:pPr>
            <a:r>
              <a:rPr lang="en-US" sz="2400" u="sng" dirty="0">
                <a:solidFill>
                  <a:schemeClr val="tx1">
                    <a:lumMod val="95000"/>
                    <a:lumOff val="5000"/>
                  </a:schemeClr>
                </a:solidFill>
                <a:hlinkClick r:id="rId3">
                  <a:extLst>
                    <a:ext uri="{A12FA001-AC4F-418D-AE19-62706E023703}">
                      <ahyp:hlinkClr xmlns:ahyp="http://schemas.microsoft.com/office/drawing/2018/hyperlinkcolor" val="tx"/>
                    </a:ext>
                  </a:extLst>
                </a:hlinkClick>
              </a:rPr>
              <a:t>boat capsize - 2019</a:t>
            </a:r>
            <a:endParaRPr lang="en-US" sz="2400" u="sng" dirty="0">
              <a:solidFill>
                <a:schemeClr val="tx1">
                  <a:lumMod val="95000"/>
                  <a:lumOff val="5000"/>
                </a:schemeClr>
              </a:solidFill>
            </a:endParaRPr>
          </a:p>
          <a:p>
            <a:pPr marL="342900" indent="-342900">
              <a:lnSpc>
                <a:spcPct val="200000"/>
              </a:lnSpc>
              <a:buFont typeface="Wingdings" pitchFamily="2" charset="2"/>
              <a:buChar char="q"/>
            </a:pPr>
            <a:r>
              <a:rPr lang="en-US" sz="2400" u="sng" dirty="0">
                <a:solidFill>
                  <a:schemeClr val="tx1">
                    <a:lumMod val="95000"/>
                    <a:lumOff val="5000"/>
                  </a:schemeClr>
                </a:solidFill>
                <a:hlinkClick r:id="rId4">
                  <a:extLst>
                    <a:ext uri="{A12FA001-AC4F-418D-AE19-62706E023703}">
                      <ahyp:hlinkClr xmlns:ahyp="http://schemas.microsoft.com/office/drawing/2018/hyperlinkcolor" val="tx"/>
                    </a:ext>
                  </a:extLst>
                </a:hlinkClick>
              </a:rPr>
              <a:t>landslide in </a:t>
            </a:r>
            <a:r>
              <a:rPr lang="en-US" sz="2400" u="sng" dirty="0" err="1">
                <a:solidFill>
                  <a:schemeClr val="tx1">
                    <a:lumMod val="95000"/>
                    <a:lumOff val="5000"/>
                  </a:schemeClr>
                </a:solidFill>
                <a:hlinkClick r:id="rId4">
                  <a:extLst>
                    <a:ext uri="{A12FA001-AC4F-418D-AE19-62706E023703}">
                      <ahyp:hlinkClr xmlns:ahyp="http://schemas.microsoft.com/office/drawing/2018/hyperlinkcolor" val="tx"/>
                    </a:ext>
                  </a:extLst>
                </a:hlinkClick>
              </a:rPr>
              <a:t>kerala</a:t>
            </a:r>
            <a:r>
              <a:rPr lang="en-US" sz="2400" u="sng" dirty="0">
                <a:solidFill>
                  <a:schemeClr val="tx1">
                    <a:lumMod val="95000"/>
                    <a:lumOff val="5000"/>
                  </a:schemeClr>
                </a:solidFill>
                <a:hlinkClick r:id="rId4">
                  <a:extLst>
                    <a:ext uri="{A12FA001-AC4F-418D-AE19-62706E023703}">
                      <ahyp:hlinkClr xmlns:ahyp="http://schemas.microsoft.com/office/drawing/2018/hyperlinkcolor" val="tx"/>
                    </a:ext>
                  </a:extLst>
                </a:hlinkClick>
              </a:rPr>
              <a:t> - 2019</a:t>
            </a:r>
            <a:endParaRPr lang="en-US" sz="2400" u="sng" dirty="0">
              <a:solidFill>
                <a:schemeClr val="tx1">
                  <a:lumMod val="95000"/>
                  <a:lumOff val="5000"/>
                </a:schemeClr>
              </a:solidFill>
            </a:endParaRPr>
          </a:p>
          <a:p>
            <a:pPr marL="342900" indent="-342900">
              <a:lnSpc>
                <a:spcPct val="200000"/>
              </a:lnSpc>
              <a:buFont typeface="Wingdings" pitchFamily="2" charset="2"/>
              <a:buChar char="q"/>
            </a:pPr>
            <a:r>
              <a:rPr lang="en-US" sz="2400" u="sng" dirty="0">
                <a:solidFill>
                  <a:schemeClr val="tx1">
                    <a:lumMod val="95000"/>
                    <a:lumOff val="5000"/>
                  </a:schemeClr>
                </a:solidFill>
                <a:hlinkClick r:id="rId5">
                  <a:extLst>
                    <a:ext uri="{A12FA001-AC4F-418D-AE19-62706E023703}">
                      <ahyp:hlinkClr xmlns:ahyp="http://schemas.microsoft.com/office/drawing/2018/hyperlinkcolor" val="tx"/>
                    </a:ext>
                  </a:extLst>
                </a:hlinkClick>
              </a:rPr>
              <a:t>collapse of under construction building in </a:t>
            </a:r>
            <a:r>
              <a:rPr lang="en-US" sz="2400" u="sng" dirty="0" err="1">
                <a:solidFill>
                  <a:schemeClr val="tx1">
                    <a:lumMod val="95000"/>
                    <a:lumOff val="5000"/>
                  </a:schemeClr>
                </a:solidFill>
                <a:hlinkClick r:id="rId5">
                  <a:extLst>
                    <a:ext uri="{A12FA001-AC4F-418D-AE19-62706E023703}">
                      <ahyp:hlinkClr xmlns:ahyp="http://schemas.microsoft.com/office/drawing/2018/hyperlinkcolor" val="tx"/>
                    </a:ext>
                  </a:extLst>
                </a:hlinkClick>
              </a:rPr>
              <a:t>distt</a:t>
            </a:r>
            <a:r>
              <a:rPr lang="en-US" sz="2400" u="sng" dirty="0">
                <a:solidFill>
                  <a:schemeClr val="tx1">
                    <a:lumMod val="95000"/>
                    <a:lumOff val="5000"/>
                  </a:schemeClr>
                </a:solidFill>
                <a:hlinkClick r:id="rId5">
                  <a:extLst>
                    <a:ext uri="{A12FA001-AC4F-418D-AE19-62706E023703}">
                      <ahyp:hlinkClr xmlns:ahyp="http://schemas.microsoft.com/office/drawing/2018/hyperlinkcolor" val="tx"/>
                    </a:ext>
                  </a:extLst>
                </a:hlinkClick>
              </a:rPr>
              <a:t>- </a:t>
            </a:r>
            <a:r>
              <a:rPr lang="en-US" sz="2400" u="sng" dirty="0" err="1">
                <a:solidFill>
                  <a:schemeClr val="tx1">
                    <a:lumMod val="95000"/>
                    <a:lumOff val="5000"/>
                  </a:schemeClr>
                </a:solidFill>
                <a:hlinkClick r:id="rId5">
                  <a:extLst>
                    <a:ext uri="{A12FA001-AC4F-418D-AE19-62706E023703}">
                      <ahyp:hlinkClr xmlns:ahyp="http://schemas.microsoft.com/office/drawing/2018/hyperlinkcolor" val="tx"/>
                    </a:ext>
                  </a:extLst>
                </a:hlinkClick>
              </a:rPr>
              <a:t>dharwad</a:t>
            </a:r>
            <a:r>
              <a:rPr lang="en-US" sz="2400" u="sng" dirty="0">
                <a:solidFill>
                  <a:schemeClr val="tx1">
                    <a:lumMod val="95000"/>
                    <a:lumOff val="5000"/>
                  </a:schemeClr>
                </a:solidFill>
                <a:hlinkClick r:id="rId5">
                  <a:extLst>
                    <a:ext uri="{A12FA001-AC4F-418D-AE19-62706E023703}">
                      <ahyp:hlinkClr xmlns:ahyp="http://schemas.microsoft.com/office/drawing/2018/hyperlinkcolor" val="tx"/>
                    </a:ext>
                  </a:extLst>
                </a:hlinkClick>
              </a:rPr>
              <a:t> (</a:t>
            </a:r>
            <a:r>
              <a:rPr lang="en-US" sz="2400" u="sng" dirty="0" err="1">
                <a:solidFill>
                  <a:schemeClr val="tx1">
                    <a:lumMod val="95000"/>
                    <a:lumOff val="5000"/>
                  </a:schemeClr>
                </a:solidFill>
                <a:hlinkClick r:id="rId5">
                  <a:extLst>
                    <a:ext uri="{A12FA001-AC4F-418D-AE19-62706E023703}">
                      <ahyp:hlinkClr xmlns:ahyp="http://schemas.microsoft.com/office/drawing/2018/hyperlinkcolor" val="tx"/>
                    </a:ext>
                  </a:extLst>
                </a:hlinkClick>
              </a:rPr>
              <a:t>karnataka</a:t>
            </a:r>
            <a:r>
              <a:rPr lang="en-US" sz="2400" u="sng" dirty="0">
                <a:solidFill>
                  <a:schemeClr val="tx1">
                    <a:lumMod val="95000"/>
                    <a:lumOff val="5000"/>
                  </a:schemeClr>
                </a:solidFill>
                <a:hlinkClick r:id="rId5">
                  <a:extLst>
                    <a:ext uri="{A12FA001-AC4F-418D-AE19-62706E023703}">
                      <ahyp:hlinkClr xmlns:ahyp="http://schemas.microsoft.com/office/drawing/2018/hyperlinkcolor" val="tx"/>
                    </a:ext>
                  </a:extLst>
                </a:hlinkClick>
              </a:rPr>
              <a:t>) - 2019</a:t>
            </a:r>
            <a:endParaRPr lang="en-US" sz="2400" u="sng" dirty="0">
              <a:solidFill>
                <a:schemeClr val="tx1">
                  <a:lumMod val="95000"/>
                  <a:lumOff val="5000"/>
                </a:schemeClr>
              </a:solidFill>
            </a:endParaRPr>
          </a:p>
          <a:p>
            <a:pPr marL="342900" indent="-342900">
              <a:lnSpc>
                <a:spcPct val="200000"/>
              </a:lnSpc>
              <a:buFont typeface="Wingdings" pitchFamily="2" charset="2"/>
              <a:buChar char="q"/>
            </a:pPr>
            <a:r>
              <a:rPr lang="en-US" sz="2400" u="sng" dirty="0">
                <a:solidFill>
                  <a:schemeClr val="tx1">
                    <a:lumMod val="95000"/>
                    <a:lumOff val="5000"/>
                  </a:schemeClr>
                </a:solidFill>
                <a:hlinkClick r:id="rId6">
                  <a:extLst>
                    <a:ext uri="{A12FA001-AC4F-418D-AE19-62706E023703}">
                      <ahyp:hlinkClr xmlns:ahyp="http://schemas.microsoft.com/office/drawing/2018/hyperlinkcolor" val="tx"/>
                    </a:ext>
                  </a:extLst>
                </a:hlinkClick>
              </a:rPr>
              <a:t>flood – 2019</a:t>
            </a:r>
            <a:endParaRPr lang="en-US" sz="2400" u="sng" dirty="0">
              <a:solidFill>
                <a:schemeClr val="tx1">
                  <a:lumMod val="95000"/>
                  <a:lumOff val="5000"/>
                </a:schemeClr>
              </a:solidFill>
            </a:endParaRPr>
          </a:p>
          <a:p>
            <a:pPr marL="342900" indent="-342900">
              <a:lnSpc>
                <a:spcPct val="200000"/>
              </a:lnSpc>
              <a:buFont typeface="Wingdings" pitchFamily="2" charset="2"/>
              <a:buChar char="q"/>
            </a:pPr>
            <a:r>
              <a:rPr lang="en-US" sz="2400" u="sng" dirty="0">
                <a:solidFill>
                  <a:schemeClr val="tx1">
                    <a:lumMod val="95000"/>
                    <a:lumOff val="5000"/>
                  </a:schemeClr>
                </a:solidFill>
              </a:rPr>
              <a:t> cyclone 2019-20</a:t>
            </a:r>
          </a:p>
        </p:txBody>
      </p:sp>
      <p:sp>
        <p:nvSpPr>
          <p:cNvPr id="6" name="Slide Number Placeholder 5">
            <a:extLst>
              <a:ext uri="{FF2B5EF4-FFF2-40B4-BE49-F238E27FC236}">
                <a16:creationId xmlns:a16="http://schemas.microsoft.com/office/drawing/2014/main" id="{464FEA30-2341-6A22-99D5-57FE1859C17F}"/>
              </a:ext>
            </a:extLst>
          </p:cNvPr>
          <p:cNvSpPr>
            <a:spLocks noGrp="1"/>
          </p:cNvSpPr>
          <p:nvPr>
            <p:ph type="sldNum" sz="quarter" idx="12"/>
          </p:nvPr>
        </p:nvSpPr>
        <p:spPr/>
        <p:txBody>
          <a:bodyPr/>
          <a:lstStyle/>
          <a:p>
            <a:fld id="{371FCD81-C9A0-4371-961D-D6D02252C742}" type="slidenum">
              <a:rPr lang="en-IN" smtClean="0"/>
              <a:t>47</a:t>
            </a:fld>
            <a:endParaRPr lang="en-IN"/>
          </a:p>
        </p:txBody>
      </p:sp>
    </p:spTree>
    <p:extLst>
      <p:ext uri="{BB962C8B-B14F-4D97-AF65-F5344CB8AC3E}">
        <p14:creationId xmlns:p14="http://schemas.microsoft.com/office/powerpoint/2010/main" val="97628308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4440110" y="4235451"/>
            <a:ext cx="2787650" cy="1522413"/>
            <a:chOff x="2237" y="2668"/>
            <a:chExt cx="1975" cy="959"/>
          </a:xfrm>
        </p:grpSpPr>
        <p:sp>
          <p:nvSpPr>
            <p:cNvPr id="74761" name="Freeform 3"/>
            <p:cNvSpPr>
              <a:spLocks/>
            </p:cNvSpPr>
            <p:nvPr/>
          </p:nvSpPr>
          <p:spPr bwMode="auto">
            <a:xfrm>
              <a:off x="2237" y="2687"/>
              <a:ext cx="1901" cy="940"/>
            </a:xfrm>
            <a:custGeom>
              <a:avLst/>
              <a:gdLst>
                <a:gd name="T0" fmla="*/ 1611 w 1901"/>
                <a:gd name="T1" fmla="*/ 637 h 940"/>
                <a:gd name="T2" fmla="*/ 1561 w 1901"/>
                <a:gd name="T3" fmla="*/ 662 h 940"/>
                <a:gd name="T4" fmla="*/ 1493 w 1901"/>
                <a:gd name="T5" fmla="*/ 689 h 940"/>
                <a:gd name="T6" fmla="*/ 1419 w 1901"/>
                <a:gd name="T7" fmla="*/ 714 h 940"/>
                <a:gd name="T8" fmla="*/ 1346 w 1901"/>
                <a:gd name="T9" fmla="*/ 730 h 940"/>
                <a:gd name="T10" fmla="*/ 1267 w 1901"/>
                <a:gd name="T11" fmla="*/ 738 h 940"/>
                <a:gd name="T12" fmla="*/ 1185 w 1901"/>
                <a:gd name="T13" fmla="*/ 740 h 940"/>
                <a:gd name="T14" fmla="*/ 1103 w 1901"/>
                <a:gd name="T15" fmla="*/ 736 h 940"/>
                <a:gd name="T16" fmla="*/ 1021 w 1901"/>
                <a:gd name="T17" fmla="*/ 723 h 940"/>
                <a:gd name="T18" fmla="*/ 939 w 1901"/>
                <a:gd name="T19" fmla="*/ 705 h 940"/>
                <a:gd name="T20" fmla="*/ 855 w 1901"/>
                <a:gd name="T21" fmla="*/ 680 h 940"/>
                <a:gd name="T22" fmla="*/ 769 w 1901"/>
                <a:gd name="T23" fmla="*/ 649 h 940"/>
                <a:gd name="T24" fmla="*/ 684 w 1901"/>
                <a:gd name="T25" fmla="*/ 612 h 940"/>
                <a:gd name="T26" fmla="*/ 603 w 1901"/>
                <a:gd name="T27" fmla="*/ 569 h 940"/>
                <a:gd name="T28" fmla="*/ 519 w 1901"/>
                <a:gd name="T29" fmla="*/ 517 h 940"/>
                <a:gd name="T30" fmla="*/ 444 w 1901"/>
                <a:gd name="T31" fmla="*/ 461 h 940"/>
                <a:gd name="T32" fmla="*/ 363 w 1901"/>
                <a:gd name="T33" fmla="*/ 399 h 940"/>
                <a:gd name="T34" fmla="*/ 286 w 1901"/>
                <a:gd name="T35" fmla="*/ 334 h 940"/>
                <a:gd name="T36" fmla="*/ 215 w 1901"/>
                <a:gd name="T37" fmla="*/ 263 h 940"/>
                <a:gd name="T38" fmla="*/ 146 w 1901"/>
                <a:gd name="T39" fmla="*/ 186 h 940"/>
                <a:gd name="T40" fmla="*/ 78 w 1901"/>
                <a:gd name="T41" fmla="*/ 110 h 940"/>
                <a:gd name="T42" fmla="*/ 17 w 1901"/>
                <a:gd name="T43" fmla="*/ 26 h 940"/>
                <a:gd name="T44" fmla="*/ 0 w 1901"/>
                <a:gd name="T45" fmla="*/ 0 h 940"/>
                <a:gd name="T46" fmla="*/ 62 w 1901"/>
                <a:gd name="T47" fmla="*/ 92 h 940"/>
                <a:gd name="T48" fmla="*/ 134 w 1901"/>
                <a:gd name="T49" fmla="*/ 180 h 940"/>
                <a:gd name="T50" fmla="*/ 204 w 1901"/>
                <a:gd name="T51" fmla="*/ 263 h 940"/>
                <a:gd name="T52" fmla="*/ 279 w 1901"/>
                <a:gd name="T53" fmla="*/ 349 h 940"/>
                <a:gd name="T54" fmla="*/ 354 w 1901"/>
                <a:gd name="T55" fmla="*/ 425 h 940"/>
                <a:gd name="T56" fmla="*/ 433 w 1901"/>
                <a:gd name="T57" fmla="*/ 498 h 940"/>
                <a:gd name="T58" fmla="*/ 512 w 1901"/>
                <a:gd name="T59" fmla="*/ 566 h 940"/>
                <a:gd name="T60" fmla="*/ 596 w 1901"/>
                <a:gd name="T61" fmla="*/ 628 h 940"/>
                <a:gd name="T62" fmla="*/ 680 w 1901"/>
                <a:gd name="T63" fmla="*/ 686 h 940"/>
                <a:gd name="T64" fmla="*/ 763 w 1901"/>
                <a:gd name="T65" fmla="*/ 737 h 940"/>
                <a:gd name="T66" fmla="*/ 845 w 1901"/>
                <a:gd name="T67" fmla="*/ 783 h 940"/>
                <a:gd name="T68" fmla="*/ 932 w 1901"/>
                <a:gd name="T69" fmla="*/ 823 h 940"/>
                <a:gd name="T70" fmla="*/ 1016 w 1901"/>
                <a:gd name="T71" fmla="*/ 857 h 940"/>
                <a:gd name="T72" fmla="*/ 1099 w 1901"/>
                <a:gd name="T73" fmla="*/ 884 h 940"/>
                <a:gd name="T74" fmla="*/ 1180 w 1901"/>
                <a:gd name="T75" fmla="*/ 904 h 940"/>
                <a:gd name="T76" fmla="*/ 1262 w 1901"/>
                <a:gd name="T77" fmla="*/ 920 h 940"/>
                <a:gd name="T78" fmla="*/ 1342 w 1901"/>
                <a:gd name="T79" fmla="*/ 926 h 940"/>
                <a:gd name="T80" fmla="*/ 1417 w 1901"/>
                <a:gd name="T81" fmla="*/ 929 h 940"/>
                <a:gd name="T82" fmla="*/ 1494 w 1901"/>
                <a:gd name="T83" fmla="*/ 923 h 940"/>
                <a:gd name="T84" fmla="*/ 1565 w 1901"/>
                <a:gd name="T85" fmla="*/ 910 h 940"/>
                <a:gd name="T86" fmla="*/ 1633 w 1901"/>
                <a:gd name="T87" fmla="*/ 890 h 940"/>
                <a:gd name="T88" fmla="*/ 1698 w 1901"/>
                <a:gd name="T89" fmla="*/ 864 h 940"/>
                <a:gd name="T90" fmla="*/ 1745 w 1901"/>
                <a:gd name="T91" fmla="*/ 845 h 940"/>
                <a:gd name="T92" fmla="*/ 1813 w 1901"/>
                <a:gd name="T93" fmla="*/ 939 h 940"/>
                <a:gd name="T94" fmla="*/ 1900 w 1901"/>
                <a:gd name="T95" fmla="*/ 595 h 940"/>
                <a:gd name="T96" fmla="*/ 1551 w 1901"/>
                <a:gd name="T97" fmla="*/ 534 h 940"/>
                <a:gd name="T98" fmla="*/ 1611 w 1901"/>
                <a:gd name="T99" fmla="*/ 637 h 9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1"/>
                <a:gd name="T151" fmla="*/ 0 h 940"/>
                <a:gd name="T152" fmla="*/ 1901 w 1901"/>
                <a:gd name="T153" fmla="*/ 940 h 9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1" h="940">
                  <a:moveTo>
                    <a:pt x="1611" y="637"/>
                  </a:moveTo>
                  <a:lnTo>
                    <a:pt x="1561" y="662"/>
                  </a:lnTo>
                  <a:lnTo>
                    <a:pt x="1493" y="689"/>
                  </a:lnTo>
                  <a:lnTo>
                    <a:pt x="1419" y="714"/>
                  </a:lnTo>
                  <a:lnTo>
                    <a:pt x="1346" y="730"/>
                  </a:lnTo>
                  <a:lnTo>
                    <a:pt x="1267" y="738"/>
                  </a:lnTo>
                  <a:lnTo>
                    <a:pt x="1185" y="740"/>
                  </a:lnTo>
                  <a:lnTo>
                    <a:pt x="1103" y="736"/>
                  </a:lnTo>
                  <a:lnTo>
                    <a:pt x="1021" y="723"/>
                  </a:lnTo>
                  <a:lnTo>
                    <a:pt x="939" y="705"/>
                  </a:lnTo>
                  <a:lnTo>
                    <a:pt x="855" y="680"/>
                  </a:lnTo>
                  <a:lnTo>
                    <a:pt x="769" y="649"/>
                  </a:lnTo>
                  <a:lnTo>
                    <a:pt x="684" y="612"/>
                  </a:lnTo>
                  <a:lnTo>
                    <a:pt x="603" y="569"/>
                  </a:lnTo>
                  <a:lnTo>
                    <a:pt x="519" y="517"/>
                  </a:lnTo>
                  <a:lnTo>
                    <a:pt x="444" y="461"/>
                  </a:lnTo>
                  <a:lnTo>
                    <a:pt x="363" y="399"/>
                  </a:lnTo>
                  <a:lnTo>
                    <a:pt x="286" y="334"/>
                  </a:lnTo>
                  <a:lnTo>
                    <a:pt x="215" y="263"/>
                  </a:lnTo>
                  <a:lnTo>
                    <a:pt x="146" y="186"/>
                  </a:lnTo>
                  <a:lnTo>
                    <a:pt x="78" y="110"/>
                  </a:lnTo>
                  <a:lnTo>
                    <a:pt x="17" y="26"/>
                  </a:lnTo>
                  <a:lnTo>
                    <a:pt x="0" y="0"/>
                  </a:lnTo>
                  <a:lnTo>
                    <a:pt x="62" y="92"/>
                  </a:lnTo>
                  <a:lnTo>
                    <a:pt x="134" y="180"/>
                  </a:lnTo>
                  <a:lnTo>
                    <a:pt x="204" y="263"/>
                  </a:lnTo>
                  <a:lnTo>
                    <a:pt x="279" y="349"/>
                  </a:lnTo>
                  <a:lnTo>
                    <a:pt x="354" y="425"/>
                  </a:lnTo>
                  <a:lnTo>
                    <a:pt x="433" y="498"/>
                  </a:lnTo>
                  <a:lnTo>
                    <a:pt x="512" y="566"/>
                  </a:lnTo>
                  <a:lnTo>
                    <a:pt x="596" y="628"/>
                  </a:lnTo>
                  <a:lnTo>
                    <a:pt x="680" y="686"/>
                  </a:lnTo>
                  <a:lnTo>
                    <a:pt x="763" y="737"/>
                  </a:lnTo>
                  <a:lnTo>
                    <a:pt x="845" y="783"/>
                  </a:lnTo>
                  <a:lnTo>
                    <a:pt x="932" y="823"/>
                  </a:lnTo>
                  <a:lnTo>
                    <a:pt x="1016" y="857"/>
                  </a:lnTo>
                  <a:lnTo>
                    <a:pt x="1099" y="884"/>
                  </a:lnTo>
                  <a:lnTo>
                    <a:pt x="1180" y="904"/>
                  </a:lnTo>
                  <a:lnTo>
                    <a:pt x="1262" y="920"/>
                  </a:lnTo>
                  <a:lnTo>
                    <a:pt x="1342" y="926"/>
                  </a:lnTo>
                  <a:lnTo>
                    <a:pt x="1417" y="929"/>
                  </a:lnTo>
                  <a:lnTo>
                    <a:pt x="1494" y="923"/>
                  </a:lnTo>
                  <a:lnTo>
                    <a:pt x="1565" y="910"/>
                  </a:lnTo>
                  <a:lnTo>
                    <a:pt x="1633" y="890"/>
                  </a:lnTo>
                  <a:lnTo>
                    <a:pt x="1698" y="864"/>
                  </a:lnTo>
                  <a:lnTo>
                    <a:pt x="1745" y="845"/>
                  </a:lnTo>
                  <a:lnTo>
                    <a:pt x="1813" y="939"/>
                  </a:lnTo>
                  <a:lnTo>
                    <a:pt x="1900" y="595"/>
                  </a:lnTo>
                  <a:lnTo>
                    <a:pt x="1551" y="534"/>
                  </a:lnTo>
                  <a:lnTo>
                    <a:pt x="1611" y="637"/>
                  </a:lnTo>
                </a:path>
              </a:pathLst>
            </a:custGeom>
            <a:solidFill>
              <a:srgbClr val="000000"/>
            </a:solidFill>
            <a:ln w="9525" cap="rnd">
              <a:noFill/>
              <a:round/>
              <a:headEnd/>
              <a:tailEnd/>
            </a:ln>
          </p:spPr>
          <p:txBody>
            <a:bodyPr/>
            <a:lstStyle/>
            <a:p>
              <a:endParaRPr lang="en-US"/>
            </a:p>
          </p:txBody>
        </p:sp>
        <p:sp>
          <p:nvSpPr>
            <p:cNvPr id="74762" name="Freeform 4"/>
            <p:cNvSpPr>
              <a:spLocks/>
            </p:cNvSpPr>
            <p:nvPr/>
          </p:nvSpPr>
          <p:spPr bwMode="auto">
            <a:xfrm>
              <a:off x="2310" y="2668"/>
              <a:ext cx="1902" cy="941"/>
            </a:xfrm>
            <a:custGeom>
              <a:avLst/>
              <a:gdLst>
                <a:gd name="T0" fmla="*/ 1613 w 1902"/>
                <a:gd name="T1" fmla="*/ 637 h 941"/>
                <a:gd name="T2" fmla="*/ 1562 w 1902"/>
                <a:gd name="T3" fmla="*/ 663 h 941"/>
                <a:gd name="T4" fmla="*/ 1491 w 1902"/>
                <a:gd name="T5" fmla="*/ 691 h 941"/>
                <a:gd name="T6" fmla="*/ 1419 w 1902"/>
                <a:gd name="T7" fmla="*/ 714 h 941"/>
                <a:gd name="T8" fmla="*/ 1348 w 1902"/>
                <a:gd name="T9" fmla="*/ 729 h 941"/>
                <a:gd name="T10" fmla="*/ 1268 w 1902"/>
                <a:gd name="T11" fmla="*/ 736 h 941"/>
                <a:gd name="T12" fmla="*/ 1186 w 1902"/>
                <a:gd name="T13" fmla="*/ 741 h 941"/>
                <a:gd name="T14" fmla="*/ 1103 w 1902"/>
                <a:gd name="T15" fmla="*/ 737 h 941"/>
                <a:gd name="T16" fmla="*/ 1022 w 1902"/>
                <a:gd name="T17" fmla="*/ 724 h 941"/>
                <a:gd name="T18" fmla="*/ 940 w 1902"/>
                <a:gd name="T19" fmla="*/ 705 h 941"/>
                <a:gd name="T20" fmla="*/ 855 w 1902"/>
                <a:gd name="T21" fmla="*/ 680 h 941"/>
                <a:gd name="T22" fmla="*/ 769 w 1902"/>
                <a:gd name="T23" fmla="*/ 649 h 941"/>
                <a:gd name="T24" fmla="*/ 685 w 1902"/>
                <a:gd name="T25" fmla="*/ 612 h 941"/>
                <a:gd name="T26" fmla="*/ 602 w 1902"/>
                <a:gd name="T27" fmla="*/ 568 h 941"/>
                <a:gd name="T28" fmla="*/ 520 w 1902"/>
                <a:gd name="T29" fmla="*/ 518 h 941"/>
                <a:gd name="T30" fmla="*/ 442 w 1902"/>
                <a:gd name="T31" fmla="*/ 463 h 941"/>
                <a:gd name="T32" fmla="*/ 363 w 1902"/>
                <a:gd name="T33" fmla="*/ 401 h 941"/>
                <a:gd name="T34" fmla="*/ 287 w 1902"/>
                <a:gd name="T35" fmla="*/ 334 h 941"/>
                <a:gd name="T36" fmla="*/ 217 w 1902"/>
                <a:gd name="T37" fmla="*/ 261 h 941"/>
                <a:gd name="T38" fmla="*/ 146 w 1902"/>
                <a:gd name="T39" fmla="*/ 186 h 941"/>
                <a:gd name="T40" fmla="*/ 78 w 1902"/>
                <a:gd name="T41" fmla="*/ 110 h 941"/>
                <a:gd name="T42" fmla="*/ 17 w 1902"/>
                <a:gd name="T43" fmla="*/ 27 h 941"/>
                <a:gd name="T44" fmla="*/ 0 w 1902"/>
                <a:gd name="T45" fmla="*/ 0 h 941"/>
                <a:gd name="T46" fmla="*/ 63 w 1902"/>
                <a:gd name="T47" fmla="*/ 93 h 941"/>
                <a:gd name="T48" fmla="*/ 135 w 1902"/>
                <a:gd name="T49" fmla="*/ 181 h 941"/>
                <a:gd name="T50" fmla="*/ 205 w 1902"/>
                <a:gd name="T51" fmla="*/ 265 h 941"/>
                <a:gd name="T52" fmla="*/ 278 w 1902"/>
                <a:gd name="T53" fmla="*/ 348 h 941"/>
                <a:gd name="T54" fmla="*/ 357 w 1902"/>
                <a:gd name="T55" fmla="*/ 424 h 941"/>
                <a:gd name="T56" fmla="*/ 434 w 1902"/>
                <a:gd name="T57" fmla="*/ 496 h 941"/>
                <a:gd name="T58" fmla="*/ 514 w 1902"/>
                <a:gd name="T59" fmla="*/ 565 h 941"/>
                <a:gd name="T60" fmla="*/ 597 w 1902"/>
                <a:gd name="T61" fmla="*/ 627 h 941"/>
                <a:gd name="T62" fmla="*/ 679 w 1902"/>
                <a:gd name="T63" fmla="*/ 687 h 941"/>
                <a:gd name="T64" fmla="*/ 763 w 1902"/>
                <a:gd name="T65" fmla="*/ 737 h 941"/>
                <a:gd name="T66" fmla="*/ 846 w 1902"/>
                <a:gd name="T67" fmla="*/ 784 h 941"/>
                <a:gd name="T68" fmla="*/ 933 w 1902"/>
                <a:gd name="T69" fmla="*/ 823 h 941"/>
                <a:gd name="T70" fmla="*/ 1015 w 1902"/>
                <a:gd name="T71" fmla="*/ 857 h 941"/>
                <a:gd name="T72" fmla="*/ 1102 w 1902"/>
                <a:gd name="T73" fmla="*/ 885 h 941"/>
                <a:gd name="T74" fmla="*/ 1182 w 1902"/>
                <a:gd name="T75" fmla="*/ 903 h 941"/>
                <a:gd name="T76" fmla="*/ 1262 w 1902"/>
                <a:gd name="T77" fmla="*/ 919 h 941"/>
                <a:gd name="T78" fmla="*/ 1341 w 1902"/>
                <a:gd name="T79" fmla="*/ 928 h 941"/>
                <a:gd name="T80" fmla="*/ 1416 w 1902"/>
                <a:gd name="T81" fmla="*/ 929 h 941"/>
                <a:gd name="T82" fmla="*/ 1493 w 1902"/>
                <a:gd name="T83" fmla="*/ 922 h 941"/>
                <a:gd name="T84" fmla="*/ 1563 w 1902"/>
                <a:gd name="T85" fmla="*/ 911 h 941"/>
                <a:gd name="T86" fmla="*/ 1636 w 1902"/>
                <a:gd name="T87" fmla="*/ 888 h 941"/>
                <a:gd name="T88" fmla="*/ 1697 w 1902"/>
                <a:gd name="T89" fmla="*/ 864 h 941"/>
                <a:gd name="T90" fmla="*/ 1748 w 1902"/>
                <a:gd name="T91" fmla="*/ 844 h 941"/>
                <a:gd name="T92" fmla="*/ 1815 w 1902"/>
                <a:gd name="T93" fmla="*/ 940 h 941"/>
                <a:gd name="T94" fmla="*/ 1901 w 1902"/>
                <a:gd name="T95" fmla="*/ 596 h 941"/>
                <a:gd name="T96" fmla="*/ 1551 w 1902"/>
                <a:gd name="T97" fmla="*/ 534 h 941"/>
                <a:gd name="T98" fmla="*/ 1613 w 1902"/>
                <a:gd name="T99" fmla="*/ 637 h 94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02"/>
                <a:gd name="T151" fmla="*/ 0 h 941"/>
                <a:gd name="T152" fmla="*/ 1902 w 1902"/>
                <a:gd name="T153" fmla="*/ 941 h 94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02" h="941">
                  <a:moveTo>
                    <a:pt x="1613" y="637"/>
                  </a:moveTo>
                  <a:lnTo>
                    <a:pt x="1562" y="663"/>
                  </a:lnTo>
                  <a:lnTo>
                    <a:pt x="1491" y="691"/>
                  </a:lnTo>
                  <a:lnTo>
                    <a:pt x="1419" y="714"/>
                  </a:lnTo>
                  <a:lnTo>
                    <a:pt x="1348" y="729"/>
                  </a:lnTo>
                  <a:lnTo>
                    <a:pt x="1268" y="736"/>
                  </a:lnTo>
                  <a:lnTo>
                    <a:pt x="1186" y="741"/>
                  </a:lnTo>
                  <a:lnTo>
                    <a:pt x="1103" y="737"/>
                  </a:lnTo>
                  <a:lnTo>
                    <a:pt x="1022" y="724"/>
                  </a:lnTo>
                  <a:lnTo>
                    <a:pt x="940" y="705"/>
                  </a:lnTo>
                  <a:lnTo>
                    <a:pt x="855" y="680"/>
                  </a:lnTo>
                  <a:lnTo>
                    <a:pt x="769" y="649"/>
                  </a:lnTo>
                  <a:lnTo>
                    <a:pt x="685" y="612"/>
                  </a:lnTo>
                  <a:lnTo>
                    <a:pt x="602" y="568"/>
                  </a:lnTo>
                  <a:lnTo>
                    <a:pt x="520" y="518"/>
                  </a:lnTo>
                  <a:lnTo>
                    <a:pt x="442" y="463"/>
                  </a:lnTo>
                  <a:lnTo>
                    <a:pt x="363" y="401"/>
                  </a:lnTo>
                  <a:lnTo>
                    <a:pt x="287" y="334"/>
                  </a:lnTo>
                  <a:lnTo>
                    <a:pt x="217" y="261"/>
                  </a:lnTo>
                  <a:lnTo>
                    <a:pt x="146" y="186"/>
                  </a:lnTo>
                  <a:lnTo>
                    <a:pt x="78" y="110"/>
                  </a:lnTo>
                  <a:lnTo>
                    <a:pt x="17" y="27"/>
                  </a:lnTo>
                  <a:lnTo>
                    <a:pt x="0" y="0"/>
                  </a:lnTo>
                  <a:lnTo>
                    <a:pt x="63" y="93"/>
                  </a:lnTo>
                  <a:lnTo>
                    <a:pt x="135" y="181"/>
                  </a:lnTo>
                  <a:lnTo>
                    <a:pt x="205" y="265"/>
                  </a:lnTo>
                  <a:lnTo>
                    <a:pt x="278" y="348"/>
                  </a:lnTo>
                  <a:lnTo>
                    <a:pt x="357" y="424"/>
                  </a:lnTo>
                  <a:lnTo>
                    <a:pt x="434" y="496"/>
                  </a:lnTo>
                  <a:lnTo>
                    <a:pt x="514" y="565"/>
                  </a:lnTo>
                  <a:lnTo>
                    <a:pt x="597" y="627"/>
                  </a:lnTo>
                  <a:lnTo>
                    <a:pt x="679" y="687"/>
                  </a:lnTo>
                  <a:lnTo>
                    <a:pt x="763" y="737"/>
                  </a:lnTo>
                  <a:lnTo>
                    <a:pt x="846" y="784"/>
                  </a:lnTo>
                  <a:lnTo>
                    <a:pt x="933" y="823"/>
                  </a:lnTo>
                  <a:lnTo>
                    <a:pt x="1015" y="857"/>
                  </a:lnTo>
                  <a:lnTo>
                    <a:pt x="1102" y="885"/>
                  </a:lnTo>
                  <a:lnTo>
                    <a:pt x="1182" y="903"/>
                  </a:lnTo>
                  <a:lnTo>
                    <a:pt x="1262" y="919"/>
                  </a:lnTo>
                  <a:lnTo>
                    <a:pt x="1341" y="928"/>
                  </a:lnTo>
                  <a:lnTo>
                    <a:pt x="1416" y="929"/>
                  </a:lnTo>
                  <a:lnTo>
                    <a:pt x="1493" y="922"/>
                  </a:lnTo>
                  <a:lnTo>
                    <a:pt x="1563" y="911"/>
                  </a:lnTo>
                  <a:lnTo>
                    <a:pt x="1636" y="888"/>
                  </a:lnTo>
                  <a:lnTo>
                    <a:pt x="1697" y="864"/>
                  </a:lnTo>
                  <a:lnTo>
                    <a:pt x="1748" y="844"/>
                  </a:lnTo>
                  <a:lnTo>
                    <a:pt x="1815" y="940"/>
                  </a:lnTo>
                  <a:lnTo>
                    <a:pt x="1901" y="596"/>
                  </a:lnTo>
                  <a:lnTo>
                    <a:pt x="1551" y="534"/>
                  </a:lnTo>
                  <a:lnTo>
                    <a:pt x="1613" y="637"/>
                  </a:lnTo>
                </a:path>
              </a:pathLst>
            </a:custGeom>
            <a:solidFill>
              <a:srgbClr val="FF0000"/>
            </a:solidFill>
            <a:ln w="12700" cap="rnd">
              <a:solidFill>
                <a:srgbClr val="000000"/>
              </a:solidFill>
              <a:round/>
              <a:headEnd/>
              <a:tailEnd/>
            </a:ln>
          </p:spPr>
          <p:txBody>
            <a:bodyPr/>
            <a:lstStyle/>
            <a:p>
              <a:endParaRPr lang="en-US"/>
            </a:p>
          </p:txBody>
        </p:sp>
      </p:grpSp>
      <p:grpSp>
        <p:nvGrpSpPr>
          <p:cNvPr id="3" name="Group 5"/>
          <p:cNvGrpSpPr>
            <a:grpSpLocks/>
          </p:cNvGrpSpPr>
          <p:nvPr/>
        </p:nvGrpSpPr>
        <p:grpSpPr bwMode="auto">
          <a:xfrm>
            <a:off x="4373564" y="1500189"/>
            <a:ext cx="2835275" cy="1355725"/>
            <a:chOff x="2019" y="945"/>
            <a:chExt cx="2010" cy="854"/>
          </a:xfrm>
        </p:grpSpPr>
        <p:sp>
          <p:nvSpPr>
            <p:cNvPr id="74759" name="Freeform 6"/>
            <p:cNvSpPr>
              <a:spLocks/>
            </p:cNvSpPr>
            <p:nvPr/>
          </p:nvSpPr>
          <p:spPr bwMode="auto">
            <a:xfrm>
              <a:off x="2019" y="945"/>
              <a:ext cx="1937" cy="830"/>
            </a:xfrm>
            <a:custGeom>
              <a:avLst/>
              <a:gdLst>
                <a:gd name="T0" fmla="*/ 1651 w 1937"/>
                <a:gd name="T1" fmla="*/ 306 h 830"/>
                <a:gd name="T2" fmla="*/ 1604 w 1937"/>
                <a:gd name="T3" fmla="*/ 277 h 830"/>
                <a:gd name="T4" fmla="*/ 1537 w 1937"/>
                <a:gd name="T5" fmla="*/ 246 h 830"/>
                <a:gd name="T6" fmla="*/ 1464 w 1937"/>
                <a:gd name="T7" fmla="*/ 216 h 830"/>
                <a:gd name="T8" fmla="*/ 1394 w 1937"/>
                <a:gd name="T9" fmla="*/ 195 h 830"/>
                <a:gd name="T10" fmla="*/ 1315 w 1937"/>
                <a:gd name="T11" fmla="*/ 182 h 830"/>
                <a:gd name="T12" fmla="*/ 1233 w 1937"/>
                <a:gd name="T13" fmla="*/ 174 h 830"/>
                <a:gd name="T14" fmla="*/ 1151 w 1937"/>
                <a:gd name="T15" fmla="*/ 172 h 830"/>
                <a:gd name="T16" fmla="*/ 1069 w 1937"/>
                <a:gd name="T17" fmla="*/ 179 h 830"/>
                <a:gd name="T18" fmla="*/ 985 w 1937"/>
                <a:gd name="T19" fmla="*/ 192 h 830"/>
                <a:gd name="T20" fmla="*/ 900 w 1937"/>
                <a:gd name="T21" fmla="*/ 210 h 830"/>
                <a:gd name="T22" fmla="*/ 812 w 1937"/>
                <a:gd name="T23" fmla="*/ 236 h 830"/>
                <a:gd name="T24" fmla="*/ 725 w 1937"/>
                <a:gd name="T25" fmla="*/ 267 h 830"/>
                <a:gd name="T26" fmla="*/ 641 w 1937"/>
                <a:gd name="T27" fmla="*/ 305 h 830"/>
                <a:gd name="T28" fmla="*/ 553 w 1937"/>
                <a:gd name="T29" fmla="*/ 350 h 830"/>
                <a:gd name="T30" fmla="*/ 474 w 1937"/>
                <a:gd name="T31" fmla="*/ 400 h 830"/>
                <a:gd name="T32" fmla="*/ 389 w 1937"/>
                <a:gd name="T33" fmla="*/ 456 h 830"/>
                <a:gd name="T34" fmla="*/ 309 w 1937"/>
                <a:gd name="T35" fmla="*/ 516 h 830"/>
                <a:gd name="T36" fmla="*/ 233 w 1937"/>
                <a:gd name="T37" fmla="*/ 583 h 830"/>
                <a:gd name="T38" fmla="*/ 159 w 1937"/>
                <a:gd name="T39" fmla="*/ 655 h 830"/>
                <a:gd name="T40" fmla="*/ 85 w 1937"/>
                <a:gd name="T41" fmla="*/ 726 h 830"/>
                <a:gd name="T42" fmla="*/ 18 w 1937"/>
                <a:gd name="T43" fmla="*/ 805 h 830"/>
                <a:gd name="T44" fmla="*/ 0 w 1937"/>
                <a:gd name="T45" fmla="*/ 829 h 830"/>
                <a:gd name="T46" fmla="*/ 68 w 1937"/>
                <a:gd name="T47" fmla="*/ 741 h 830"/>
                <a:gd name="T48" fmla="*/ 146 w 1937"/>
                <a:gd name="T49" fmla="*/ 660 h 830"/>
                <a:gd name="T50" fmla="*/ 222 w 1937"/>
                <a:gd name="T51" fmla="*/ 581 h 830"/>
                <a:gd name="T52" fmla="*/ 302 w 1937"/>
                <a:gd name="T53" fmla="*/ 501 h 830"/>
                <a:gd name="T54" fmla="*/ 382 w 1937"/>
                <a:gd name="T55" fmla="*/ 431 h 830"/>
                <a:gd name="T56" fmla="*/ 467 w 1937"/>
                <a:gd name="T57" fmla="*/ 363 h 830"/>
                <a:gd name="T58" fmla="*/ 549 w 1937"/>
                <a:gd name="T59" fmla="*/ 300 h 830"/>
                <a:gd name="T60" fmla="*/ 638 w 1937"/>
                <a:gd name="T61" fmla="*/ 244 h 830"/>
                <a:gd name="T62" fmla="*/ 726 w 1937"/>
                <a:gd name="T63" fmla="*/ 193 h 830"/>
                <a:gd name="T64" fmla="*/ 813 w 1937"/>
                <a:gd name="T65" fmla="*/ 147 h 830"/>
                <a:gd name="T66" fmla="*/ 898 w 1937"/>
                <a:gd name="T67" fmla="*/ 107 h 830"/>
                <a:gd name="T68" fmla="*/ 987 w 1937"/>
                <a:gd name="T69" fmla="*/ 74 h 830"/>
                <a:gd name="T70" fmla="*/ 1072 w 1937"/>
                <a:gd name="T71" fmla="*/ 45 h 830"/>
                <a:gd name="T72" fmla="*/ 1158 w 1937"/>
                <a:gd name="T73" fmla="*/ 24 h 830"/>
                <a:gd name="T74" fmla="*/ 1240 w 1937"/>
                <a:gd name="T75" fmla="*/ 10 h 830"/>
                <a:gd name="T76" fmla="*/ 1323 w 1937"/>
                <a:gd name="T77" fmla="*/ 0 h 830"/>
                <a:gd name="T78" fmla="*/ 1403 w 1937"/>
                <a:gd name="T79" fmla="*/ 0 h 830"/>
                <a:gd name="T80" fmla="*/ 1478 w 1937"/>
                <a:gd name="T81" fmla="*/ 1 h 830"/>
                <a:gd name="T82" fmla="*/ 1554 w 1937"/>
                <a:gd name="T83" fmla="*/ 13 h 830"/>
                <a:gd name="T84" fmla="*/ 1625 w 1937"/>
                <a:gd name="T85" fmla="*/ 31 h 830"/>
                <a:gd name="T86" fmla="*/ 1690 w 1937"/>
                <a:gd name="T87" fmla="*/ 56 h 830"/>
                <a:gd name="T88" fmla="*/ 1753 w 1937"/>
                <a:gd name="T89" fmla="*/ 86 h 830"/>
                <a:gd name="T90" fmla="*/ 1800 w 1937"/>
                <a:gd name="T91" fmla="*/ 108 h 830"/>
                <a:gd name="T92" fmla="*/ 1874 w 1937"/>
                <a:gd name="T93" fmla="*/ 19 h 830"/>
                <a:gd name="T94" fmla="*/ 1936 w 1937"/>
                <a:gd name="T95" fmla="*/ 369 h 830"/>
                <a:gd name="T96" fmla="*/ 1584 w 1937"/>
                <a:gd name="T97" fmla="*/ 405 h 830"/>
                <a:gd name="T98" fmla="*/ 1651 w 1937"/>
                <a:gd name="T99" fmla="*/ 306 h 8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37"/>
                <a:gd name="T151" fmla="*/ 0 h 830"/>
                <a:gd name="T152" fmla="*/ 1937 w 1937"/>
                <a:gd name="T153" fmla="*/ 830 h 8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37" h="830">
                  <a:moveTo>
                    <a:pt x="1651" y="306"/>
                  </a:moveTo>
                  <a:lnTo>
                    <a:pt x="1604" y="277"/>
                  </a:lnTo>
                  <a:lnTo>
                    <a:pt x="1537" y="246"/>
                  </a:lnTo>
                  <a:lnTo>
                    <a:pt x="1464" y="216"/>
                  </a:lnTo>
                  <a:lnTo>
                    <a:pt x="1394" y="195"/>
                  </a:lnTo>
                  <a:lnTo>
                    <a:pt x="1315" y="182"/>
                  </a:lnTo>
                  <a:lnTo>
                    <a:pt x="1233" y="174"/>
                  </a:lnTo>
                  <a:lnTo>
                    <a:pt x="1151" y="172"/>
                  </a:lnTo>
                  <a:lnTo>
                    <a:pt x="1069" y="179"/>
                  </a:lnTo>
                  <a:lnTo>
                    <a:pt x="985" y="192"/>
                  </a:lnTo>
                  <a:lnTo>
                    <a:pt x="900" y="210"/>
                  </a:lnTo>
                  <a:lnTo>
                    <a:pt x="812" y="236"/>
                  </a:lnTo>
                  <a:lnTo>
                    <a:pt x="725" y="267"/>
                  </a:lnTo>
                  <a:lnTo>
                    <a:pt x="641" y="305"/>
                  </a:lnTo>
                  <a:lnTo>
                    <a:pt x="553" y="350"/>
                  </a:lnTo>
                  <a:lnTo>
                    <a:pt x="474" y="400"/>
                  </a:lnTo>
                  <a:lnTo>
                    <a:pt x="389" y="456"/>
                  </a:lnTo>
                  <a:lnTo>
                    <a:pt x="309" y="516"/>
                  </a:lnTo>
                  <a:lnTo>
                    <a:pt x="233" y="583"/>
                  </a:lnTo>
                  <a:lnTo>
                    <a:pt x="159" y="655"/>
                  </a:lnTo>
                  <a:lnTo>
                    <a:pt x="85" y="726"/>
                  </a:lnTo>
                  <a:lnTo>
                    <a:pt x="18" y="805"/>
                  </a:lnTo>
                  <a:lnTo>
                    <a:pt x="0" y="829"/>
                  </a:lnTo>
                  <a:lnTo>
                    <a:pt x="68" y="741"/>
                  </a:lnTo>
                  <a:lnTo>
                    <a:pt x="146" y="660"/>
                  </a:lnTo>
                  <a:lnTo>
                    <a:pt x="222" y="581"/>
                  </a:lnTo>
                  <a:lnTo>
                    <a:pt x="302" y="501"/>
                  </a:lnTo>
                  <a:lnTo>
                    <a:pt x="382" y="431"/>
                  </a:lnTo>
                  <a:lnTo>
                    <a:pt x="467" y="363"/>
                  </a:lnTo>
                  <a:lnTo>
                    <a:pt x="549" y="300"/>
                  </a:lnTo>
                  <a:lnTo>
                    <a:pt x="638" y="244"/>
                  </a:lnTo>
                  <a:lnTo>
                    <a:pt x="726" y="193"/>
                  </a:lnTo>
                  <a:lnTo>
                    <a:pt x="813" y="147"/>
                  </a:lnTo>
                  <a:lnTo>
                    <a:pt x="898" y="107"/>
                  </a:lnTo>
                  <a:lnTo>
                    <a:pt x="987" y="74"/>
                  </a:lnTo>
                  <a:lnTo>
                    <a:pt x="1072" y="45"/>
                  </a:lnTo>
                  <a:lnTo>
                    <a:pt x="1158" y="24"/>
                  </a:lnTo>
                  <a:lnTo>
                    <a:pt x="1240" y="10"/>
                  </a:lnTo>
                  <a:lnTo>
                    <a:pt x="1323" y="0"/>
                  </a:lnTo>
                  <a:lnTo>
                    <a:pt x="1403" y="0"/>
                  </a:lnTo>
                  <a:lnTo>
                    <a:pt x="1478" y="1"/>
                  </a:lnTo>
                  <a:lnTo>
                    <a:pt x="1554" y="13"/>
                  </a:lnTo>
                  <a:lnTo>
                    <a:pt x="1625" y="31"/>
                  </a:lnTo>
                  <a:lnTo>
                    <a:pt x="1690" y="56"/>
                  </a:lnTo>
                  <a:lnTo>
                    <a:pt x="1753" y="86"/>
                  </a:lnTo>
                  <a:lnTo>
                    <a:pt x="1800" y="108"/>
                  </a:lnTo>
                  <a:lnTo>
                    <a:pt x="1874" y="19"/>
                  </a:lnTo>
                  <a:lnTo>
                    <a:pt x="1936" y="369"/>
                  </a:lnTo>
                  <a:lnTo>
                    <a:pt x="1584" y="405"/>
                  </a:lnTo>
                  <a:lnTo>
                    <a:pt x="1651" y="306"/>
                  </a:lnTo>
                </a:path>
              </a:pathLst>
            </a:custGeom>
            <a:solidFill>
              <a:srgbClr val="000000"/>
            </a:solidFill>
            <a:ln w="9525" cap="rnd">
              <a:noFill/>
              <a:round/>
              <a:headEnd/>
              <a:tailEnd/>
            </a:ln>
          </p:spPr>
          <p:txBody>
            <a:bodyPr/>
            <a:lstStyle/>
            <a:p>
              <a:endParaRPr lang="en-US"/>
            </a:p>
          </p:txBody>
        </p:sp>
        <p:sp>
          <p:nvSpPr>
            <p:cNvPr id="74760" name="Freeform 7"/>
            <p:cNvSpPr>
              <a:spLocks/>
            </p:cNvSpPr>
            <p:nvPr/>
          </p:nvSpPr>
          <p:spPr bwMode="auto">
            <a:xfrm>
              <a:off x="2090" y="966"/>
              <a:ext cx="1939" cy="833"/>
            </a:xfrm>
            <a:custGeom>
              <a:avLst/>
              <a:gdLst>
                <a:gd name="T0" fmla="*/ 1654 w 1939"/>
                <a:gd name="T1" fmla="*/ 310 h 833"/>
                <a:gd name="T2" fmla="*/ 1604 w 1939"/>
                <a:gd name="T3" fmla="*/ 280 h 833"/>
                <a:gd name="T4" fmla="*/ 1536 w 1939"/>
                <a:gd name="T5" fmla="*/ 247 h 833"/>
                <a:gd name="T6" fmla="*/ 1465 w 1939"/>
                <a:gd name="T7" fmla="*/ 219 h 833"/>
                <a:gd name="T8" fmla="*/ 1395 w 1939"/>
                <a:gd name="T9" fmla="*/ 199 h 833"/>
                <a:gd name="T10" fmla="*/ 1316 w 1939"/>
                <a:gd name="T11" fmla="*/ 187 h 833"/>
                <a:gd name="T12" fmla="*/ 1235 w 1939"/>
                <a:gd name="T13" fmla="*/ 176 h 833"/>
                <a:gd name="T14" fmla="*/ 1153 w 1939"/>
                <a:gd name="T15" fmla="*/ 174 h 833"/>
                <a:gd name="T16" fmla="*/ 1071 w 1939"/>
                <a:gd name="T17" fmla="*/ 181 h 833"/>
                <a:gd name="T18" fmla="*/ 987 w 1939"/>
                <a:gd name="T19" fmla="*/ 194 h 833"/>
                <a:gd name="T20" fmla="*/ 900 w 1939"/>
                <a:gd name="T21" fmla="*/ 213 h 833"/>
                <a:gd name="T22" fmla="*/ 813 w 1939"/>
                <a:gd name="T23" fmla="*/ 240 h 833"/>
                <a:gd name="T24" fmla="*/ 726 w 1939"/>
                <a:gd name="T25" fmla="*/ 270 h 833"/>
                <a:gd name="T26" fmla="*/ 641 w 1939"/>
                <a:gd name="T27" fmla="*/ 308 h 833"/>
                <a:gd name="T28" fmla="*/ 555 w 1939"/>
                <a:gd name="T29" fmla="*/ 352 h 833"/>
                <a:gd name="T30" fmla="*/ 473 w 1939"/>
                <a:gd name="T31" fmla="*/ 402 h 833"/>
                <a:gd name="T32" fmla="*/ 390 w 1939"/>
                <a:gd name="T33" fmla="*/ 458 h 833"/>
                <a:gd name="T34" fmla="*/ 310 w 1939"/>
                <a:gd name="T35" fmla="*/ 519 h 833"/>
                <a:gd name="T36" fmla="*/ 235 w 1939"/>
                <a:gd name="T37" fmla="*/ 587 h 833"/>
                <a:gd name="T38" fmla="*/ 159 w 1939"/>
                <a:gd name="T39" fmla="*/ 657 h 833"/>
                <a:gd name="T40" fmla="*/ 86 w 1939"/>
                <a:gd name="T41" fmla="*/ 729 h 833"/>
                <a:gd name="T42" fmla="*/ 19 w 1939"/>
                <a:gd name="T43" fmla="*/ 807 h 833"/>
                <a:gd name="T44" fmla="*/ 0 w 1939"/>
                <a:gd name="T45" fmla="*/ 832 h 833"/>
                <a:gd name="T46" fmla="*/ 69 w 1939"/>
                <a:gd name="T47" fmla="*/ 744 h 833"/>
                <a:gd name="T48" fmla="*/ 147 w 1939"/>
                <a:gd name="T49" fmla="*/ 662 h 833"/>
                <a:gd name="T50" fmla="*/ 223 w 1939"/>
                <a:gd name="T51" fmla="*/ 582 h 833"/>
                <a:gd name="T52" fmla="*/ 302 w 1939"/>
                <a:gd name="T53" fmla="*/ 505 h 833"/>
                <a:gd name="T54" fmla="*/ 385 w 1939"/>
                <a:gd name="T55" fmla="*/ 435 h 833"/>
                <a:gd name="T56" fmla="*/ 467 w 1939"/>
                <a:gd name="T57" fmla="*/ 367 h 833"/>
                <a:gd name="T58" fmla="*/ 552 w 1939"/>
                <a:gd name="T59" fmla="*/ 305 h 833"/>
                <a:gd name="T60" fmla="*/ 639 w 1939"/>
                <a:gd name="T61" fmla="*/ 249 h 833"/>
                <a:gd name="T62" fmla="*/ 726 w 1939"/>
                <a:gd name="T63" fmla="*/ 195 h 833"/>
                <a:gd name="T64" fmla="*/ 813 w 1939"/>
                <a:gd name="T65" fmla="*/ 151 h 833"/>
                <a:gd name="T66" fmla="*/ 899 w 1939"/>
                <a:gd name="T67" fmla="*/ 110 h 833"/>
                <a:gd name="T68" fmla="*/ 988 w 1939"/>
                <a:gd name="T69" fmla="*/ 77 h 833"/>
                <a:gd name="T70" fmla="*/ 1073 w 1939"/>
                <a:gd name="T71" fmla="*/ 49 h 833"/>
                <a:gd name="T72" fmla="*/ 1160 w 1939"/>
                <a:gd name="T73" fmla="*/ 27 h 833"/>
                <a:gd name="T74" fmla="*/ 1242 w 1939"/>
                <a:gd name="T75" fmla="*/ 14 h 833"/>
                <a:gd name="T76" fmla="*/ 1323 w 1939"/>
                <a:gd name="T77" fmla="*/ 4 h 833"/>
                <a:gd name="T78" fmla="*/ 1402 w 1939"/>
                <a:gd name="T79" fmla="*/ 0 h 833"/>
                <a:gd name="T80" fmla="*/ 1478 w 1939"/>
                <a:gd name="T81" fmla="*/ 5 h 833"/>
                <a:gd name="T82" fmla="*/ 1554 w 1939"/>
                <a:gd name="T83" fmla="*/ 17 h 833"/>
                <a:gd name="T84" fmla="*/ 1623 w 1939"/>
                <a:gd name="T85" fmla="*/ 33 h 833"/>
                <a:gd name="T86" fmla="*/ 1694 w 1939"/>
                <a:gd name="T87" fmla="*/ 61 h 833"/>
                <a:gd name="T88" fmla="*/ 1754 w 1939"/>
                <a:gd name="T89" fmla="*/ 89 h 833"/>
                <a:gd name="T90" fmla="*/ 1803 w 1939"/>
                <a:gd name="T91" fmla="*/ 112 h 833"/>
                <a:gd name="T92" fmla="*/ 1876 w 1939"/>
                <a:gd name="T93" fmla="*/ 22 h 833"/>
                <a:gd name="T94" fmla="*/ 1938 w 1939"/>
                <a:gd name="T95" fmla="*/ 371 h 833"/>
                <a:gd name="T96" fmla="*/ 1585 w 1939"/>
                <a:gd name="T97" fmla="*/ 408 h 833"/>
                <a:gd name="T98" fmla="*/ 1654 w 1939"/>
                <a:gd name="T99" fmla="*/ 310 h 833"/>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1939"/>
                <a:gd name="T151" fmla="*/ 0 h 833"/>
                <a:gd name="T152" fmla="*/ 1939 w 1939"/>
                <a:gd name="T153" fmla="*/ 833 h 833"/>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1939" h="833">
                  <a:moveTo>
                    <a:pt x="1654" y="310"/>
                  </a:moveTo>
                  <a:lnTo>
                    <a:pt x="1604" y="280"/>
                  </a:lnTo>
                  <a:lnTo>
                    <a:pt x="1536" y="247"/>
                  </a:lnTo>
                  <a:lnTo>
                    <a:pt x="1465" y="219"/>
                  </a:lnTo>
                  <a:lnTo>
                    <a:pt x="1395" y="199"/>
                  </a:lnTo>
                  <a:lnTo>
                    <a:pt x="1316" y="187"/>
                  </a:lnTo>
                  <a:lnTo>
                    <a:pt x="1235" y="176"/>
                  </a:lnTo>
                  <a:lnTo>
                    <a:pt x="1153" y="174"/>
                  </a:lnTo>
                  <a:lnTo>
                    <a:pt x="1071" y="181"/>
                  </a:lnTo>
                  <a:lnTo>
                    <a:pt x="987" y="194"/>
                  </a:lnTo>
                  <a:lnTo>
                    <a:pt x="900" y="213"/>
                  </a:lnTo>
                  <a:lnTo>
                    <a:pt x="813" y="240"/>
                  </a:lnTo>
                  <a:lnTo>
                    <a:pt x="726" y="270"/>
                  </a:lnTo>
                  <a:lnTo>
                    <a:pt x="641" y="308"/>
                  </a:lnTo>
                  <a:lnTo>
                    <a:pt x="555" y="352"/>
                  </a:lnTo>
                  <a:lnTo>
                    <a:pt x="473" y="402"/>
                  </a:lnTo>
                  <a:lnTo>
                    <a:pt x="390" y="458"/>
                  </a:lnTo>
                  <a:lnTo>
                    <a:pt x="310" y="519"/>
                  </a:lnTo>
                  <a:lnTo>
                    <a:pt x="235" y="587"/>
                  </a:lnTo>
                  <a:lnTo>
                    <a:pt x="159" y="657"/>
                  </a:lnTo>
                  <a:lnTo>
                    <a:pt x="86" y="729"/>
                  </a:lnTo>
                  <a:lnTo>
                    <a:pt x="19" y="807"/>
                  </a:lnTo>
                  <a:lnTo>
                    <a:pt x="0" y="832"/>
                  </a:lnTo>
                  <a:lnTo>
                    <a:pt x="69" y="744"/>
                  </a:lnTo>
                  <a:lnTo>
                    <a:pt x="147" y="662"/>
                  </a:lnTo>
                  <a:lnTo>
                    <a:pt x="223" y="582"/>
                  </a:lnTo>
                  <a:lnTo>
                    <a:pt x="302" y="505"/>
                  </a:lnTo>
                  <a:lnTo>
                    <a:pt x="385" y="435"/>
                  </a:lnTo>
                  <a:lnTo>
                    <a:pt x="467" y="367"/>
                  </a:lnTo>
                  <a:lnTo>
                    <a:pt x="552" y="305"/>
                  </a:lnTo>
                  <a:lnTo>
                    <a:pt x="639" y="249"/>
                  </a:lnTo>
                  <a:lnTo>
                    <a:pt x="726" y="195"/>
                  </a:lnTo>
                  <a:lnTo>
                    <a:pt x="813" y="151"/>
                  </a:lnTo>
                  <a:lnTo>
                    <a:pt x="899" y="110"/>
                  </a:lnTo>
                  <a:lnTo>
                    <a:pt x="988" y="77"/>
                  </a:lnTo>
                  <a:lnTo>
                    <a:pt x="1073" y="49"/>
                  </a:lnTo>
                  <a:lnTo>
                    <a:pt x="1160" y="27"/>
                  </a:lnTo>
                  <a:lnTo>
                    <a:pt x="1242" y="14"/>
                  </a:lnTo>
                  <a:lnTo>
                    <a:pt x="1323" y="4"/>
                  </a:lnTo>
                  <a:lnTo>
                    <a:pt x="1402" y="0"/>
                  </a:lnTo>
                  <a:lnTo>
                    <a:pt x="1478" y="5"/>
                  </a:lnTo>
                  <a:lnTo>
                    <a:pt x="1554" y="17"/>
                  </a:lnTo>
                  <a:lnTo>
                    <a:pt x="1623" y="33"/>
                  </a:lnTo>
                  <a:lnTo>
                    <a:pt x="1694" y="61"/>
                  </a:lnTo>
                  <a:lnTo>
                    <a:pt x="1754" y="89"/>
                  </a:lnTo>
                  <a:lnTo>
                    <a:pt x="1803" y="112"/>
                  </a:lnTo>
                  <a:lnTo>
                    <a:pt x="1876" y="22"/>
                  </a:lnTo>
                  <a:lnTo>
                    <a:pt x="1938" y="371"/>
                  </a:lnTo>
                  <a:lnTo>
                    <a:pt x="1585" y="408"/>
                  </a:lnTo>
                  <a:lnTo>
                    <a:pt x="1654" y="310"/>
                  </a:lnTo>
                </a:path>
              </a:pathLst>
            </a:custGeom>
            <a:solidFill>
              <a:srgbClr val="FF0000"/>
            </a:solidFill>
            <a:ln w="12700" cap="rnd">
              <a:solidFill>
                <a:srgbClr val="000000"/>
              </a:solidFill>
              <a:round/>
              <a:headEnd/>
              <a:tailEnd/>
            </a:ln>
          </p:spPr>
          <p:txBody>
            <a:bodyPr/>
            <a:lstStyle/>
            <a:p>
              <a:endParaRPr lang="en-US"/>
            </a:p>
          </p:txBody>
        </p:sp>
      </p:grpSp>
      <p:sp>
        <p:nvSpPr>
          <p:cNvPr id="35848" name="Rectangle 8"/>
          <p:cNvSpPr>
            <a:spLocks noGrp="1" noChangeArrowheads="1"/>
          </p:cNvSpPr>
          <p:nvPr>
            <p:ph type="title"/>
          </p:nvPr>
        </p:nvSpPr>
        <p:spPr>
          <a:xfrm>
            <a:off x="3934500" y="330532"/>
            <a:ext cx="4971756" cy="1009646"/>
          </a:xfrm>
          <a:solidFill>
            <a:srgbClr val="C00000"/>
          </a:solidFill>
        </p:spPr>
        <p:txBody>
          <a:bodyPr rtlCol="0">
            <a:normAutofit/>
          </a:bodyPr>
          <a:lstStyle/>
          <a:p>
            <a:pPr algn="ctr">
              <a:defRPr/>
            </a:pPr>
            <a:r>
              <a:rPr lang="en-US" altLang="ar-SA" sz="4000" b="1" dirty="0">
                <a:solidFill>
                  <a:schemeClr val="bg1"/>
                </a:solidFill>
              </a:rPr>
              <a:t>CONCLUSION</a:t>
            </a:r>
          </a:p>
        </p:txBody>
      </p:sp>
      <p:sp>
        <p:nvSpPr>
          <p:cNvPr id="74757" name="Rectangle 9"/>
          <p:cNvSpPr>
            <a:spLocks noGrp="1" noChangeArrowheads="1"/>
          </p:cNvSpPr>
          <p:nvPr>
            <p:ph sz="half" idx="1"/>
          </p:nvPr>
        </p:nvSpPr>
        <p:spPr>
          <a:xfrm>
            <a:off x="1981201" y="2822054"/>
            <a:ext cx="3806825" cy="1543050"/>
          </a:xfrm>
          <a:solidFill>
            <a:schemeClr val="bg1"/>
          </a:solidFill>
        </p:spPr>
        <p:txBody>
          <a:bodyPr>
            <a:normAutofit lnSpcReduction="10000"/>
          </a:bodyPr>
          <a:lstStyle/>
          <a:p>
            <a:pPr marL="0" indent="0" algn="ctr">
              <a:buNone/>
            </a:pPr>
            <a:r>
              <a:rPr lang="en-US" altLang="ar-SA" b="1" dirty="0"/>
              <a:t>Preparedness is the key to effective disaster management</a:t>
            </a:r>
          </a:p>
          <a:p>
            <a:pPr marL="0" indent="0" algn="ctr">
              <a:buNone/>
            </a:pPr>
            <a:endParaRPr lang="en-US" altLang="en-US" b="1" dirty="0"/>
          </a:p>
        </p:txBody>
      </p:sp>
      <p:sp>
        <p:nvSpPr>
          <p:cNvPr id="74758" name="Rectangle 10"/>
          <p:cNvSpPr>
            <a:spLocks noGrp="1" noChangeArrowheads="1"/>
          </p:cNvSpPr>
          <p:nvPr>
            <p:ph sz="half" idx="2"/>
          </p:nvPr>
        </p:nvSpPr>
        <p:spPr>
          <a:xfrm>
            <a:off x="7318376" y="1723292"/>
            <a:ext cx="3197225" cy="3728184"/>
          </a:xfrm>
          <a:solidFill>
            <a:schemeClr val="bg1"/>
          </a:solidFill>
        </p:spPr>
        <p:txBody>
          <a:bodyPr>
            <a:noAutofit/>
          </a:bodyPr>
          <a:lstStyle/>
          <a:p>
            <a:pPr>
              <a:lnSpc>
                <a:spcPct val="170000"/>
              </a:lnSpc>
              <a:spcBef>
                <a:spcPct val="0"/>
              </a:spcBef>
              <a:spcAft>
                <a:spcPct val="15000"/>
              </a:spcAft>
            </a:pPr>
            <a:r>
              <a:rPr lang="en-US" altLang="ar-SA" b="1" dirty="0"/>
              <a:t>Awareness</a:t>
            </a:r>
          </a:p>
          <a:p>
            <a:pPr>
              <a:lnSpc>
                <a:spcPct val="170000"/>
              </a:lnSpc>
              <a:spcBef>
                <a:spcPct val="0"/>
              </a:spcBef>
              <a:spcAft>
                <a:spcPct val="15000"/>
              </a:spcAft>
            </a:pPr>
            <a:r>
              <a:rPr lang="en-US" altLang="ar-SA" b="1" dirty="0"/>
              <a:t>Training</a:t>
            </a:r>
          </a:p>
          <a:p>
            <a:pPr>
              <a:lnSpc>
                <a:spcPct val="170000"/>
              </a:lnSpc>
              <a:spcBef>
                <a:spcPct val="0"/>
              </a:spcBef>
              <a:spcAft>
                <a:spcPct val="15000"/>
              </a:spcAft>
            </a:pPr>
            <a:r>
              <a:rPr lang="en-US" altLang="ar-SA" b="1" dirty="0"/>
              <a:t>Resources</a:t>
            </a:r>
          </a:p>
          <a:p>
            <a:pPr>
              <a:lnSpc>
                <a:spcPct val="170000"/>
              </a:lnSpc>
              <a:spcBef>
                <a:spcPct val="0"/>
              </a:spcBef>
              <a:spcAft>
                <a:spcPct val="15000"/>
              </a:spcAft>
            </a:pPr>
            <a:r>
              <a:rPr lang="en-US" altLang="ar-SA" b="1" dirty="0"/>
              <a:t>Planning</a:t>
            </a:r>
          </a:p>
          <a:p>
            <a:pPr>
              <a:lnSpc>
                <a:spcPct val="170000"/>
              </a:lnSpc>
              <a:spcBef>
                <a:spcPct val="0"/>
              </a:spcBef>
              <a:spcAft>
                <a:spcPct val="15000"/>
              </a:spcAft>
            </a:pPr>
            <a:r>
              <a:rPr lang="en-US" altLang="ar-SA" b="1" dirty="0"/>
              <a:t>Exercises</a:t>
            </a:r>
          </a:p>
        </p:txBody>
      </p:sp>
      <p:sp>
        <p:nvSpPr>
          <p:cNvPr id="6" name="Slide Number Placeholder 5">
            <a:extLst>
              <a:ext uri="{FF2B5EF4-FFF2-40B4-BE49-F238E27FC236}">
                <a16:creationId xmlns:a16="http://schemas.microsoft.com/office/drawing/2014/main" id="{B9856C17-5946-AE65-7C9F-D42D4EAFA592}"/>
              </a:ext>
            </a:extLst>
          </p:cNvPr>
          <p:cNvSpPr>
            <a:spLocks noGrp="1"/>
          </p:cNvSpPr>
          <p:nvPr>
            <p:ph type="sldNum" sz="quarter" idx="12"/>
          </p:nvPr>
        </p:nvSpPr>
        <p:spPr/>
        <p:txBody>
          <a:bodyPr/>
          <a:lstStyle/>
          <a:p>
            <a:fld id="{371FCD81-C9A0-4371-961D-D6D02252C742}" type="slidenum">
              <a:rPr lang="en-IN" smtClean="0"/>
              <a:t>48</a:t>
            </a:fld>
            <a:endParaRPr lang="en-IN"/>
          </a:p>
        </p:txBody>
      </p:sp>
    </p:spTree>
    <p:extLst>
      <p:ext uri="{BB962C8B-B14F-4D97-AF65-F5344CB8AC3E}">
        <p14:creationId xmlns:p14="http://schemas.microsoft.com/office/powerpoint/2010/main" val="9960698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4757">
                                            <p:bg/>
                                          </p:spTgt>
                                        </p:tgtEl>
                                        <p:attrNameLst>
                                          <p:attrName>style.visibility</p:attrName>
                                        </p:attrNameLst>
                                      </p:cBhvr>
                                      <p:to>
                                        <p:strVal val="visible"/>
                                      </p:to>
                                    </p:set>
                                    <p:animEffect transition="in" filter="circle(in)">
                                      <p:cBhvr>
                                        <p:cTn id="7" dur="2000"/>
                                        <p:tgtEl>
                                          <p:spTgt spid="74757">
                                            <p:bg/>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4757">
                                            <p:txEl>
                                              <p:pRg st="0" end="0"/>
                                            </p:txEl>
                                          </p:spTgt>
                                        </p:tgtEl>
                                        <p:attrNameLst>
                                          <p:attrName>style.visibility</p:attrName>
                                        </p:attrNameLst>
                                      </p:cBhvr>
                                      <p:to>
                                        <p:strVal val="visible"/>
                                      </p:to>
                                    </p:set>
                                    <p:animEffect transition="in" filter="circle(in)">
                                      <p:cBhvr>
                                        <p:cTn id="12" dur="2000"/>
                                        <p:tgtEl>
                                          <p:spTgt spid="7475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6" presetClass="entr" presetSubtype="16" fill="hold" nodeType="with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circle(in)">
                                      <p:cBhvr>
                                        <p:cTn id="20" dur="20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74758">
                                            <p:bg/>
                                          </p:spTgt>
                                        </p:tgtEl>
                                        <p:attrNameLst>
                                          <p:attrName>style.visibility</p:attrName>
                                        </p:attrNameLst>
                                      </p:cBhvr>
                                      <p:to>
                                        <p:strVal val="visible"/>
                                      </p:to>
                                    </p:set>
                                    <p:animEffect transition="in" filter="circle(in)">
                                      <p:cBhvr>
                                        <p:cTn id="25" dur="2000"/>
                                        <p:tgtEl>
                                          <p:spTgt spid="74758">
                                            <p:bg/>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74758">
                                            <p:txEl>
                                              <p:pRg st="0" end="0"/>
                                            </p:txEl>
                                          </p:spTgt>
                                        </p:tgtEl>
                                        <p:attrNameLst>
                                          <p:attrName>style.visibility</p:attrName>
                                        </p:attrNameLst>
                                      </p:cBhvr>
                                      <p:to>
                                        <p:strVal val="visible"/>
                                      </p:to>
                                    </p:set>
                                    <p:animEffect transition="in" filter="circle(in)">
                                      <p:cBhvr>
                                        <p:cTn id="30" dur="2000"/>
                                        <p:tgtEl>
                                          <p:spTgt spid="74758">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74758">
                                            <p:txEl>
                                              <p:pRg st="1" end="1"/>
                                            </p:txEl>
                                          </p:spTgt>
                                        </p:tgtEl>
                                        <p:attrNameLst>
                                          <p:attrName>style.visibility</p:attrName>
                                        </p:attrNameLst>
                                      </p:cBhvr>
                                      <p:to>
                                        <p:strVal val="visible"/>
                                      </p:to>
                                    </p:set>
                                    <p:animEffect transition="in" filter="circle(in)">
                                      <p:cBhvr>
                                        <p:cTn id="35" dur="2000"/>
                                        <p:tgtEl>
                                          <p:spTgt spid="74758">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74758">
                                            <p:txEl>
                                              <p:pRg st="2" end="2"/>
                                            </p:txEl>
                                          </p:spTgt>
                                        </p:tgtEl>
                                        <p:attrNameLst>
                                          <p:attrName>style.visibility</p:attrName>
                                        </p:attrNameLst>
                                      </p:cBhvr>
                                      <p:to>
                                        <p:strVal val="visible"/>
                                      </p:to>
                                    </p:set>
                                    <p:animEffect transition="in" filter="circle(in)">
                                      <p:cBhvr>
                                        <p:cTn id="40" dur="2000"/>
                                        <p:tgtEl>
                                          <p:spTgt spid="74758">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74758">
                                            <p:txEl>
                                              <p:pRg st="3" end="3"/>
                                            </p:txEl>
                                          </p:spTgt>
                                        </p:tgtEl>
                                        <p:attrNameLst>
                                          <p:attrName>style.visibility</p:attrName>
                                        </p:attrNameLst>
                                      </p:cBhvr>
                                      <p:to>
                                        <p:strVal val="visible"/>
                                      </p:to>
                                    </p:set>
                                    <p:animEffect transition="in" filter="circle(in)">
                                      <p:cBhvr>
                                        <p:cTn id="45" dur="2000"/>
                                        <p:tgtEl>
                                          <p:spTgt spid="74758">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74758">
                                            <p:txEl>
                                              <p:pRg st="4" end="4"/>
                                            </p:txEl>
                                          </p:spTgt>
                                        </p:tgtEl>
                                        <p:attrNameLst>
                                          <p:attrName>style.visibility</p:attrName>
                                        </p:attrNameLst>
                                      </p:cBhvr>
                                      <p:to>
                                        <p:strVal val="visible"/>
                                      </p:to>
                                    </p:set>
                                    <p:animEffect transition="in" filter="circle(in)">
                                      <p:cBhvr>
                                        <p:cTn id="50" dur="2000"/>
                                        <p:tgtEl>
                                          <p:spTgt spid="7475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7" grpId="0" build="p" animBg="1"/>
      <p:bldP spid="74758" grpId="0" build="p"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8711" y="2544210"/>
            <a:ext cx="2907323" cy="1325563"/>
          </a:xfrm>
          <a:solidFill>
            <a:srgbClr val="C00000"/>
          </a:solidFill>
        </p:spPr>
        <p:txBody>
          <a:bodyPr/>
          <a:lstStyle/>
          <a:p>
            <a:pPr algn="ctr"/>
            <a:r>
              <a:rPr lang="en-US" altLang="en-US" b="1" dirty="0">
                <a:solidFill>
                  <a:schemeClr val="bg1"/>
                </a:solidFill>
                <a:latin typeface="Open Sans "/>
                <a:cs typeface="Arial" panose="020B0604020202020204" pitchFamily="34" charset="0"/>
              </a:rPr>
              <a:t>REVIEW</a:t>
            </a:r>
            <a:endParaRPr lang="en-IN" dirty="0">
              <a:solidFill>
                <a:schemeClr val="bg1"/>
              </a:solidFill>
              <a:latin typeface="Open Sans "/>
            </a:endParaRPr>
          </a:p>
        </p:txBody>
      </p:sp>
      <p:sp>
        <p:nvSpPr>
          <p:cNvPr id="3" name="Content Placeholder 2"/>
          <p:cNvSpPr>
            <a:spLocks noGrp="1"/>
          </p:cNvSpPr>
          <p:nvPr>
            <p:ph idx="1"/>
          </p:nvPr>
        </p:nvSpPr>
        <p:spPr>
          <a:xfrm>
            <a:off x="4133088" y="1907320"/>
            <a:ext cx="7662672" cy="2227629"/>
          </a:xfrm>
          <a:solidFill>
            <a:schemeClr val="bg2"/>
          </a:solidFill>
        </p:spPr>
        <p:txBody>
          <a:bodyPr>
            <a:normAutofit lnSpcReduction="10000"/>
          </a:bodyPr>
          <a:lstStyle/>
          <a:p>
            <a:pPr marL="0" indent="0">
              <a:buNone/>
            </a:pPr>
            <a:r>
              <a:rPr lang="en-US" b="1" dirty="0">
                <a:latin typeface="Open Sans "/>
                <a:cs typeface="Arial" panose="020B0604020202020204" pitchFamily="34" charset="0"/>
              </a:rPr>
              <a:t>Upon completion of this </a:t>
            </a:r>
            <a:r>
              <a:rPr lang="en-US" b="1" dirty="0" err="1">
                <a:latin typeface="Open Sans "/>
                <a:cs typeface="Arial" panose="020B0604020202020204" pitchFamily="34" charset="0"/>
              </a:rPr>
              <a:t>lesson,now</a:t>
            </a:r>
            <a:r>
              <a:rPr lang="en-US" b="1" dirty="0">
                <a:latin typeface="Open Sans "/>
              </a:rPr>
              <a:t> you are able to</a:t>
            </a:r>
            <a:r>
              <a:rPr lang="en-US" b="1" dirty="0">
                <a:latin typeface="Open Sans "/>
                <a:cs typeface="Arial" panose="020B0604020202020204" pitchFamily="34" charset="0"/>
              </a:rPr>
              <a:t>.</a:t>
            </a:r>
          </a:p>
          <a:p>
            <a:pPr marL="0" indent="0">
              <a:buNone/>
            </a:pPr>
            <a:endParaRPr lang="en-US" b="1" dirty="0">
              <a:latin typeface="Open Sans "/>
              <a:cs typeface="Arial" panose="020B0604020202020204" pitchFamily="34" charset="0"/>
            </a:endParaRPr>
          </a:p>
          <a:p>
            <a:pPr lvl="1">
              <a:lnSpc>
                <a:spcPct val="100000"/>
              </a:lnSpc>
              <a:buFont typeface="Wingdings" panose="05000000000000000000" pitchFamily="2" charset="2"/>
              <a:buChar char="Ø"/>
              <a:defRPr/>
            </a:pPr>
            <a:r>
              <a:rPr lang="en-IN" dirty="0">
                <a:cs typeface="Times New Roman" panose="02020603050405020304" pitchFamily="18" charset="0"/>
              </a:rPr>
              <a:t>Introduction to NDRF.</a:t>
            </a:r>
            <a:endParaRPr lang="en-US" dirty="0">
              <a:cs typeface="Times New Roman" pitchFamily="18" charset="0"/>
            </a:endParaRPr>
          </a:p>
          <a:p>
            <a:pPr lvl="1">
              <a:lnSpc>
                <a:spcPct val="100000"/>
              </a:lnSpc>
              <a:buFont typeface="Wingdings" panose="05000000000000000000" pitchFamily="2" charset="2"/>
              <a:buChar char="Ø"/>
              <a:defRPr/>
            </a:pPr>
            <a:r>
              <a:rPr lang="en-IN" dirty="0">
                <a:cs typeface="Times New Roman" panose="02020603050405020304" pitchFamily="18" charset="0"/>
              </a:rPr>
              <a:t>Its role in Disaster</a:t>
            </a:r>
            <a:endParaRPr lang="en-IN" dirty="0"/>
          </a:p>
        </p:txBody>
      </p:sp>
      <p:sp>
        <p:nvSpPr>
          <p:cNvPr id="4" name="Slide Number Placeholder 3"/>
          <p:cNvSpPr>
            <a:spLocks noGrp="1"/>
          </p:cNvSpPr>
          <p:nvPr>
            <p:ph type="sldNum" sz="quarter" idx="12"/>
          </p:nvPr>
        </p:nvSpPr>
        <p:spPr/>
        <p:txBody>
          <a:bodyPr/>
          <a:lstStyle/>
          <a:p>
            <a:fld id="{68AED0BF-B613-4EA2-A21D-6A60A5241C27}" type="slidenum">
              <a:rPr lang="en-IN" smtClean="0"/>
              <a:t>49</a:t>
            </a:fld>
            <a:endParaRPr lang="en-IN"/>
          </a:p>
        </p:txBody>
      </p:sp>
    </p:spTree>
    <p:extLst>
      <p:ext uri="{BB962C8B-B14F-4D97-AF65-F5344CB8AC3E}">
        <p14:creationId xmlns:p14="http://schemas.microsoft.com/office/powerpoint/2010/main" val="39343617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15AA0-A1AE-1977-7A71-CA2E77EC4296}"/>
            </a:ext>
          </a:extLst>
        </p:cNvPr>
        <p:cNvGrpSpPr/>
        <p:nvPr/>
      </p:nvGrpSpPr>
      <p:grpSpPr>
        <a:xfrm>
          <a:off x="0" y="0"/>
          <a:ext cx="0" cy="0"/>
          <a:chOff x="0" y="0"/>
          <a:chExt cx="0" cy="0"/>
        </a:xfrm>
      </p:grpSpPr>
      <p:sp>
        <p:nvSpPr>
          <p:cNvPr id="5" name="TextBox 4">
            <a:extLst>
              <a:ext uri="{FF2B5EF4-FFF2-40B4-BE49-F238E27FC236}">
                <a16:creationId xmlns:a16="http://schemas.microsoft.com/office/drawing/2014/main" id="{B3421588-D725-2570-3060-8FE93AECE264}"/>
              </a:ext>
            </a:extLst>
          </p:cNvPr>
          <p:cNvSpPr txBox="1"/>
          <p:nvPr/>
        </p:nvSpPr>
        <p:spPr>
          <a:xfrm>
            <a:off x="3355731" y="1068432"/>
            <a:ext cx="8836269" cy="5262979"/>
          </a:xfrm>
          <a:prstGeom prst="rect">
            <a:avLst/>
          </a:prstGeom>
          <a:solidFill>
            <a:schemeClr val="bg2"/>
          </a:solidFill>
        </p:spPr>
        <p:txBody>
          <a:bodyPr wrap="square" rtlCol="0">
            <a:spAutoFit/>
          </a:bodyPr>
          <a:lstStyle/>
          <a:p>
            <a:pPr marL="342900" indent="-342900" algn="just">
              <a:lnSpc>
                <a:spcPct val="200000"/>
              </a:lnSpc>
              <a:buFont typeface="Arial" panose="020B0604020202020204" pitchFamily="34" charset="0"/>
              <a:buChar char="•"/>
            </a:pPr>
            <a:r>
              <a:rPr lang="en-US" sz="2400" b="0" i="0" dirty="0">
                <a:solidFill>
                  <a:srgbClr val="000000"/>
                </a:solidFill>
                <a:effectLst/>
                <a:cs typeface="Times New Roman" panose="02020603050405020304" pitchFamily="18" charset="0"/>
              </a:rPr>
              <a:t>Since its raising NDRF has conducted more than 12,000 operations, rescued more than 1,58,000 persons and evacuated more than 8.5 lakhs persons during various disasters.</a:t>
            </a:r>
          </a:p>
          <a:p>
            <a:pPr marL="342900" indent="-342900" algn="just">
              <a:lnSpc>
                <a:spcPct val="200000"/>
              </a:lnSpc>
              <a:buFont typeface="Arial" panose="020B0604020202020204" pitchFamily="34" charset="0"/>
              <a:buChar char="•"/>
            </a:pPr>
            <a:r>
              <a:rPr lang="en-US" sz="2400" b="0" i="0" dirty="0">
                <a:solidFill>
                  <a:srgbClr val="000000"/>
                </a:solidFill>
                <a:effectLst/>
                <a:cs typeface="Times New Roman" panose="02020603050405020304" pitchFamily="18" charset="0"/>
              </a:rPr>
              <a:t> It has also conducted more than 13,000 Community Awareness Programs (CAPs) and about 8000 School Safety Programs (SSPs) benefitting more than 93 lakhs students .</a:t>
            </a:r>
            <a:endParaRPr lang="en-IN" sz="2400" dirty="0">
              <a:cs typeface="Times New Roman" panose="02020603050405020304" pitchFamily="18" charset="0"/>
            </a:endParaRPr>
          </a:p>
        </p:txBody>
      </p:sp>
      <p:sp>
        <p:nvSpPr>
          <p:cNvPr id="6" name="Title 1">
            <a:extLst>
              <a:ext uri="{FF2B5EF4-FFF2-40B4-BE49-F238E27FC236}">
                <a16:creationId xmlns:a16="http://schemas.microsoft.com/office/drawing/2014/main" id="{F02ED034-57DB-58FE-F8D3-368345557738}"/>
              </a:ext>
            </a:extLst>
          </p:cNvPr>
          <p:cNvSpPr txBox="1">
            <a:spLocks/>
          </p:cNvSpPr>
          <p:nvPr/>
        </p:nvSpPr>
        <p:spPr>
          <a:xfrm>
            <a:off x="91439" y="2593497"/>
            <a:ext cx="3195873" cy="1143000"/>
          </a:xfrm>
          <a:prstGeom prst="rect">
            <a:avLst/>
          </a:prstGeom>
          <a:solidFill>
            <a:srgbClr val="C00000"/>
          </a:solidFill>
          <a:effectLst>
            <a:innerShdw blurRad="63500" dist="50800" dir="5400000">
              <a:prstClr val="black">
                <a:alpha val="50000"/>
              </a:prstClr>
            </a:innerShdw>
          </a:effectLst>
        </p:spPr>
        <p:txBody>
          <a:bodyPr anchor="ct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solidFill>
                  <a:schemeClr val="bg1"/>
                </a:solidFill>
                <a:latin typeface="OpenSans"/>
                <a:cs typeface="Arial" pitchFamily="34" charset="0"/>
              </a:rPr>
              <a:t>RAISING OF </a:t>
            </a:r>
            <a:r>
              <a:rPr lang="en-US" sz="4000" b="1" dirty="0" err="1">
                <a:solidFill>
                  <a:schemeClr val="bg1"/>
                </a:solidFill>
                <a:latin typeface="OpenSans"/>
                <a:cs typeface="Arial" pitchFamily="34" charset="0"/>
              </a:rPr>
              <a:t>NDRF</a:t>
            </a:r>
            <a:endParaRPr lang="en-US" sz="4000" b="1" dirty="0">
              <a:solidFill>
                <a:schemeClr val="bg1"/>
              </a:solidFill>
              <a:latin typeface="OpenSans"/>
              <a:cs typeface="Arial" pitchFamily="34" charset="0"/>
            </a:endParaRPr>
          </a:p>
        </p:txBody>
      </p:sp>
      <p:sp>
        <p:nvSpPr>
          <p:cNvPr id="3" name="Slide Number Placeholder 2"/>
          <p:cNvSpPr>
            <a:spLocks noGrp="1"/>
          </p:cNvSpPr>
          <p:nvPr>
            <p:ph type="sldNum" sz="quarter" idx="12"/>
          </p:nvPr>
        </p:nvSpPr>
        <p:spPr/>
        <p:txBody>
          <a:bodyPr/>
          <a:lstStyle/>
          <a:p>
            <a:fld id="{371FCD81-C9A0-4371-961D-D6D02252C742}" type="slidenum">
              <a:rPr lang="en-IN" smtClean="0"/>
              <a:t>5</a:t>
            </a:fld>
            <a:endParaRPr lang="en-IN"/>
          </a:p>
        </p:txBody>
      </p:sp>
    </p:spTree>
    <p:extLst>
      <p:ext uri="{BB962C8B-B14F-4D97-AF65-F5344CB8AC3E}">
        <p14:creationId xmlns:p14="http://schemas.microsoft.com/office/powerpoint/2010/main" val="26657390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5221" y="2561442"/>
            <a:ext cx="4762500" cy="1325563"/>
          </a:xfrm>
          <a:solidFill>
            <a:srgbClr val="C00000"/>
          </a:solidFill>
        </p:spPr>
        <p:txBody>
          <a:bodyPr>
            <a:normAutofit/>
          </a:bodyPr>
          <a:lstStyle/>
          <a:p>
            <a:pPr algn="ctr"/>
            <a:r>
              <a:rPr lang="en-US" sz="4000" b="1" dirty="0">
                <a:solidFill>
                  <a:schemeClr val="bg1"/>
                </a:solidFill>
                <a:latin typeface="Open Sans "/>
              </a:rPr>
              <a:t>ANY QUESTION ?</a:t>
            </a:r>
            <a:endParaRPr lang="en-IN" sz="4000" b="1" dirty="0">
              <a:solidFill>
                <a:schemeClr val="bg1"/>
              </a:solidFill>
              <a:latin typeface="Open Sans "/>
            </a:endParaRPr>
          </a:p>
        </p:txBody>
      </p:sp>
      <p:sp>
        <p:nvSpPr>
          <p:cNvPr id="4" name="Slide Number Placeholder 3"/>
          <p:cNvSpPr>
            <a:spLocks noGrp="1"/>
          </p:cNvSpPr>
          <p:nvPr>
            <p:ph type="sldNum" sz="quarter" idx="12"/>
          </p:nvPr>
        </p:nvSpPr>
        <p:spPr/>
        <p:txBody>
          <a:bodyPr/>
          <a:lstStyle/>
          <a:p>
            <a:fld id="{68AED0BF-B613-4EA2-A21D-6A60A5241C27}" type="slidenum">
              <a:rPr lang="en-IN" smtClean="0">
                <a:solidFill>
                  <a:prstClr val="black">
                    <a:tint val="75000"/>
                  </a:prstClr>
                </a:solidFill>
              </a:rPr>
              <a:pPr/>
              <a:t>50</a:t>
            </a:fld>
            <a:endParaRPr lang="en-IN">
              <a:solidFill>
                <a:prstClr val="black">
                  <a:tint val="75000"/>
                </a:prstClr>
              </a:solidFill>
            </a:endParaRPr>
          </a:p>
        </p:txBody>
      </p:sp>
    </p:spTree>
    <p:extLst>
      <p:ext uri="{BB962C8B-B14F-4D97-AF65-F5344CB8AC3E}">
        <p14:creationId xmlns:p14="http://schemas.microsoft.com/office/powerpoint/2010/main" val="23327651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5552A9F-FEAB-3C0A-0D03-62EEE4B77A41}"/>
              </a:ext>
            </a:extLst>
          </p:cNvPr>
          <p:cNvSpPr/>
          <p:nvPr/>
        </p:nvSpPr>
        <p:spPr>
          <a:xfrm>
            <a:off x="76200" y="0"/>
            <a:ext cx="12039600" cy="678180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600">
              <a:latin typeface="Times New Roman" panose="02020603050405020304" pitchFamily="18" charset="0"/>
              <a:cs typeface="Times New Roman" panose="02020603050405020304" pitchFamily="18" charset="0"/>
            </a:endParaRPr>
          </a:p>
        </p:txBody>
      </p:sp>
      <p:sp>
        <p:nvSpPr>
          <p:cNvPr id="15" name="AutoShape 4">
            <a:extLst>
              <a:ext uri="{FF2B5EF4-FFF2-40B4-BE49-F238E27FC236}">
                <a16:creationId xmlns:a16="http://schemas.microsoft.com/office/drawing/2014/main" id="{09B031A6-C119-B352-63B4-9B30BBC1D17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sz="3600"/>
          </a:p>
        </p:txBody>
      </p:sp>
      <p:sp>
        <p:nvSpPr>
          <p:cNvPr id="2" name="Slide Number Placeholder 1">
            <a:extLst>
              <a:ext uri="{FF2B5EF4-FFF2-40B4-BE49-F238E27FC236}">
                <a16:creationId xmlns:a16="http://schemas.microsoft.com/office/drawing/2014/main" id="{1FD6900A-37B1-25E8-DEA8-CD370440BD42}"/>
              </a:ext>
            </a:extLst>
          </p:cNvPr>
          <p:cNvSpPr>
            <a:spLocks noGrp="1"/>
          </p:cNvSpPr>
          <p:nvPr>
            <p:ph type="sldNum" sz="quarter" idx="12"/>
          </p:nvPr>
        </p:nvSpPr>
        <p:spPr>
          <a:xfrm>
            <a:off x="11418701" y="6368537"/>
            <a:ext cx="350736" cy="369331"/>
          </a:xfrm>
        </p:spPr>
        <p:txBody>
          <a:bodyPr/>
          <a:lstStyle/>
          <a:p>
            <a:fld id="{2BB1E14F-796C-409E-9B94-89634ADD74DA}" type="slidenum">
              <a:rPr lang="en-IN" smtClean="0"/>
              <a:t>51</a:t>
            </a:fld>
            <a:endParaRPr lang="en-IN"/>
          </a:p>
        </p:txBody>
      </p:sp>
      <p:sp>
        <p:nvSpPr>
          <p:cNvPr id="5" name="Rounded Rectangle">
            <a:extLst>
              <a:ext uri="{FF2B5EF4-FFF2-40B4-BE49-F238E27FC236}">
                <a16:creationId xmlns:a16="http://schemas.microsoft.com/office/drawing/2014/main" id="{84E5656A-9707-D91F-731E-B05F3A2105A5}"/>
              </a:ext>
            </a:extLst>
          </p:cNvPr>
          <p:cNvSpPr/>
          <p:nvPr/>
        </p:nvSpPr>
        <p:spPr>
          <a:xfrm>
            <a:off x="4217365" y="145669"/>
            <a:ext cx="6805306" cy="6261862"/>
          </a:xfrm>
          <a:prstGeom prst="roundRect">
            <a:avLst>
              <a:gd name="adj" fmla="val 1583"/>
            </a:avLst>
          </a:prstGeom>
          <a:solidFill>
            <a:srgbClr val="EAEAEA"/>
          </a:solidFill>
          <a:ln w="12700">
            <a:miter lim="400000"/>
          </a:ln>
        </p:spPr>
        <p:txBody>
          <a:bodyPr lIns="39142" tIns="39142" rIns="39142" bIns="39142"/>
          <a:lstStyle/>
          <a:p>
            <a:endParaRPr sz="2400">
              <a:latin typeface="Open Sans"/>
            </a:endParaRPr>
          </a:p>
        </p:txBody>
      </p:sp>
      <p:sp>
        <p:nvSpPr>
          <p:cNvPr id="6" name="Duties of…">
            <a:extLst>
              <a:ext uri="{FF2B5EF4-FFF2-40B4-BE49-F238E27FC236}">
                <a16:creationId xmlns:a16="http://schemas.microsoft.com/office/drawing/2014/main" id="{848F74B0-1F3A-240E-68E6-62D0EC9F3863}"/>
              </a:ext>
            </a:extLst>
          </p:cNvPr>
          <p:cNvSpPr txBox="1"/>
          <p:nvPr/>
        </p:nvSpPr>
        <p:spPr>
          <a:xfrm>
            <a:off x="339569" y="3230216"/>
            <a:ext cx="3724569" cy="6946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9142" tIns="39142" rIns="39142" bIns="39142">
            <a:spAutoFit/>
          </a:bodyPr>
          <a:lstStyle/>
          <a:p>
            <a:pPr algn="ctr"/>
            <a:r>
              <a:rPr lang="en-US" sz="4000" b="1" dirty="0">
                <a:latin typeface="Open sans"/>
              </a:rPr>
              <a:t>THANK YOU </a:t>
            </a:r>
            <a:r>
              <a:rPr lang="en-US" sz="4000" dirty="0">
                <a:latin typeface="Open sans"/>
              </a:rPr>
              <a:t> </a:t>
            </a:r>
          </a:p>
        </p:txBody>
      </p:sp>
      <p:pic>
        <p:nvPicPr>
          <p:cNvPr id="4" name="Picture 3">
            <a:extLst>
              <a:ext uri="{FF2B5EF4-FFF2-40B4-BE49-F238E27FC236}">
                <a16:creationId xmlns:a16="http://schemas.microsoft.com/office/drawing/2014/main" id="{C545DFA0-FA40-1268-9BDA-EE87700A3D9C}"/>
              </a:ext>
            </a:extLst>
          </p:cNvPr>
          <p:cNvPicPr>
            <a:picLocks noChangeAspect="1"/>
          </p:cNvPicPr>
          <p:nvPr/>
        </p:nvPicPr>
        <p:blipFill>
          <a:blip r:embed="rId2"/>
          <a:stretch>
            <a:fillRect/>
          </a:stretch>
        </p:blipFill>
        <p:spPr>
          <a:xfrm>
            <a:off x="3" y="0"/>
            <a:ext cx="2440349" cy="1463018"/>
          </a:xfrm>
          <a:prstGeom prst="rect">
            <a:avLst/>
          </a:prstGeom>
          <a:noFill/>
          <a:ln>
            <a:noFill/>
          </a:ln>
        </p:spPr>
      </p:pic>
      <p:pic>
        <p:nvPicPr>
          <p:cNvPr id="7" name="Picture 6">
            <a:extLst>
              <a:ext uri="{FF2B5EF4-FFF2-40B4-BE49-F238E27FC236}">
                <a16:creationId xmlns:a16="http://schemas.microsoft.com/office/drawing/2014/main" id="{F775644E-1651-5CBA-BB13-D20A48592C3F}"/>
              </a:ext>
            </a:extLst>
          </p:cNvPr>
          <p:cNvPicPr>
            <a:picLocks noChangeAspect="1"/>
          </p:cNvPicPr>
          <p:nvPr/>
        </p:nvPicPr>
        <p:blipFill>
          <a:blip r:embed="rId3"/>
          <a:stretch>
            <a:fillRect/>
          </a:stretch>
        </p:blipFill>
        <p:spPr>
          <a:xfrm>
            <a:off x="10817618" y="6621"/>
            <a:ext cx="1387082" cy="1227775"/>
          </a:xfrm>
          <a:prstGeom prst="rect">
            <a:avLst/>
          </a:prstGeom>
          <a:noFill/>
          <a:ln>
            <a:noFill/>
          </a:ln>
        </p:spPr>
      </p:pic>
      <p:pic>
        <p:nvPicPr>
          <p:cNvPr id="8" name="Picture 7">
            <a:extLst>
              <a:ext uri="{FF2B5EF4-FFF2-40B4-BE49-F238E27FC236}">
                <a16:creationId xmlns:a16="http://schemas.microsoft.com/office/drawing/2014/main" id="{B34CA96A-DBE4-90D4-F8B7-34DFA0DBB891}"/>
              </a:ext>
            </a:extLst>
          </p:cNvPr>
          <p:cNvPicPr>
            <a:picLocks noChangeAspect="1"/>
          </p:cNvPicPr>
          <p:nvPr/>
        </p:nvPicPr>
        <p:blipFill>
          <a:blip r:embed="rId3"/>
          <a:stretch>
            <a:fillRect/>
          </a:stretch>
        </p:blipFill>
        <p:spPr>
          <a:xfrm>
            <a:off x="4517493" y="633032"/>
            <a:ext cx="5739388" cy="5349050"/>
          </a:xfrm>
          <a:prstGeom prst="rect">
            <a:avLst/>
          </a:prstGeom>
          <a:noFill/>
          <a:ln>
            <a:noFill/>
          </a:ln>
        </p:spPr>
      </p:pic>
    </p:spTree>
    <p:extLst>
      <p:ext uri="{BB962C8B-B14F-4D97-AF65-F5344CB8AC3E}">
        <p14:creationId xmlns:p14="http://schemas.microsoft.com/office/powerpoint/2010/main" val="1708063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a:extLst>
              <a:ext uri="{FF2B5EF4-FFF2-40B4-BE49-F238E27FC236}">
                <a16:creationId xmlns:a16="http://schemas.microsoft.com/office/drawing/2014/main" id="{FB27537A-04EF-AAE8-A004-EDAEDCE14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257" y="1142999"/>
            <a:ext cx="11059886" cy="468630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E1892E0C-0347-88CA-8C02-47E0C1B6D852}"/>
              </a:ext>
            </a:extLst>
          </p:cNvPr>
          <p:cNvSpPr>
            <a:spLocks noGrp="1"/>
          </p:cNvSpPr>
          <p:nvPr>
            <p:ph type="sldNum" sz="quarter" idx="12"/>
          </p:nvPr>
        </p:nvSpPr>
        <p:spPr/>
        <p:txBody>
          <a:bodyPr/>
          <a:lstStyle/>
          <a:p>
            <a:fld id="{371FCD81-C9A0-4371-961D-D6D02252C742}" type="slidenum">
              <a:rPr lang="en-IN" smtClean="0"/>
              <a:t>6</a:t>
            </a:fld>
            <a:endParaRPr lang="en-IN"/>
          </a:p>
        </p:txBody>
      </p:sp>
    </p:spTree>
    <p:extLst>
      <p:ext uri="{BB962C8B-B14F-4D97-AF65-F5344CB8AC3E}">
        <p14:creationId xmlns:p14="http://schemas.microsoft.com/office/powerpoint/2010/main" val="17329227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9972" y="3125875"/>
            <a:ext cx="4254640" cy="1323439"/>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latin typeface="+mj-lt"/>
              </a:rPr>
              <a:t>NDRF: COMPOSITION</a:t>
            </a:r>
            <a:endParaRPr lang="en-IN" sz="4000" b="1" dirty="0">
              <a:solidFill>
                <a:schemeClr val="bg1"/>
              </a:solidFill>
              <a:latin typeface="+mj-lt"/>
            </a:endParaRPr>
          </a:p>
        </p:txBody>
      </p:sp>
      <p:sp>
        <p:nvSpPr>
          <p:cNvPr id="2" name="Rectangle 1"/>
          <p:cNvSpPr/>
          <p:nvPr/>
        </p:nvSpPr>
        <p:spPr>
          <a:xfrm>
            <a:off x="4501661" y="1647090"/>
            <a:ext cx="7288823" cy="4154984"/>
          </a:xfrm>
          <a:prstGeom prst="rect">
            <a:avLst/>
          </a:prstGeom>
          <a:solidFill>
            <a:schemeClr val="bg2"/>
          </a:solidFill>
          <a:ln>
            <a:solidFill>
              <a:srgbClr val="00FF00"/>
            </a:solidFill>
          </a:ln>
        </p:spPr>
        <p:txBody>
          <a:bodyPr wrap="square">
            <a:spAutoFit/>
          </a:bodyPr>
          <a:lstStyle/>
          <a:p>
            <a:r>
              <a:rPr lang="en-US" sz="2400" b="1" dirty="0"/>
              <a:t>NDRF HEADED BY DIRECTOR GENERAL – </a:t>
            </a:r>
          </a:p>
          <a:p>
            <a:r>
              <a:rPr lang="en-US" sz="2400" b="1" dirty="0"/>
              <a:t>				Shri Piyush Anand (IPS)</a:t>
            </a:r>
          </a:p>
          <a:p>
            <a:endParaRPr lang="en-US" sz="2400" dirty="0"/>
          </a:p>
          <a:p>
            <a:pPr marL="342900" indent="-342900">
              <a:buFont typeface="Wingdings" pitchFamily="2" charset="2"/>
              <a:buChar char="q"/>
            </a:pPr>
            <a:r>
              <a:rPr lang="en-US" sz="2400" dirty="0"/>
              <a:t> Sector headed by DIG-  </a:t>
            </a:r>
          </a:p>
          <a:p>
            <a:pPr marL="4171950" lvl="8" indent="-514350">
              <a:buFont typeface="+mj-lt"/>
              <a:buAutoNum type="romanUcPeriod"/>
            </a:pPr>
            <a:r>
              <a:rPr lang="en-US" sz="2400" dirty="0"/>
              <a:t>East &amp; North East Sector</a:t>
            </a:r>
          </a:p>
          <a:p>
            <a:pPr marL="4171950" lvl="8" indent="-514350">
              <a:buFont typeface="+mj-lt"/>
              <a:buAutoNum type="romanUcPeriod"/>
            </a:pPr>
            <a:r>
              <a:rPr lang="en-US" sz="2400" dirty="0"/>
              <a:t>North-West Sector</a:t>
            </a:r>
          </a:p>
          <a:p>
            <a:pPr marL="4171950" lvl="8" indent="-514350">
              <a:buFont typeface="+mj-lt"/>
              <a:buAutoNum type="romanUcPeriod"/>
            </a:pPr>
            <a:r>
              <a:rPr lang="en-US" sz="2400" dirty="0"/>
              <a:t>South Sector</a:t>
            </a:r>
          </a:p>
          <a:p>
            <a:pPr lvl="8"/>
            <a:endParaRPr lang="en-US" sz="2400" dirty="0"/>
          </a:p>
          <a:p>
            <a:pPr marL="342900" indent="-342900">
              <a:buFont typeface="Wingdings" pitchFamily="2" charset="2"/>
              <a:buChar char="q"/>
            </a:pPr>
            <a:r>
              <a:rPr lang="en-US" sz="2400" dirty="0"/>
              <a:t>16 Bn headed by Commandant</a:t>
            </a:r>
          </a:p>
          <a:p>
            <a:r>
              <a:rPr lang="en-US" sz="2400" dirty="0"/>
              <a:t> </a:t>
            </a:r>
          </a:p>
        </p:txBody>
      </p:sp>
      <p:sp>
        <p:nvSpPr>
          <p:cNvPr id="5" name="Rectangle 1"/>
          <p:cNvSpPr>
            <a:spLocks noChangeArrowheads="1"/>
          </p:cNvSpPr>
          <p:nvPr/>
        </p:nvSpPr>
        <p:spPr bwMode="auto">
          <a:xfrm>
            <a:off x="2105026" y="35221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fontAlgn="base">
              <a:spcBef>
                <a:spcPct val="0"/>
              </a:spcBef>
              <a:spcAft>
                <a:spcPct val="0"/>
              </a:spcAft>
            </a:pPr>
            <a:endParaRPr lang="en-US">
              <a:latin typeface="Arial" pitchFamily="34" charset="0"/>
              <a:cs typeface="Arial" pitchFamily="34" charset="0"/>
            </a:endParaRPr>
          </a:p>
        </p:txBody>
      </p:sp>
      <p:sp>
        <p:nvSpPr>
          <p:cNvPr id="7" name="Slide Number Placeholder 6">
            <a:extLst>
              <a:ext uri="{FF2B5EF4-FFF2-40B4-BE49-F238E27FC236}">
                <a16:creationId xmlns:a16="http://schemas.microsoft.com/office/drawing/2014/main" id="{31AC7AA1-6200-D114-97CE-53C7BE8883A0}"/>
              </a:ext>
            </a:extLst>
          </p:cNvPr>
          <p:cNvSpPr>
            <a:spLocks noGrp="1"/>
          </p:cNvSpPr>
          <p:nvPr>
            <p:ph type="sldNum" sz="quarter" idx="12"/>
          </p:nvPr>
        </p:nvSpPr>
        <p:spPr/>
        <p:txBody>
          <a:bodyPr/>
          <a:lstStyle/>
          <a:p>
            <a:fld id="{371FCD81-C9A0-4371-961D-D6D02252C742}" type="slidenum">
              <a:rPr lang="en-IN" smtClean="0"/>
              <a:t>7</a:t>
            </a:fld>
            <a:endParaRPr lang="en-IN"/>
          </a:p>
        </p:txBody>
      </p:sp>
    </p:spTree>
    <p:extLst>
      <p:ext uri="{BB962C8B-B14F-4D97-AF65-F5344CB8AC3E}">
        <p14:creationId xmlns:p14="http://schemas.microsoft.com/office/powerpoint/2010/main" val="8744351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462272" y="1555046"/>
            <a:ext cx="7653528" cy="4201150"/>
          </a:xfrm>
          <a:prstGeom prst="rect">
            <a:avLst/>
          </a:prstGeom>
          <a:solidFill>
            <a:schemeClr val="bg2"/>
          </a:solidFill>
          <a:ln>
            <a:solidFill>
              <a:srgbClr val="00FF00"/>
            </a:solidFill>
          </a:ln>
        </p:spPr>
        <p:txBody>
          <a:bodyPr wrap="square">
            <a:spAutoFit/>
          </a:bodyPr>
          <a:lstStyle/>
          <a:p>
            <a:pPr marL="914400" indent="-914400" algn="just">
              <a:lnSpc>
                <a:spcPct val="150000"/>
              </a:lnSpc>
              <a:spcAft>
                <a:spcPts val="1800"/>
              </a:spcAft>
              <a:buFont typeface="Wingdings" pitchFamily="2" charset="2"/>
              <a:buChar char="q"/>
            </a:pPr>
            <a:r>
              <a:rPr lang="en-US" sz="2400" dirty="0"/>
              <a:t>Each Battalion has authorized strength of </a:t>
            </a:r>
            <a:r>
              <a:rPr lang="en-US" sz="2400" b="1" dirty="0"/>
              <a:t>1149</a:t>
            </a:r>
            <a:r>
              <a:rPr lang="en-US" sz="2400" dirty="0"/>
              <a:t> personnel.</a:t>
            </a:r>
          </a:p>
          <a:p>
            <a:pPr marL="914400" indent="-914400" algn="just">
              <a:lnSpc>
                <a:spcPct val="150000"/>
              </a:lnSpc>
              <a:spcAft>
                <a:spcPts val="1800"/>
              </a:spcAft>
              <a:buFont typeface="Wingdings" pitchFamily="2" charset="2"/>
              <a:buChar char="q"/>
            </a:pPr>
            <a:r>
              <a:rPr lang="en-US" sz="2400" dirty="0"/>
              <a:t>Each </a:t>
            </a:r>
            <a:r>
              <a:rPr lang="en-US" sz="2400" dirty="0" err="1"/>
              <a:t>Bn</a:t>
            </a:r>
            <a:r>
              <a:rPr lang="en-US" sz="2400" dirty="0"/>
              <a:t> has </a:t>
            </a:r>
            <a:r>
              <a:rPr lang="en-US" sz="2400" b="1" dirty="0"/>
              <a:t>06 </a:t>
            </a:r>
            <a:r>
              <a:rPr lang="en-US" sz="2400" b="1" dirty="0" err="1"/>
              <a:t>coys</a:t>
            </a:r>
            <a:r>
              <a:rPr lang="en-US" sz="2400" b="1" dirty="0"/>
              <a:t> </a:t>
            </a:r>
            <a:r>
              <a:rPr lang="en-US" sz="2400" dirty="0"/>
              <a:t>and each coy have </a:t>
            </a:r>
            <a:r>
              <a:rPr lang="en-US" sz="2400" b="1" dirty="0"/>
              <a:t>03 specialist teams.</a:t>
            </a:r>
            <a:r>
              <a:rPr lang="en-US" sz="2400" dirty="0"/>
              <a:t> Total </a:t>
            </a:r>
            <a:r>
              <a:rPr lang="en-US" sz="2400" b="1" dirty="0"/>
              <a:t>18 specialist teams including medical, technical, engineering &amp; Dog Squad </a:t>
            </a:r>
            <a:r>
              <a:rPr lang="en-US" sz="2400" dirty="0"/>
              <a:t>members to handle disasters &amp; CBRN emergencies.</a:t>
            </a:r>
          </a:p>
        </p:txBody>
      </p:sp>
      <p:sp>
        <p:nvSpPr>
          <p:cNvPr id="6" name="Slide Number Placeholder 5">
            <a:extLst>
              <a:ext uri="{FF2B5EF4-FFF2-40B4-BE49-F238E27FC236}">
                <a16:creationId xmlns:a16="http://schemas.microsoft.com/office/drawing/2014/main" id="{14C82ACF-098B-E5C6-DD1C-7620FCCBE7B7}"/>
              </a:ext>
            </a:extLst>
          </p:cNvPr>
          <p:cNvSpPr>
            <a:spLocks noGrp="1"/>
          </p:cNvSpPr>
          <p:nvPr>
            <p:ph type="sldNum" sz="quarter" idx="12"/>
          </p:nvPr>
        </p:nvSpPr>
        <p:spPr/>
        <p:txBody>
          <a:bodyPr/>
          <a:lstStyle/>
          <a:p>
            <a:fld id="{371FCD81-C9A0-4371-961D-D6D02252C742}" type="slidenum">
              <a:rPr lang="en-IN" smtClean="0"/>
              <a:t>8</a:t>
            </a:fld>
            <a:endParaRPr lang="en-IN"/>
          </a:p>
        </p:txBody>
      </p:sp>
      <p:sp>
        <p:nvSpPr>
          <p:cNvPr id="5" name="Rectangle 4"/>
          <p:cNvSpPr/>
          <p:nvPr/>
        </p:nvSpPr>
        <p:spPr>
          <a:xfrm>
            <a:off x="79972" y="3125875"/>
            <a:ext cx="4254640" cy="1323439"/>
          </a:xfrm>
          <a:prstGeom prst="rect">
            <a:avLst/>
          </a:prstGeom>
          <a:solidFill>
            <a:srgbClr val="C00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wrap="square">
            <a:spAutoFit/>
          </a:bodyPr>
          <a:lstStyle/>
          <a:p>
            <a:pPr algn="ctr"/>
            <a:r>
              <a:rPr lang="en-US" sz="4000" b="1" dirty="0">
                <a:solidFill>
                  <a:schemeClr val="bg1"/>
                </a:solidFill>
                <a:latin typeface="+mj-lt"/>
              </a:rPr>
              <a:t>NDRF: COMPOSITION</a:t>
            </a:r>
            <a:endParaRPr lang="en-IN" sz="4000" b="1" dirty="0">
              <a:solidFill>
                <a:schemeClr val="bg1"/>
              </a:solidFill>
              <a:latin typeface="+mj-lt"/>
            </a:endParaRPr>
          </a:p>
        </p:txBody>
      </p:sp>
    </p:spTree>
    <p:extLst>
      <p:ext uri="{BB962C8B-B14F-4D97-AF65-F5344CB8AC3E}">
        <p14:creationId xmlns:p14="http://schemas.microsoft.com/office/powerpoint/2010/main" val="377583714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_s1031"/>
          <p:cNvSpPr>
            <a:spLocks noChangeArrowheads="1"/>
          </p:cNvSpPr>
          <p:nvPr/>
        </p:nvSpPr>
        <p:spPr bwMode="auto">
          <a:xfrm>
            <a:off x="4953000" y="838200"/>
            <a:ext cx="2628900" cy="630238"/>
          </a:xfrm>
          <a:prstGeom prst="roundRect">
            <a:avLst>
              <a:gd name="adj" fmla="val 16667"/>
            </a:avLst>
          </a:prstGeom>
          <a:solidFill>
            <a:srgbClr val="00B050"/>
          </a:solidFill>
          <a:ln w="9525">
            <a:solidFill>
              <a:srgbClr val="00FF00"/>
            </a:solidFill>
            <a:round/>
            <a:headEnd/>
            <a:tailEnd/>
          </a:ln>
        </p:spPr>
        <p:txBody>
          <a:bodyPr wrap="none" lIns="0" tIns="0" rIns="0" bIns="0" anchor="ctr"/>
          <a:lstStyle/>
          <a:p>
            <a:pPr eaLnBrk="0" hangingPunct="0">
              <a:spcBef>
                <a:spcPct val="50000"/>
              </a:spcBef>
            </a:pPr>
            <a:r>
              <a:rPr lang="en-US" sz="1700" b="1" dirty="0"/>
              <a:t>      Team Commander</a:t>
            </a:r>
          </a:p>
          <a:p>
            <a:pPr algn="ctr" eaLnBrk="0" hangingPunct="0">
              <a:spcBef>
                <a:spcPct val="50000"/>
              </a:spcBef>
            </a:pPr>
            <a:r>
              <a:rPr lang="en-US" sz="1700" b="1" dirty="0">
                <a:solidFill>
                  <a:srgbClr val="003300"/>
                </a:solidFill>
              </a:rPr>
              <a:t>(Inspector)</a:t>
            </a:r>
          </a:p>
        </p:txBody>
      </p:sp>
      <p:sp>
        <p:nvSpPr>
          <p:cNvPr id="45059" name="_s1032"/>
          <p:cNvSpPr>
            <a:spLocks noChangeArrowheads="1"/>
          </p:cNvSpPr>
          <p:nvPr/>
        </p:nvSpPr>
        <p:spPr bwMode="auto">
          <a:xfrm>
            <a:off x="1600200" y="2592388"/>
            <a:ext cx="1009650" cy="836612"/>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nchor="ctr"/>
          <a:lstStyle/>
          <a:p>
            <a:pPr eaLnBrk="0" hangingPunct="0">
              <a:spcBef>
                <a:spcPct val="50000"/>
              </a:spcBef>
            </a:pPr>
            <a:endParaRPr lang="en-US" sz="1500" b="1" dirty="0"/>
          </a:p>
          <a:p>
            <a:pPr algn="ctr" eaLnBrk="0" hangingPunct="0"/>
            <a:r>
              <a:rPr lang="en-US" sz="1500" b="1" dirty="0">
                <a:solidFill>
                  <a:srgbClr val="C00000"/>
                </a:solidFill>
              </a:rPr>
              <a:t>Tech</a:t>
            </a:r>
          </a:p>
          <a:p>
            <a:pPr algn="ctr" eaLnBrk="0" hangingPunct="0"/>
            <a:r>
              <a:rPr lang="en-US" sz="1500" b="1" dirty="0">
                <a:solidFill>
                  <a:srgbClr val="C00000"/>
                </a:solidFill>
              </a:rPr>
              <a:t>Support</a:t>
            </a:r>
          </a:p>
          <a:p>
            <a:pPr algn="ctr" eaLnBrk="0" hangingPunct="0"/>
            <a:r>
              <a:rPr lang="en-US" sz="1500" b="1" dirty="0">
                <a:solidFill>
                  <a:srgbClr val="1505E1"/>
                </a:solidFill>
              </a:rPr>
              <a:t>(6)</a:t>
            </a:r>
            <a:r>
              <a:rPr lang="en-US" sz="2100" b="1" dirty="0">
                <a:solidFill>
                  <a:srgbClr val="1505E1"/>
                </a:solidFill>
              </a:rPr>
              <a:t> </a:t>
            </a:r>
          </a:p>
          <a:p>
            <a:pPr eaLnBrk="0" hangingPunct="0">
              <a:spcBef>
                <a:spcPct val="50000"/>
              </a:spcBef>
            </a:pPr>
            <a:r>
              <a:rPr lang="en-US" sz="1300" b="1" dirty="0"/>
              <a:t> </a:t>
            </a:r>
            <a:endParaRPr lang="en-US" sz="1900" b="1" dirty="0"/>
          </a:p>
        </p:txBody>
      </p:sp>
      <p:sp>
        <p:nvSpPr>
          <p:cNvPr id="45060" name="_s1033"/>
          <p:cNvSpPr>
            <a:spLocks noChangeArrowheads="1"/>
          </p:cNvSpPr>
          <p:nvPr/>
        </p:nvSpPr>
        <p:spPr bwMode="auto">
          <a:xfrm>
            <a:off x="5257800" y="1828800"/>
            <a:ext cx="2286000" cy="577850"/>
          </a:xfrm>
          <a:prstGeom prst="roundRect">
            <a:avLst>
              <a:gd name="adj" fmla="val 16667"/>
            </a:avLst>
          </a:prstGeom>
          <a:solidFill>
            <a:srgbClr val="FF9900"/>
          </a:solidFill>
          <a:ln w="9525">
            <a:solidFill>
              <a:srgbClr val="00FF00"/>
            </a:solidFill>
            <a:round/>
            <a:headEnd/>
            <a:tailEnd/>
          </a:ln>
        </p:spPr>
        <p:txBody>
          <a:bodyPr wrap="none" lIns="0" tIns="0" rIns="0" bIns="0" anchor="ctr"/>
          <a:lstStyle/>
          <a:p>
            <a:pPr eaLnBrk="0" hangingPunct="0">
              <a:spcBef>
                <a:spcPct val="50000"/>
              </a:spcBef>
            </a:pPr>
            <a:r>
              <a:rPr lang="en-US" sz="1300" b="1" dirty="0"/>
              <a:t>      </a:t>
            </a:r>
            <a:r>
              <a:rPr lang="en-US" sz="1600" b="1" dirty="0"/>
              <a:t>2 IC/ Ops Officer</a:t>
            </a:r>
            <a:endParaRPr lang="en-US" sz="1300" b="1" dirty="0"/>
          </a:p>
          <a:p>
            <a:pPr eaLnBrk="0" hangingPunct="0">
              <a:spcBef>
                <a:spcPct val="50000"/>
              </a:spcBef>
            </a:pPr>
            <a:r>
              <a:rPr lang="en-US" sz="1600" b="1" dirty="0">
                <a:solidFill>
                  <a:srgbClr val="003300"/>
                </a:solidFill>
              </a:rPr>
              <a:t>          (Sub Inspector)</a:t>
            </a:r>
          </a:p>
        </p:txBody>
      </p:sp>
      <p:sp>
        <p:nvSpPr>
          <p:cNvPr id="45061" name="_s1032"/>
          <p:cNvSpPr>
            <a:spLocks noChangeArrowheads="1"/>
          </p:cNvSpPr>
          <p:nvPr/>
        </p:nvSpPr>
        <p:spPr bwMode="auto">
          <a:xfrm>
            <a:off x="2743200" y="2571750"/>
            <a:ext cx="1009650" cy="85725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nchor="ctr"/>
          <a:lstStyle/>
          <a:p>
            <a:pPr algn="ctr" eaLnBrk="0" hangingPunct="0">
              <a:spcBef>
                <a:spcPct val="50000"/>
              </a:spcBef>
            </a:pPr>
            <a:r>
              <a:rPr lang="en-US" sz="1500" b="1" dirty="0">
                <a:solidFill>
                  <a:srgbClr val="C00000"/>
                </a:solidFill>
              </a:rPr>
              <a:t>Team A</a:t>
            </a:r>
          </a:p>
          <a:p>
            <a:pPr algn="ctr" eaLnBrk="0" hangingPunct="0">
              <a:spcBef>
                <a:spcPct val="50000"/>
              </a:spcBef>
            </a:pPr>
            <a:r>
              <a:rPr lang="en-US" sz="1500" b="1" dirty="0">
                <a:solidFill>
                  <a:srgbClr val="1505E1"/>
                </a:solidFill>
              </a:rPr>
              <a:t>(6) </a:t>
            </a:r>
          </a:p>
          <a:p>
            <a:pPr eaLnBrk="0" hangingPunct="0">
              <a:spcBef>
                <a:spcPct val="50000"/>
              </a:spcBef>
            </a:pPr>
            <a:endParaRPr lang="en-US" sz="1500" b="1" dirty="0">
              <a:solidFill>
                <a:srgbClr val="FFFF00"/>
              </a:solidFill>
            </a:endParaRPr>
          </a:p>
        </p:txBody>
      </p:sp>
      <p:sp>
        <p:nvSpPr>
          <p:cNvPr id="45062" name="_s1032"/>
          <p:cNvSpPr>
            <a:spLocks noChangeArrowheads="1"/>
          </p:cNvSpPr>
          <p:nvPr/>
        </p:nvSpPr>
        <p:spPr bwMode="auto">
          <a:xfrm>
            <a:off x="3886200" y="2571750"/>
            <a:ext cx="1009650" cy="85725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nchor="ctr"/>
          <a:lstStyle/>
          <a:p>
            <a:pPr eaLnBrk="0" hangingPunct="0">
              <a:spcBef>
                <a:spcPct val="50000"/>
              </a:spcBef>
            </a:pPr>
            <a:r>
              <a:rPr lang="en-US" sz="1900" b="1" dirty="0"/>
              <a:t> </a:t>
            </a:r>
          </a:p>
          <a:p>
            <a:pPr algn="ctr" eaLnBrk="0" hangingPunct="0">
              <a:spcBef>
                <a:spcPct val="50000"/>
              </a:spcBef>
            </a:pPr>
            <a:r>
              <a:rPr lang="en-US" sz="1900" b="1" dirty="0">
                <a:solidFill>
                  <a:srgbClr val="FF3300"/>
                </a:solidFill>
              </a:rPr>
              <a:t> </a:t>
            </a:r>
            <a:r>
              <a:rPr lang="en-US" sz="1500" b="1" dirty="0">
                <a:solidFill>
                  <a:srgbClr val="C00000"/>
                </a:solidFill>
              </a:rPr>
              <a:t>Team B</a:t>
            </a:r>
          </a:p>
          <a:p>
            <a:pPr algn="ctr" eaLnBrk="0" hangingPunct="0">
              <a:spcBef>
                <a:spcPct val="50000"/>
              </a:spcBef>
            </a:pPr>
            <a:r>
              <a:rPr lang="en-US" sz="1300" b="1" dirty="0">
                <a:solidFill>
                  <a:srgbClr val="1505E1"/>
                </a:solidFill>
              </a:rPr>
              <a:t>(6)</a:t>
            </a:r>
          </a:p>
          <a:p>
            <a:pPr eaLnBrk="0" hangingPunct="0">
              <a:spcBef>
                <a:spcPct val="50000"/>
              </a:spcBef>
            </a:pPr>
            <a:endParaRPr lang="en-US" sz="1300" b="1" dirty="0">
              <a:solidFill>
                <a:srgbClr val="FFFF00"/>
              </a:solidFill>
            </a:endParaRPr>
          </a:p>
          <a:p>
            <a:pPr eaLnBrk="0" hangingPunct="0">
              <a:spcBef>
                <a:spcPct val="50000"/>
              </a:spcBef>
            </a:pPr>
            <a:endParaRPr lang="en-US" sz="1900" b="1" dirty="0">
              <a:solidFill>
                <a:srgbClr val="FFFF00"/>
              </a:solidFill>
            </a:endParaRPr>
          </a:p>
        </p:txBody>
      </p:sp>
      <p:sp>
        <p:nvSpPr>
          <p:cNvPr id="45063" name="_s1032"/>
          <p:cNvSpPr>
            <a:spLocks noChangeArrowheads="1"/>
          </p:cNvSpPr>
          <p:nvPr/>
        </p:nvSpPr>
        <p:spPr bwMode="auto">
          <a:xfrm>
            <a:off x="5105400" y="2571750"/>
            <a:ext cx="1009650" cy="85725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nchor="ctr"/>
          <a:lstStyle/>
          <a:p>
            <a:pPr eaLnBrk="0" hangingPunct="0">
              <a:spcBef>
                <a:spcPct val="50000"/>
              </a:spcBef>
            </a:pPr>
            <a:endParaRPr lang="en-US" sz="1300" b="1" dirty="0"/>
          </a:p>
          <a:p>
            <a:pPr algn="ctr" eaLnBrk="0" hangingPunct="0">
              <a:spcBef>
                <a:spcPct val="50000"/>
              </a:spcBef>
            </a:pPr>
            <a:r>
              <a:rPr lang="en-US" sz="1500" b="1" dirty="0">
                <a:solidFill>
                  <a:srgbClr val="C00000"/>
                </a:solidFill>
              </a:rPr>
              <a:t>Team C</a:t>
            </a:r>
          </a:p>
          <a:p>
            <a:pPr algn="ctr" eaLnBrk="0" hangingPunct="0">
              <a:spcBef>
                <a:spcPct val="50000"/>
              </a:spcBef>
            </a:pPr>
            <a:r>
              <a:rPr lang="en-US" sz="1300" b="1" dirty="0">
                <a:solidFill>
                  <a:srgbClr val="1505E1"/>
                </a:solidFill>
              </a:rPr>
              <a:t>       (6)</a:t>
            </a:r>
            <a:r>
              <a:rPr lang="en-US" sz="1300" b="1" dirty="0">
                <a:solidFill>
                  <a:srgbClr val="FFFF00"/>
                </a:solidFill>
              </a:rPr>
              <a:t>	</a:t>
            </a:r>
            <a:r>
              <a:rPr lang="en-US" sz="1900" b="1" dirty="0"/>
              <a:t> </a:t>
            </a:r>
          </a:p>
          <a:p>
            <a:pPr eaLnBrk="0" hangingPunct="0">
              <a:spcBef>
                <a:spcPct val="50000"/>
              </a:spcBef>
            </a:pPr>
            <a:r>
              <a:rPr lang="en-US" sz="1900" b="1" dirty="0"/>
              <a:t> </a:t>
            </a:r>
          </a:p>
        </p:txBody>
      </p:sp>
      <p:sp>
        <p:nvSpPr>
          <p:cNvPr id="45064" name="_s1032"/>
          <p:cNvSpPr>
            <a:spLocks noChangeArrowheads="1"/>
          </p:cNvSpPr>
          <p:nvPr/>
        </p:nvSpPr>
        <p:spPr bwMode="auto">
          <a:xfrm>
            <a:off x="6977063" y="2571750"/>
            <a:ext cx="1009650" cy="85725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nchor="ctr"/>
          <a:lstStyle/>
          <a:p>
            <a:pPr algn="ctr" eaLnBrk="0" hangingPunct="0">
              <a:spcBef>
                <a:spcPct val="50000"/>
              </a:spcBef>
            </a:pPr>
            <a:r>
              <a:rPr lang="en-US" sz="1900" b="1" dirty="0">
                <a:solidFill>
                  <a:srgbClr val="C00000"/>
                </a:solidFill>
              </a:rPr>
              <a:t> </a:t>
            </a:r>
            <a:r>
              <a:rPr lang="en-US" sz="1500" b="1" dirty="0">
                <a:solidFill>
                  <a:srgbClr val="C00000"/>
                </a:solidFill>
              </a:rPr>
              <a:t>Team D</a:t>
            </a:r>
          </a:p>
          <a:p>
            <a:pPr algn="ctr" eaLnBrk="0" hangingPunct="0">
              <a:spcBef>
                <a:spcPct val="50000"/>
              </a:spcBef>
            </a:pPr>
            <a:r>
              <a:rPr lang="en-US" sz="1300" b="1" dirty="0">
                <a:solidFill>
                  <a:srgbClr val="1505E1"/>
                </a:solidFill>
              </a:rPr>
              <a:t>(6)</a:t>
            </a:r>
            <a:r>
              <a:rPr lang="en-US" sz="1900" b="1" dirty="0">
                <a:solidFill>
                  <a:srgbClr val="1505E1"/>
                </a:solidFill>
              </a:rPr>
              <a:t> </a:t>
            </a:r>
          </a:p>
        </p:txBody>
      </p:sp>
      <p:sp>
        <p:nvSpPr>
          <p:cNvPr id="45065" name="_s1032"/>
          <p:cNvSpPr>
            <a:spLocks noChangeArrowheads="1"/>
          </p:cNvSpPr>
          <p:nvPr/>
        </p:nvSpPr>
        <p:spPr bwMode="auto">
          <a:xfrm>
            <a:off x="8153400" y="2571750"/>
            <a:ext cx="1009650" cy="85725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nchor="ctr"/>
          <a:lstStyle/>
          <a:p>
            <a:pPr algn="ctr" eaLnBrk="0" hangingPunct="0"/>
            <a:r>
              <a:rPr lang="en-US" sz="1900" b="1" dirty="0"/>
              <a:t> </a:t>
            </a:r>
            <a:r>
              <a:rPr lang="en-US" sz="1500" b="1" dirty="0">
                <a:solidFill>
                  <a:srgbClr val="C00000"/>
                </a:solidFill>
              </a:rPr>
              <a:t>Dog </a:t>
            </a:r>
          </a:p>
          <a:p>
            <a:pPr algn="ctr" eaLnBrk="0" hangingPunct="0"/>
            <a:r>
              <a:rPr lang="en-US" sz="1500" b="1" dirty="0">
                <a:solidFill>
                  <a:srgbClr val="C00000"/>
                </a:solidFill>
              </a:rPr>
              <a:t>Squad</a:t>
            </a:r>
          </a:p>
          <a:p>
            <a:pPr algn="ctr" eaLnBrk="0" hangingPunct="0"/>
            <a:r>
              <a:rPr lang="en-US" sz="1300" b="1" dirty="0">
                <a:solidFill>
                  <a:srgbClr val="1505E1"/>
                </a:solidFill>
              </a:rPr>
              <a:t>(3)</a:t>
            </a:r>
          </a:p>
        </p:txBody>
      </p:sp>
      <p:sp>
        <p:nvSpPr>
          <p:cNvPr id="45066" name="_s1032"/>
          <p:cNvSpPr>
            <a:spLocks noChangeArrowheads="1"/>
          </p:cNvSpPr>
          <p:nvPr/>
        </p:nvSpPr>
        <p:spPr bwMode="auto">
          <a:xfrm>
            <a:off x="9334500" y="2571750"/>
            <a:ext cx="1009650" cy="857250"/>
          </a:xfrm>
          <a:prstGeom prst="roundRect">
            <a:avLst>
              <a:gd name="adj" fmla="val 16667"/>
            </a:avLst>
          </a:prstGeom>
          <a:ln>
            <a:headEnd/>
            <a:tailEnd/>
          </a:ln>
        </p:spPr>
        <p:style>
          <a:lnRef idx="2">
            <a:schemeClr val="dk1"/>
          </a:lnRef>
          <a:fillRef idx="1">
            <a:schemeClr val="lt1"/>
          </a:fillRef>
          <a:effectRef idx="0">
            <a:schemeClr val="dk1"/>
          </a:effectRef>
          <a:fontRef idx="minor">
            <a:schemeClr val="dk1"/>
          </a:fontRef>
        </p:style>
        <p:txBody>
          <a:bodyPr wrap="none" lIns="0" tIns="0" rIns="0" bIns="0" anchor="ctr"/>
          <a:lstStyle/>
          <a:p>
            <a:pPr algn="ctr" eaLnBrk="0" hangingPunct="0"/>
            <a:r>
              <a:rPr lang="en-US" sz="1900" b="1" dirty="0">
                <a:solidFill>
                  <a:srgbClr val="C00000"/>
                </a:solidFill>
              </a:rPr>
              <a:t> </a:t>
            </a:r>
            <a:r>
              <a:rPr lang="en-US" sz="1500" b="1" dirty="0">
                <a:solidFill>
                  <a:srgbClr val="C00000"/>
                </a:solidFill>
              </a:rPr>
              <a:t>Medical</a:t>
            </a:r>
          </a:p>
          <a:p>
            <a:pPr algn="ctr" eaLnBrk="0" hangingPunct="0"/>
            <a:r>
              <a:rPr lang="en-US" sz="1500" b="1" dirty="0">
                <a:solidFill>
                  <a:srgbClr val="C00000"/>
                </a:solidFill>
              </a:rPr>
              <a:t>Support</a:t>
            </a:r>
          </a:p>
          <a:p>
            <a:pPr algn="ctr" eaLnBrk="0" hangingPunct="0"/>
            <a:r>
              <a:rPr lang="en-US" sz="1500" b="1" dirty="0">
                <a:solidFill>
                  <a:srgbClr val="C00000"/>
                </a:solidFill>
              </a:rPr>
              <a:t>Team</a:t>
            </a:r>
          </a:p>
          <a:p>
            <a:pPr algn="ctr" eaLnBrk="0" hangingPunct="0"/>
            <a:r>
              <a:rPr lang="en-US" sz="1300" b="1" dirty="0">
                <a:solidFill>
                  <a:srgbClr val="1505E1"/>
                </a:solidFill>
              </a:rPr>
              <a:t>(2)</a:t>
            </a:r>
          </a:p>
        </p:txBody>
      </p:sp>
      <p:sp>
        <p:nvSpPr>
          <p:cNvPr id="45067" name="_s1032"/>
          <p:cNvSpPr>
            <a:spLocks noChangeArrowheads="1"/>
          </p:cNvSpPr>
          <p:nvPr/>
        </p:nvSpPr>
        <p:spPr bwMode="auto">
          <a:xfrm>
            <a:off x="5943600" y="4191000"/>
            <a:ext cx="1009650" cy="914400"/>
          </a:xfrm>
          <a:prstGeom prst="roundRect">
            <a:avLst>
              <a:gd name="adj" fmla="val 16667"/>
            </a:avLst>
          </a:prstGeom>
          <a:solidFill>
            <a:srgbClr val="666699"/>
          </a:solidFill>
          <a:ln w="9525">
            <a:solidFill>
              <a:srgbClr val="00FF00"/>
            </a:solidFill>
            <a:round/>
            <a:headEnd/>
            <a:tailEnd/>
          </a:ln>
        </p:spPr>
        <p:txBody>
          <a:bodyPr wrap="none" lIns="0" tIns="0" rIns="0" bIns="0" anchor="ctr"/>
          <a:lstStyle/>
          <a:p>
            <a:pPr algn="ctr" eaLnBrk="0" hangingPunct="0"/>
            <a:r>
              <a:rPr lang="en-US" sz="1900" b="1" dirty="0"/>
              <a:t> </a:t>
            </a:r>
            <a:r>
              <a:rPr lang="en-US" sz="1300" b="1" dirty="0">
                <a:solidFill>
                  <a:srgbClr val="FFFF00"/>
                </a:solidFill>
              </a:rPr>
              <a:t>Adm.</a:t>
            </a:r>
          </a:p>
          <a:p>
            <a:pPr algn="ctr" eaLnBrk="0" hangingPunct="0"/>
            <a:r>
              <a:rPr lang="en-US" sz="1300" b="1" dirty="0">
                <a:solidFill>
                  <a:srgbClr val="FFFF00"/>
                </a:solidFill>
              </a:rPr>
              <a:t>Support</a:t>
            </a:r>
          </a:p>
          <a:p>
            <a:pPr algn="ctr" eaLnBrk="0" hangingPunct="0"/>
            <a:r>
              <a:rPr lang="en-US" sz="1300" b="1" dirty="0">
                <a:solidFill>
                  <a:srgbClr val="FFFF00"/>
                </a:solidFill>
              </a:rPr>
              <a:t>Team</a:t>
            </a:r>
          </a:p>
          <a:p>
            <a:pPr algn="ctr" eaLnBrk="0" hangingPunct="0"/>
            <a:r>
              <a:rPr lang="en-US" sz="1300" b="1" dirty="0">
                <a:solidFill>
                  <a:srgbClr val="99FF66"/>
                </a:solidFill>
              </a:rPr>
              <a:t>(7)</a:t>
            </a:r>
            <a:endParaRPr lang="en-US" sz="1900" b="1" dirty="0">
              <a:solidFill>
                <a:srgbClr val="99FF66"/>
              </a:solidFill>
            </a:endParaRPr>
          </a:p>
        </p:txBody>
      </p:sp>
      <p:sp>
        <p:nvSpPr>
          <p:cNvPr id="45068" name="Text Box 12"/>
          <p:cNvSpPr txBox="1">
            <a:spLocks noChangeArrowheads="1"/>
          </p:cNvSpPr>
          <p:nvPr/>
        </p:nvSpPr>
        <p:spPr bwMode="auto">
          <a:xfrm>
            <a:off x="1600200" y="3917951"/>
            <a:ext cx="1219200" cy="1015663"/>
          </a:xfrm>
          <a:prstGeom prst="rect">
            <a:avLst/>
          </a:prstGeom>
          <a:noFill/>
          <a:ln w="28575" algn="ctr">
            <a:solidFill>
              <a:srgbClr val="FF0000"/>
            </a:solidFill>
            <a:miter lim="800000"/>
            <a:headEnd/>
            <a:tailEnd/>
          </a:ln>
        </p:spPr>
        <p:txBody>
          <a:bodyPr wrap="square">
            <a:spAutoFit/>
          </a:bodyPr>
          <a:lstStyle/>
          <a:p>
            <a:pPr algn="l" eaLnBrk="0" hangingPunct="0"/>
            <a:r>
              <a:rPr lang="en-US" sz="1200" b="1" dirty="0">
                <a:solidFill>
                  <a:srgbClr val="000000"/>
                </a:solidFill>
              </a:rPr>
              <a:t>2 </a:t>
            </a:r>
            <a:r>
              <a:rPr lang="en-US" sz="1200" b="1" dirty="0" err="1">
                <a:solidFill>
                  <a:srgbClr val="000000"/>
                </a:solidFill>
              </a:rPr>
              <a:t>Comn</a:t>
            </a:r>
            <a:endParaRPr lang="en-US" sz="1200" b="1" dirty="0">
              <a:solidFill>
                <a:srgbClr val="000000"/>
              </a:solidFill>
            </a:endParaRPr>
          </a:p>
          <a:p>
            <a:pPr algn="l" eaLnBrk="0" hangingPunct="0"/>
            <a:r>
              <a:rPr lang="en-US" sz="1200" b="1" dirty="0">
                <a:solidFill>
                  <a:srgbClr val="000000"/>
                </a:solidFill>
              </a:rPr>
              <a:t>(SI+HC)</a:t>
            </a:r>
          </a:p>
          <a:p>
            <a:pPr algn="l" eaLnBrk="0" hangingPunct="0"/>
            <a:r>
              <a:rPr lang="en-US" sz="1200" b="1" dirty="0">
                <a:solidFill>
                  <a:srgbClr val="000000"/>
                </a:solidFill>
              </a:rPr>
              <a:t>2 </a:t>
            </a:r>
            <a:r>
              <a:rPr lang="en-US" sz="1200" b="1" dirty="0" err="1">
                <a:solidFill>
                  <a:srgbClr val="000000"/>
                </a:solidFill>
              </a:rPr>
              <a:t>Struc</a:t>
            </a:r>
            <a:r>
              <a:rPr lang="en-US" sz="1200" b="1" dirty="0">
                <a:solidFill>
                  <a:srgbClr val="000000"/>
                </a:solidFill>
              </a:rPr>
              <a:t>. Engr.(SI)</a:t>
            </a:r>
          </a:p>
          <a:p>
            <a:pPr algn="l" eaLnBrk="0" hangingPunct="0"/>
            <a:r>
              <a:rPr lang="en-US" sz="1200" b="1" dirty="0">
                <a:solidFill>
                  <a:srgbClr val="000000"/>
                </a:solidFill>
              </a:rPr>
              <a:t>1 Technician</a:t>
            </a:r>
          </a:p>
          <a:p>
            <a:pPr algn="l" eaLnBrk="0" hangingPunct="0"/>
            <a:r>
              <a:rPr lang="en-US" sz="1200" b="1" dirty="0">
                <a:solidFill>
                  <a:srgbClr val="000000"/>
                </a:solidFill>
              </a:rPr>
              <a:t>1 Electrician</a:t>
            </a:r>
          </a:p>
        </p:txBody>
      </p:sp>
      <p:sp>
        <p:nvSpPr>
          <p:cNvPr id="45069" name="Text Box 13"/>
          <p:cNvSpPr txBox="1">
            <a:spLocks noChangeArrowheads="1"/>
          </p:cNvSpPr>
          <p:nvPr/>
        </p:nvSpPr>
        <p:spPr bwMode="auto">
          <a:xfrm>
            <a:off x="2971801" y="4038600"/>
            <a:ext cx="659027" cy="553998"/>
          </a:xfrm>
          <a:prstGeom prst="rect">
            <a:avLst/>
          </a:prstGeom>
          <a:noFill/>
          <a:ln w="31750" algn="ctr">
            <a:solidFill>
              <a:srgbClr val="C00000"/>
            </a:solidFill>
            <a:miter lim="800000"/>
            <a:headEnd/>
            <a:tailEnd/>
          </a:ln>
        </p:spPr>
        <p:txBody>
          <a:bodyPr wrap="none">
            <a:spAutoFit/>
          </a:bodyPr>
          <a:lstStyle/>
          <a:p>
            <a:pPr algn="l" eaLnBrk="0" hangingPunct="0">
              <a:spcBef>
                <a:spcPct val="50000"/>
              </a:spcBef>
            </a:pPr>
            <a:r>
              <a:rPr lang="en-US" sz="1200" b="1" dirty="0">
                <a:solidFill>
                  <a:srgbClr val="000000"/>
                </a:solidFill>
              </a:rPr>
              <a:t>1 SI</a:t>
            </a:r>
          </a:p>
          <a:p>
            <a:pPr algn="l" eaLnBrk="0" hangingPunct="0">
              <a:spcBef>
                <a:spcPct val="50000"/>
              </a:spcBef>
            </a:pPr>
            <a:r>
              <a:rPr lang="en-US" sz="1200" b="1" dirty="0">
                <a:solidFill>
                  <a:srgbClr val="000000"/>
                </a:solidFill>
              </a:rPr>
              <a:t>5 Const</a:t>
            </a:r>
          </a:p>
        </p:txBody>
      </p:sp>
      <p:sp>
        <p:nvSpPr>
          <p:cNvPr id="45070" name="Text Box 14"/>
          <p:cNvSpPr txBox="1">
            <a:spLocks noChangeArrowheads="1"/>
          </p:cNvSpPr>
          <p:nvPr/>
        </p:nvSpPr>
        <p:spPr bwMode="auto">
          <a:xfrm>
            <a:off x="4038601" y="4051300"/>
            <a:ext cx="659027" cy="553998"/>
          </a:xfrm>
          <a:prstGeom prst="rect">
            <a:avLst/>
          </a:prstGeom>
          <a:noFill/>
          <a:ln w="31750" algn="ctr">
            <a:solidFill>
              <a:srgbClr val="C00000"/>
            </a:solidFill>
            <a:miter lim="800000"/>
            <a:headEnd/>
            <a:tailEnd/>
          </a:ln>
        </p:spPr>
        <p:txBody>
          <a:bodyPr wrap="none">
            <a:spAutoFit/>
          </a:bodyPr>
          <a:lstStyle/>
          <a:p>
            <a:pPr algn="l" eaLnBrk="0" hangingPunct="0">
              <a:spcBef>
                <a:spcPct val="50000"/>
              </a:spcBef>
            </a:pPr>
            <a:r>
              <a:rPr lang="en-US" sz="1200" b="1">
                <a:solidFill>
                  <a:srgbClr val="000000"/>
                </a:solidFill>
              </a:rPr>
              <a:t>1 HC</a:t>
            </a:r>
          </a:p>
          <a:p>
            <a:pPr algn="l" eaLnBrk="0" hangingPunct="0">
              <a:spcBef>
                <a:spcPct val="50000"/>
              </a:spcBef>
            </a:pPr>
            <a:r>
              <a:rPr lang="en-US" sz="1200" b="1">
                <a:solidFill>
                  <a:srgbClr val="000000"/>
                </a:solidFill>
              </a:rPr>
              <a:t>5 Const</a:t>
            </a:r>
          </a:p>
        </p:txBody>
      </p:sp>
      <p:sp>
        <p:nvSpPr>
          <p:cNvPr id="45071" name="Text Box 15"/>
          <p:cNvSpPr txBox="1">
            <a:spLocks noChangeArrowheads="1"/>
          </p:cNvSpPr>
          <p:nvPr/>
        </p:nvSpPr>
        <p:spPr bwMode="auto">
          <a:xfrm>
            <a:off x="5064918" y="4038600"/>
            <a:ext cx="838200" cy="549275"/>
          </a:xfrm>
          <a:prstGeom prst="rect">
            <a:avLst/>
          </a:prstGeom>
          <a:noFill/>
          <a:ln w="31750" algn="ctr">
            <a:solidFill>
              <a:srgbClr val="C00000"/>
            </a:solidFill>
            <a:miter lim="800000"/>
            <a:headEnd/>
            <a:tailEnd/>
          </a:ln>
        </p:spPr>
        <p:txBody>
          <a:bodyPr>
            <a:spAutoFit/>
          </a:bodyPr>
          <a:lstStyle/>
          <a:p>
            <a:pPr algn="l" eaLnBrk="0" hangingPunct="0">
              <a:spcBef>
                <a:spcPct val="50000"/>
              </a:spcBef>
            </a:pPr>
            <a:r>
              <a:rPr lang="en-US" sz="1200" b="1" dirty="0">
                <a:solidFill>
                  <a:srgbClr val="000000"/>
                </a:solidFill>
              </a:rPr>
              <a:t>1 SI</a:t>
            </a:r>
          </a:p>
          <a:p>
            <a:pPr algn="l" eaLnBrk="0" hangingPunct="0">
              <a:spcBef>
                <a:spcPct val="50000"/>
              </a:spcBef>
            </a:pPr>
            <a:r>
              <a:rPr lang="en-US" sz="1200" b="1" dirty="0">
                <a:solidFill>
                  <a:srgbClr val="000000"/>
                </a:solidFill>
              </a:rPr>
              <a:t>5 Const</a:t>
            </a:r>
          </a:p>
        </p:txBody>
      </p:sp>
      <p:sp>
        <p:nvSpPr>
          <p:cNvPr id="45072" name="Text Box 16"/>
          <p:cNvSpPr txBox="1">
            <a:spLocks noChangeArrowheads="1"/>
          </p:cNvSpPr>
          <p:nvPr/>
        </p:nvSpPr>
        <p:spPr bwMode="auto">
          <a:xfrm>
            <a:off x="7299326" y="4051301"/>
            <a:ext cx="758825" cy="461665"/>
          </a:xfrm>
          <a:prstGeom prst="rect">
            <a:avLst/>
          </a:prstGeom>
          <a:solidFill>
            <a:schemeClr val="accent5">
              <a:lumMod val="40000"/>
              <a:lumOff val="60000"/>
            </a:schemeClr>
          </a:solidFill>
          <a:ln w="31750" algn="ctr">
            <a:solidFill>
              <a:srgbClr val="C00000"/>
            </a:solidFill>
            <a:miter lim="800000"/>
            <a:headEnd/>
            <a:tailEnd/>
          </a:ln>
        </p:spPr>
        <p:txBody>
          <a:bodyPr wrap="square">
            <a:spAutoFit/>
          </a:bodyPr>
          <a:lstStyle/>
          <a:p>
            <a:pPr algn="l" eaLnBrk="0" hangingPunct="0"/>
            <a:r>
              <a:rPr lang="en-US" sz="1200" b="1" dirty="0">
                <a:solidFill>
                  <a:srgbClr val="000000"/>
                </a:solidFill>
              </a:rPr>
              <a:t>1 HC</a:t>
            </a:r>
          </a:p>
          <a:p>
            <a:pPr algn="l" eaLnBrk="0" hangingPunct="0"/>
            <a:r>
              <a:rPr lang="en-US" sz="1200" b="1" dirty="0">
                <a:solidFill>
                  <a:srgbClr val="000000"/>
                </a:solidFill>
              </a:rPr>
              <a:t>5 Const</a:t>
            </a:r>
          </a:p>
        </p:txBody>
      </p:sp>
      <p:sp>
        <p:nvSpPr>
          <p:cNvPr id="45073" name="Text Box 17"/>
          <p:cNvSpPr txBox="1">
            <a:spLocks noChangeArrowheads="1"/>
          </p:cNvSpPr>
          <p:nvPr/>
        </p:nvSpPr>
        <p:spPr bwMode="auto">
          <a:xfrm>
            <a:off x="8289925" y="4051301"/>
            <a:ext cx="1069524" cy="646331"/>
          </a:xfrm>
          <a:prstGeom prst="rect">
            <a:avLst/>
          </a:prstGeom>
          <a:noFill/>
          <a:ln w="31750" algn="ctr">
            <a:solidFill>
              <a:srgbClr val="C00000"/>
            </a:solidFill>
            <a:miter lim="800000"/>
            <a:headEnd/>
            <a:tailEnd/>
          </a:ln>
        </p:spPr>
        <p:txBody>
          <a:bodyPr wrap="none">
            <a:spAutoFit/>
          </a:bodyPr>
          <a:lstStyle/>
          <a:p>
            <a:pPr algn="l" eaLnBrk="0" hangingPunct="0"/>
            <a:r>
              <a:rPr lang="en-US" sz="1200" b="1" dirty="0">
                <a:solidFill>
                  <a:srgbClr val="000000"/>
                </a:solidFill>
              </a:rPr>
              <a:t>3 Const </a:t>
            </a:r>
          </a:p>
          <a:p>
            <a:pPr algn="l" eaLnBrk="0" hangingPunct="0"/>
            <a:r>
              <a:rPr lang="en-US" sz="1200" b="1" dirty="0">
                <a:solidFill>
                  <a:srgbClr val="000000"/>
                </a:solidFill>
              </a:rPr>
              <a:t>Dog Handlers</a:t>
            </a:r>
          </a:p>
          <a:p>
            <a:pPr algn="l" eaLnBrk="0" hangingPunct="0"/>
            <a:r>
              <a:rPr lang="en-US" sz="1200" b="1" dirty="0">
                <a:solidFill>
                  <a:srgbClr val="000000"/>
                </a:solidFill>
              </a:rPr>
              <a:t>(Dogs 02 </a:t>
            </a:r>
            <a:r>
              <a:rPr lang="en-US" sz="1200" b="1" dirty="0" err="1">
                <a:solidFill>
                  <a:srgbClr val="000000"/>
                </a:solidFill>
              </a:rPr>
              <a:t>Nos</a:t>
            </a:r>
            <a:r>
              <a:rPr lang="en-US" sz="1200" b="1" dirty="0">
                <a:solidFill>
                  <a:srgbClr val="000000"/>
                </a:solidFill>
              </a:rPr>
              <a:t>)</a:t>
            </a:r>
          </a:p>
        </p:txBody>
      </p:sp>
      <p:sp>
        <p:nvSpPr>
          <p:cNvPr id="45074" name="Text Box 18"/>
          <p:cNvSpPr txBox="1">
            <a:spLocks noChangeArrowheads="1"/>
          </p:cNvSpPr>
          <p:nvPr/>
        </p:nvSpPr>
        <p:spPr bwMode="auto">
          <a:xfrm>
            <a:off x="9432926" y="4051300"/>
            <a:ext cx="1199579" cy="738664"/>
          </a:xfrm>
          <a:prstGeom prst="rect">
            <a:avLst/>
          </a:prstGeom>
          <a:noFill/>
          <a:ln w="31750" algn="ctr">
            <a:solidFill>
              <a:srgbClr val="C00000"/>
            </a:solidFill>
            <a:miter lim="800000"/>
            <a:headEnd/>
            <a:tailEnd/>
          </a:ln>
        </p:spPr>
        <p:txBody>
          <a:bodyPr wrap="square">
            <a:spAutoFit/>
          </a:bodyPr>
          <a:lstStyle/>
          <a:p>
            <a:pPr algn="l" eaLnBrk="0" hangingPunct="0">
              <a:spcBef>
                <a:spcPct val="50000"/>
              </a:spcBef>
            </a:pPr>
            <a:r>
              <a:rPr lang="en-US" sz="1200" b="1" dirty="0">
                <a:solidFill>
                  <a:srgbClr val="000000"/>
                </a:solidFill>
              </a:rPr>
              <a:t>1 Paramedic</a:t>
            </a:r>
          </a:p>
          <a:p>
            <a:pPr algn="l" eaLnBrk="0" hangingPunct="0">
              <a:spcBef>
                <a:spcPct val="50000"/>
              </a:spcBef>
            </a:pPr>
            <a:r>
              <a:rPr lang="en-US" sz="1200" b="1" dirty="0">
                <a:solidFill>
                  <a:srgbClr val="000000"/>
                </a:solidFill>
              </a:rPr>
              <a:t>1 Nursing </a:t>
            </a:r>
            <a:r>
              <a:rPr lang="en-US" sz="1200" b="1" dirty="0" err="1">
                <a:solidFill>
                  <a:srgbClr val="000000"/>
                </a:solidFill>
              </a:rPr>
              <a:t>Asstt</a:t>
            </a:r>
            <a:endParaRPr lang="en-US" sz="1200" b="1" dirty="0">
              <a:solidFill>
                <a:srgbClr val="000000"/>
              </a:solidFill>
            </a:endParaRPr>
          </a:p>
          <a:p>
            <a:pPr algn="l" eaLnBrk="0" hangingPunct="0">
              <a:spcBef>
                <a:spcPct val="50000"/>
              </a:spcBef>
            </a:pPr>
            <a:endParaRPr lang="en-US" sz="800" b="1" dirty="0">
              <a:solidFill>
                <a:srgbClr val="000000"/>
              </a:solidFill>
            </a:endParaRPr>
          </a:p>
        </p:txBody>
      </p:sp>
      <p:sp>
        <p:nvSpPr>
          <p:cNvPr id="45075" name="Text Box 19"/>
          <p:cNvSpPr txBox="1">
            <a:spLocks noChangeArrowheads="1"/>
          </p:cNvSpPr>
          <p:nvPr/>
        </p:nvSpPr>
        <p:spPr bwMode="auto">
          <a:xfrm>
            <a:off x="5486401" y="5486401"/>
            <a:ext cx="2530475" cy="823913"/>
          </a:xfrm>
          <a:prstGeom prst="rect">
            <a:avLst/>
          </a:prstGeom>
          <a:noFill/>
          <a:ln w="31750" algn="ctr">
            <a:solidFill>
              <a:srgbClr val="C00000"/>
            </a:solidFill>
            <a:miter lim="800000"/>
            <a:headEnd/>
            <a:tailEnd/>
          </a:ln>
        </p:spPr>
        <p:txBody>
          <a:bodyPr wrap="square">
            <a:spAutoFit/>
          </a:bodyPr>
          <a:lstStyle/>
          <a:p>
            <a:pPr algn="l" eaLnBrk="0" hangingPunct="0">
              <a:spcBef>
                <a:spcPct val="50000"/>
              </a:spcBef>
            </a:pPr>
            <a:r>
              <a:rPr lang="en-US" sz="1200" b="1" dirty="0">
                <a:solidFill>
                  <a:srgbClr val="000000"/>
                </a:solidFill>
              </a:rPr>
              <a:t>1 HC</a:t>
            </a:r>
          </a:p>
          <a:p>
            <a:pPr algn="l" eaLnBrk="0" hangingPunct="0">
              <a:spcBef>
                <a:spcPct val="50000"/>
              </a:spcBef>
            </a:pPr>
            <a:r>
              <a:rPr lang="en-US" sz="1200" b="1" dirty="0">
                <a:solidFill>
                  <a:srgbClr val="000000"/>
                </a:solidFill>
              </a:rPr>
              <a:t>2 Support Staff  (1 follower/1 Const)</a:t>
            </a:r>
          </a:p>
          <a:p>
            <a:pPr algn="l" eaLnBrk="0" hangingPunct="0">
              <a:spcBef>
                <a:spcPct val="50000"/>
              </a:spcBef>
            </a:pPr>
            <a:r>
              <a:rPr lang="en-US" sz="1200" b="1" dirty="0">
                <a:solidFill>
                  <a:srgbClr val="000000"/>
                </a:solidFill>
              </a:rPr>
              <a:t>4 Security (1 HC/3 Const*)</a:t>
            </a:r>
          </a:p>
        </p:txBody>
      </p:sp>
      <p:sp>
        <p:nvSpPr>
          <p:cNvPr id="45078" name="Line 22"/>
          <p:cNvSpPr>
            <a:spLocks noChangeShapeType="1"/>
          </p:cNvSpPr>
          <p:nvPr/>
        </p:nvSpPr>
        <p:spPr bwMode="auto">
          <a:xfrm>
            <a:off x="6400800" y="1514475"/>
            <a:ext cx="0" cy="304800"/>
          </a:xfrm>
          <a:prstGeom prst="line">
            <a:avLst/>
          </a:prstGeom>
          <a:noFill/>
          <a:ln w="9525">
            <a:solidFill>
              <a:srgbClr val="FF0000"/>
            </a:solidFill>
            <a:round/>
            <a:headEnd/>
            <a:tailEnd/>
          </a:ln>
        </p:spPr>
        <p:txBody>
          <a:bodyPr>
            <a:spAutoFit/>
          </a:bodyPr>
          <a:lstStyle/>
          <a:p>
            <a:endParaRPr lang="en-IN"/>
          </a:p>
        </p:txBody>
      </p:sp>
      <p:sp>
        <p:nvSpPr>
          <p:cNvPr id="45079" name="Line 23"/>
          <p:cNvSpPr>
            <a:spLocks noChangeShapeType="1"/>
          </p:cNvSpPr>
          <p:nvPr/>
        </p:nvSpPr>
        <p:spPr bwMode="auto">
          <a:xfrm>
            <a:off x="6400800" y="2419350"/>
            <a:ext cx="0" cy="1752600"/>
          </a:xfrm>
          <a:prstGeom prst="line">
            <a:avLst/>
          </a:prstGeom>
          <a:noFill/>
          <a:ln w="9525">
            <a:solidFill>
              <a:srgbClr val="FF0000"/>
            </a:solidFill>
            <a:round/>
            <a:headEnd/>
            <a:tailEnd/>
          </a:ln>
        </p:spPr>
        <p:txBody>
          <a:bodyPr>
            <a:spAutoFit/>
          </a:bodyPr>
          <a:lstStyle/>
          <a:p>
            <a:endParaRPr lang="en-IN"/>
          </a:p>
        </p:txBody>
      </p:sp>
      <p:sp>
        <p:nvSpPr>
          <p:cNvPr id="45080" name="Line 24"/>
          <p:cNvSpPr>
            <a:spLocks noChangeShapeType="1"/>
          </p:cNvSpPr>
          <p:nvPr/>
        </p:nvSpPr>
        <p:spPr bwMode="auto">
          <a:xfrm>
            <a:off x="2057400" y="2476500"/>
            <a:ext cx="7848600" cy="0"/>
          </a:xfrm>
          <a:prstGeom prst="line">
            <a:avLst/>
          </a:prstGeom>
          <a:noFill/>
          <a:ln w="9525">
            <a:solidFill>
              <a:srgbClr val="FF0000"/>
            </a:solidFill>
            <a:round/>
            <a:headEnd/>
            <a:tailEnd/>
          </a:ln>
        </p:spPr>
        <p:txBody>
          <a:bodyPr>
            <a:spAutoFit/>
          </a:bodyPr>
          <a:lstStyle/>
          <a:p>
            <a:endParaRPr lang="en-IN"/>
          </a:p>
        </p:txBody>
      </p:sp>
      <p:sp>
        <p:nvSpPr>
          <p:cNvPr id="45081" name="Line 25"/>
          <p:cNvSpPr>
            <a:spLocks noChangeShapeType="1"/>
          </p:cNvSpPr>
          <p:nvPr/>
        </p:nvSpPr>
        <p:spPr bwMode="auto">
          <a:xfrm>
            <a:off x="2057400" y="2495550"/>
            <a:ext cx="0" cy="76200"/>
          </a:xfrm>
          <a:prstGeom prst="line">
            <a:avLst/>
          </a:prstGeom>
          <a:noFill/>
          <a:ln w="9525">
            <a:solidFill>
              <a:srgbClr val="FF0000"/>
            </a:solidFill>
            <a:round/>
            <a:headEnd/>
            <a:tailEnd/>
          </a:ln>
        </p:spPr>
        <p:txBody>
          <a:bodyPr>
            <a:spAutoFit/>
          </a:bodyPr>
          <a:lstStyle/>
          <a:p>
            <a:endParaRPr lang="en-IN"/>
          </a:p>
        </p:txBody>
      </p:sp>
      <p:sp>
        <p:nvSpPr>
          <p:cNvPr id="45082" name="Line 26"/>
          <p:cNvSpPr>
            <a:spLocks noChangeShapeType="1"/>
          </p:cNvSpPr>
          <p:nvPr/>
        </p:nvSpPr>
        <p:spPr bwMode="auto">
          <a:xfrm>
            <a:off x="3276600" y="2495550"/>
            <a:ext cx="0" cy="76200"/>
          </a:xfrm>
          <a:prstGeom prst="line">
            <a:avLst/>
          </a:prstGeom>
          <a:noFill/>
          <a:ln w="9525">
            <a:solidFill>
              <a:srgbClr val="FF0000"/>
            </a:solidFill>
            <a:round/>
            <a:headEnd/>
            <a:tailEnd/>
          </a:ln>
        </p:spPr>
        <p:txBody>
          <a:bodyPr>
            <a:spAutoFit/>
          </a:bodyPr>
          <a:lstStyle/>
          <a:p>
            <a:endParaRPr lang="en-IN"/>
          </a:p>
        </p:txBody>
      </p:sp>
      <p:sp>
        <p:nvSpPr>
          <p:cNvPr id="45083" name="Line 27"/>
          <p:cNvSpPr>
            <a:spLocks noChangeShapeType="1"/>
          </p:cNvSpPr>
          <p:nvPr/>
        </p:nvSpPr>
        <p:spPr bwMode="auto">
          <a:xfrm>
            <a:off x="4343400" y="2495550"/>
            <a:ext cx="0" cy="76200"/>
          </a:xfrm>
          <a:prstGeom prst="line">
            <a:avLst/>
          </a:prstGeom>
          <a:noFill/>
          <a:ln w="9525">
            <a:solidFill>
              <a:srgbClr val="FF0000"/>
            </a:solidFill>
            <a:round/>
            <a:headEnd/>
            <a:tailEnd/>
          </a:ln>
        </p:spPr>
        <p:txBody>
          <a:bodyPr>
            <a:spAutoFit/>
          </a:bodyPr>
          <a:lstStyle/>
          <a:p>
            <a:endParaRPr lang="en-IN"/>
          </a:p>
        </p:txBody>
      </p:sp>
      <p:sp>
        <p:nvSpPr>
          <p:cNvPr id="45084" name="Line 28"/>
          <p:cNvSpPr>
            <a:spLocks noChangeShapeType="1"/>
          </p:cNvSpPr>
          <p:nvPr/>
        </p:nvSpPr>
        <p:spPr bwMode="auto">
          <a:xfrm>
            <a:off x="5562600" y="2495550"/>
            <a:ext cx="0" cy="76200"/>
          </a:xfrm>
          <a:prstGeom prst="line">
            <a:avLst/>
          </a:prstGeom>
          <a:noFill/>
          <a:ln w="9525">
            <a:solidFill>
              <a:srgbClr val="FF0000"/>
            </a:solidFill>
            <a:round/>
            <a:headEnd/>
            <a:tailEnd/>
          </a:ln>
        </p:spPr>
        <p:txBody>
          <a:bodyPr>
            <a:spAutoFit/>
          </a:bodyPr>
          <a:lstStyle/>
          <a:p>
            <a:endParaRPr lang="en-IN"/>
          </a:p>
        </p:txBody>
      </p:sp>
      <p:sp>
        <p:nvSpPr>
          <p:cNvPr id="45085" name="Line 29"/>
          <p:cNvSpPr>
            <a:spLocks noChangeShapeType="1"/>
          </p:cNvSpPr>
          <p:nvPr/>
        </p:nvSpPr>
        <p:spPr bwMode="auto">
          <a:xfrm>
            <a:off x="7391400" y="2495550"/>
            <a:ext cx="0" cy="76200"/>
          </a:xfrm>
          <a:prstGeom prst="line">
            <a:avLst/>
          </a:prstGeom>
          <a:noFill/>
          <a:ln w="9525">
            <a:solidFill>
              <a:srgbClr val="FF0000"/>
            </a:solidFill>
            <a:round/>
            <a:headEnd/>
            <a:tailEnd/>
          </a:ln>
        </p:spPr>
        <p:txBody>
          <a:bodyPr>
            <a:spAutoFit/>
          </a:bodyPr>
          <a:lstStyle/>
          <a:p>
            <a:endParaRPr lang="en-IN"/>
          </a:p>
        </p:txBody>
      </p:sp>
      <p:sp>
        <p:nvSpPr>
          <p:cNvPr id="45086" name="Line 30"/>
          <p:cNvSpPr>
            <a:spLocks noChangeShapeType="1"/>
          </p:cNvSpPr>
          <p:nvPr/>
        </p:nvSpPr>
        <p:spPr bwMode="auto">
          <a:xfrm>
            <a:off x="8686800" y="2495550"/>
            <a:ext cx="0" cy="76200"/>
          </a:xfrm>
          <a:prstGeom prst="line">
            <a:avLst/>
          </a:prstGeom>
          <a:noFill/>
          <a:ln w="9525">
            <a:solidFill>
              <a:srgbClr val="FF0000"/>
            </a:solidFill>
            <a:round/>
            <a:headEnd/>
            <a:tailEnd/>
          </a:ln>
        </p:spPr>
        <p:txBody>
          <a:bodyPr>
            <a:spAutoFit/>
          </a:bodyPr>
          <a:lstStyle/>
          <a:p>
            <a:endParaRPr lang="en-IN"/>
          </a:p>
        </p:txBody>
      </p:sp>
      <p:sp>
        <p:nvSpPr>
          <p:cNvPr id="45087" name="Line 31"/>
          <p:cNvSpPr>
            <a:spLocks noChangeShapeType="1"/>
          </p:cNvSpPr>
          <p:nvPr/>
        </p:nvSpPr>
        <p:spPr bwMode="auto">
          <a:xfrm>
            <a:off x="9901238" y="2495550"/>
            <a:ext cx="0" cy="76200"/>
          </a:xfrm>
          <a:prstGeom prst="line">
            <a:avLst/>
          </a:prstGeom>
          <a:noFill/>
          <a:ln w="9525">
            <a:solidFill>
              <a:srgbClr val="C00000"/>
            </a:solidFill>
            <a:round/>
            <a:headEnd/>
            <a:tailEnd/>
          </a:ln>
        </p:spPr>
        <p:txBody>
          <a:bodyPr>
            <a:spAutoFit/>
          </a:bodyPr>
          <a:lstStyle/>
          <a:p>
            <a:endParaRPr lang="en-IN"/>
          </a:p>
        </p:txBody>
      </p:sp>
      <p:sp>
        <p:nvSpPr>
          <p:cNvPr id="45088" name="Text Box 32"/>
          <p:cNvSpPr txBox="1">
            <a:spLocks noChangeArrowheads="1"/>
          </p:cNvSpPr>
          <p:nvPr/>
        </p:nvSpPr>
        <p:spPr bwMode="auto">
          <a:xfrm>
            <a:off x="2457450" y="6400801"/>
            <a:ext cx="7620000" cy="461665"/>
          </a:xfrm>
          <a:prstGeom prst="rect">
            <a:avLst/>
          </a:prstGeom>
          <a:noFill/>
          <a:ln w="3175">
            <a:noFill/>
            <a:miter lim="800000"/>
            <a:headEnd/>
            <a:tailEnd/>
          </a:ln>
        </p:spPr>
        <p:txBody>
          <a:bodyPr wrap="square" anchor="b">
            <a:spAutoFit/>
          </a:bodyPr>
          <a:lstStyle/>
          <a:p>
            <a:pPr algn="ctr">
              <a:spcBef>
                <a:spcPct val="50000"/>
              </a:spcBef>
            </a:pPr>
            <a:r>
              <a:rPr lang="en-US" sz="2400" b="1" u="sng" dirty="0"/>
              <a:t>Total strength : 44 + 03 Drivers</a:t>
            </a:r>
          </a:p>
        </p:txBody>
      </p:sp>
      <p:sp>
        <p:nvSpPr>
          <p:cNvPr id="36" name="Down Arrow 35"/>
          <p:cNvSpPr/>
          <p:nvPr/>
        </p:nvSpPr>
        <p:spPr>
          <a:xfrm>
            <a:off x="2133600" y="3429000"/>
            <a:ext cx="76200" cy="4572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Down Arrow 36"/>
          <p:cNvSpPr/>
          <p:nvPr/>
        </p:nvSpPr>
        <p:spPr>
          <a:xfrm>
            <a:off x="3276600" y="3429000"/>
            <a:ext cx="76200" cy="6096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Down Arrow 37"/>
          <p:cNvSpPr/>
          <p:nvPr/>
        </p:nvSpPr>
        <p:spPr>
          <a:xfrm>
            <a:off x="4495800" y="3429000"/>
            <a:ext cx="76200" cy="6096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Down Arrow 38"/>
          <p:cNvSpPr/>
          <p:nvPr/>
        </p:nvSpPr>
        <p:spPr>
          <a:xfrm>
            <a:off x="5486400" y="3429000"/>
            <a:ext cx="76200" cy="6096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Down Arrow 39"/>
          <p:cNvSpPr/>
          <p:nvPr/>
        </p:nvSpPr>
        <p:spPr>
          <a:xfrm>
            <a:off x="7620000" y="3429000"/>
            <a:ext cx="76200" cy="6096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Down Arrow 40"/>
          <p:cNvSpPr/>
          <p:nvPr/>
        </p:nvSpPr>
        <p:spPr>
          <a:xfrm>
            <a:off x="8610600" y="3429000"/>
            <a:ext cx="76200" cy="6096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Down Arrow 41"/>
          <p:cNvSpPr/>
          <p:nvPr/>
        </p:nvSpPr>
        <p:spPr>
          <a:xfrm>
            <a:off x="9829800" y="3429000"/>
            <a:ext cx="76200" cy="6096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Down Arrow 42"/>
          <p:cNvSpPr/>
          <p:nvPr/>
        </p:nvSpPr>
        <p:spPr>
          <a:xfrm>
            <a:off x="6400800" y="5105400"/>
            <a:ext cx="76200" cy="381000"/>
          </a:xfrm>
          <a:prstGeom prst="downArrow">
            <a:avLst/>
          </a:prstGeom>
          <a:solidFill>
            <a:srgbClr val="FF000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562101" y="1143000"/>
            <a:ext cx="3235325" cy="707886"/>
          </a:xfrm>
          <a:prstGeom prst="rect">
            <a:avLst/>
          </a:prstGeom>
          <a:solidFill>
            <a:schemeClr val="accent1">
              <a:lumMod val="60000"/>
              <a:lumOff val="40000"/>
            </a:schemeClr>
          </a:solidFill>
        </p:spPr>
        <p:txBody>
          <a:bodyPr wrap="square">
            <a:spAutoFit/>
          </a:bodyPr>
          <a:lstStyle/>
          <a:p>
            <a:pPr algn="ctr"/>
            <a:r>
              <a:rPr lang="en-US" sz="2000" b="1" dirty="0">
                <a:solidFill>
                  <a:srgbClr val="002060"/>
                </a:solidFill>
              </a:rPr>
              <a:t>NDRF Unit : 1149</a:t>
            </a:r>
          </a:p>
          <a:p>
            <a:pPr algn="ctr"/>
            <a:r>
              <a:rPr lang="en-US" sz="2000" b="1" dirty="0">
                <a:solidFill>
                  <a:srgbClr val="002060"/>
                </a:solidFill>
              </a:rPr>
              <a:t>Total Teams : 18 </a:t>
            </a:r>
            <a:endParaRPr lang="en-IN" sz="2000" b="1" dirty="0">
              <a:solidFill>
                <a:srgbClr val="002060"/>
              </a:solidFill>
            </a:endParaRPr>
          </a:p>
        </p:txBody>
      </p:sp>
      <p:sp>
        <p:nvSpPr>
          <p:cNvPr id="4" name="Slide Number Placeholder 3">
            <a:extLst>
              <a:ext uri="{FF2B5EF4-FFF2-40B4-BE49-F238E27FC236}">
                <a16:creationId xmlns:a16="http://schemas.microsoft.com/office/drawing/2014/main" id="{8D7ABA10-5768-45BA-D166-4BA003519164}"/>
              </a:ext>
            </a:extLst>
          </p:cNvPr>
          <p:cNvSpPr>
            <a:spLocks noGrp="1"/>
          </p:cNvSpPr>
          <p:nvPr>
            <p:ph type="sldNum" sz="quarter" idx="12"/>
          </p:nvPr>
        </p:nvSpPr>
        <p:spPr/>
        <p:txBody>
          <a:bodyPr/>
          <a:lstStyle/>
          <a:p>
            <a:fld id="{371FCD81-C9A0-4371-961D-D6D02252C742}" type="slidenum">
              <a:rPr lang="en-IN" smtClean="0"/>
              <a:t>9</a:t>
            </a:fld>
            <a:endParaRPr lang="en-IN"/>
          </a:p>
        </p:txBody>
      </p:sp>
    </p:spTree>
    <p:extLst>
      <p:ext uri="{BB962C8B-B14F-4D97-AF65-F5344CB8AC3E}">
        <p14:creationId xmlns:p14="http://schemas.microsoft.com/office/powerpoint/2010/main" val="29142492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Open Sans"/>
        <a:ea typeface=""/>
        <a:cs typeface="Open Sans"/>
      </a:majorFont>
      <a:minorFont>
        <a:latin typeface="Open Sans"/>
        <a:ea typeface=""/>
        <a:cs typeface="Open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150</TotalTime>
  <Words>1770</Words>
  <Application>Microsoft Office PowerPoint</Application>
  <PresentationFormat>Widescreen</PresentationFormat>
  <Paragraphs>362</Paragraphs>
  <Slides>51</Slides>
  <Notes>9</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51</vt:i4>
      </vt:variant>
    </vt:vector>
  </HeadingPairs>
  <TitlesOfParts>
    <vt:vector size="66" baseType="lpstr">
      <vt:lpstr>Arial</vt:lpstr>
      <vt:lpstr>Arial Black</vt:lpstr>
      <vt:lpstr>Bookman Old Style</vt:lpstr>
      <vt:lpstr>Calibri</vt:lpstr>
      <vt:lpstr>Comic Sans MS</vt:lpstr>
      <vt:lpstr>Cooper Black</vt:lpstr>
      <vt:lpstr>Open Sans</vt:lpstr>
      <vt:lpstr>Open Sans</vt:lpstr>
      <vt:lpstr>Open Sans </vt:lpstr>
      <vt:lpstr>Open Sans Semibold</vt:lpstr>
      <vt:lpstr>OpenSans</vt:lpstr>
      <vt:lpstr>Times New Roman</vt:lpstr>
      <vt:lpstr>Verdana</vt:lpstr>
      <vt:lpstr>Wingdings</vt:lpstr>
      <vt:lpstr>Office Theme</vt:lpstr>
      <vt:lpstr>   INTRODUCTION TO NDRF  AND  ITS ROLE IN DISASTER</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 INCIDENT RESPONSE SYSTEM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TURKEY EARTHQUAKE (OPS DOST)</vt:lpstr>
      <vt:lpstr>PowerPoint Presentation</vt:lpstr>
      <vt:lpstr>PowerPoint Presentation</vt:lpstr>
      <vt:lpstr>PowerPoint Presentation</vt:lpstr>
      <vt:lpstr>CONCLUSION</vt:lpstr>
      <vt:lpstr>REVIEW</vt:lpstr>
      <vt:lpstr>ANY QUESTION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NDRF ACADEMY</cp:lastModifiedBy>
  <cp:revision>33</cp:revision>
  <dcterms:created xsi:type="dcterms:W3CDTF">2025-08-21T09:31:06Z</dcterms:created>
  <dcterms:modified xsi:type="dcterms:W3CDTF">2026-01-07T11:45:04Z</dcterms:modified>
</cp:coreProperties>
</file>