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63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84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6116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96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152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283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98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50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30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71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226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461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EE38D-4BB5-4A64-9E03-63C6477A0E7E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E5730C0-AB60-41C2-BAF9-E12A82B0F49D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4260CAF-37E7-2BE2-9E68-3D731CEFF896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2462" y="0"/>
            <a:ext cx="1289538" cy="113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69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A9E7325-F2BE-CD58-66D4-C2F6491DE1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4489" y="1051680"/>
            <a:ext cx="9229276" cy="2541431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Emergency Medicines Available in Ambulance ALS/BLS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96A34F-9FF0-8B4F-1CAD-32F71CBFCA11}"/>
              </a:ext>
            </a:extLst>
          </p:cNvPr>
          <p:cNvSpPr txBox="1"/>
          <p:nvPr/>
        </p:nvSpPr>
        <p:spPr>
          <a:xfrm>
            <a:off x="4353763" y="323272"/>
            <a:ext cx="27767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600" b="1" dirty="0">
                <a:solidFill>
                  <a:srgbClr val="00B050"/>
                </a:solidFill>
              </a:rPr>
              <a:t>LESSON-09</a:t>
            </a:r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3C05307E-C94C-F4D1-E549-6BEC44D3C122}"/>
              </a:ext>
            </a:extLst>
          </p:cNvPr>
          <p:cNvSpPr txBox="1"/>
          <p:nvPr/>
        </p:nvSpPr>
        <p:spPr>
          <a:xfrm>
            <a:off x="9265828" y="4334906"/>
            <a:ext cx="27542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2400" b="1" dirty="0">
                <a:solidFill>
                  <a:srgbClr val="00B0F0"/>
                </a:solidFill>
              </a:rPr>
              <a:t>By </a:t>
            </a:r>
          </a:p>
          <a:p>
            <a:r>
              <a:rPr lang="en-IN" sz="2400" b="1" dirty="0" smtClean="0">
                <a:solidFill>
                  <a:srgbClr val="00B0F0"/>
                </a:solidFill>
              </a:rPr>
              <a:t>OMKAR </a:t>
            </a:r>
            <a:r>
              <a:rPr lang="en-IN" sz="2400" b="1" dirty="0">
                <a:solidFill>
                  <a:srgbClr val="00B0F0"/>
                </a:solidFill>
              </a:rPr>
              <a:t>YADAV</a:t>
            </a:r>
          </a:p>
          <a:p>
            <a:r>
              <a:rPr lang="en-IN" sz="2400" b="1" dirty="0">
                <a:solidFill>
                  <a:srgbClr val="00B0F0"/>
                </a:solidFill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734771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BBE56F-4529-BF47-D502-0EBC900DF4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94518D-C788-38E0-201A-4908DEC95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19A2ACC8-510C-41C2-746D-1B4F6D6D64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15021"/>
              </p:ext>
            </p:extLst>
          </p:nvPr>
        </p:nvGraphicFramePr>
        <p:xfrm>
          <a:off x="1449875" y="1184852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Ofloxacin-200 + Cefaxime-200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Ofloxacine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+ Ornidazole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Ondansetron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Pantoprazole + Domperidone 40 mg + 30mg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320555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Paracetamol 500mg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724449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Paracetamol 650mg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3042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Prednisolon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313156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Ranitidine 150mg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62120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Tramadol+Paracetamol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71223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408320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794287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305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667338-8C3F-F7E5-BC17-902E874DD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AUTHORIZATION OF AMBULANCE FOR EACH NDRF UNIT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70A8C0B-C628-E3EB-E169-B6DD9DABF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sz="3600" dirty="0"/>
              <a:t>ADVANCE LIFE SUPPORT AMBULANCE (TYPE-D)-01</a:t>
            </a:r>
          </a:p>
          <a:p>
            <a:r>
              <a:rPr lang="en-IN" sz="3600" dirty="0"/>
              <a:t>BASIC LIFE SUPPORT AMBULANCE (TYPE-C)-02</a:t>
            </a:r>
          </a:p>
          <a:p>
            <a:r>
              <a:rPr lang="en-IN" sz="3600" dirty="0"/>
              <a:t>NORMAL AMBULANCE (TYPE-B)-03</a:t>
            </a:r>
          </a:p>
          <a:p>
            <a:endParaRPr lang="en-IN" sz="3600" dirty="0"/>
          </a:p>
          <a:p>
            <a:r>
              <a:rPr lang="en-IN" sz="3600" dirty="0"/>
              <a:t>TOTAL 06 AMBULANCE AUTHORISED TO EACH NDRF UNIT</a:t>
            </a:r>
          </a:p>
        </p:txBody>
      </p:sp>
    </p:spTree>
    <p:extLst>
      <p:ext uri="{BB962C8B-B14F-4D97-AF65-F5344CB8AC3E}">
        <p14:creationId xmlns:p14="http://schemas.microsoft.com/office/powerpoint/2010/main" val="3116603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72B514-A765-C027-7364-7C3B436F4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991F72DE-AD7D-F846-EAF5-5AA91DDD97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219423"/>
              </p:ext>
            </p:extLst>
          </p:nvPr>
        </p:nvGraphicFramePr>
        <p:xfrm>
          <a:off x="1452075" y="1443470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Medicines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Antiseptic Spray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Alcohol Swab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Asthalin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Inhaler 200 dose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Diclofenac Spray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Drop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Nasovion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(Xylometazoline)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Dry Cough </a:t>
                      </a: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Ear Drop. Benzocaine + Antipyrine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Eye Drop Ciprofloxacin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Eye Drop Diclofenac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  <a:endParaRPr lang="en-IN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Ondansetron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Adrenaline 1ml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407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3909AA7-B61D-B735-3537-4F630C262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92B773-D08D-5170-4D02-B17F3E896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52095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6BFD1217-6081-59D4-5B43-7C98FE6627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1390282"/>
              </p:ext>
            </p:extLst>
          </p:nvPr>
        </p:nvGraphicFramePr>
        <p:xfrm>
          <a:off x="1450975" y="1517362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Amikacin 500mg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Amoxicillin +Clavulanic acid -10.2 gm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Atropine 1ml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Avil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Ciprofloxacin-100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Deriphyllin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Dexamethasone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Dextrose 5%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Dextrose 10%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Dextrose 25%-100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DNS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07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CBFF1E3-B91D-47EA-4B73-D9837275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2C352B-B081-C5DC-AB04-6B450A5F8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9215" y="16721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248D7E5-C882-4A4D-B9FC-27B2F1CE81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8510828"/>
              </p:ext>
            </p:extLst>
          </p:nvPr>
        </p:nvGraphicFramePr>
        <p:xfrm>
          <a:off x="1469448" y="1129434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Diazepam 5mg/ml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Diclofenac Sod 75mg/3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Dopamine 5ml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Drotaverin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Eptoin(Phenytoin Sodium)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Ethamsylate/ Tranexamic Acid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Frusemide-2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Heamaccel 500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Hydrocortisone sod. 100mg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Ketorolac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Lorazepam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6637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8F743C4-8CB8-727E-F494-EC30D201E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5330D0-0B6D-38BA-510E-3E04F47FE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13AF1D8-1724-C357-CCA9-AA972B804D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1055422"/>
              </p:ext>
            </p:extLst>
          </p:nvPr>
        </p:nvGraphicFramePr>
        <p:xfrm>
          <a:off x="1451524" y="131466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Manitol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Metronidazole 100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Monocef 1mg (Inj. Ceftriaxone)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NS 500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Paracetamol 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PD-Lyte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Phenargan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Ranitidine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Ringer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Lactae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500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Tramadol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Inj. Xylocaine 2%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89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1A6FBBD-FE0B-8473-8C8D-0F7E45152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65EFF-AA90-C362-3641-2BA650F9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975" y="26543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0CEE80E7-7E75-A6DE-ADB8-19E0B4F226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567246"/>
              </p:ext>
            </p:extLst>
          </p:nvPr>
        </p:nvGraphicFramePr>
        <p:xfrm>
          <a:off x="1450975" y="1314665"/>
          <a:ext cx="9604375" cy="4702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Liquid Antacid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Liquid Laxative (Suspension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Liqid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Paraffin 3.75ml+Milk of Magnesia 11.25ml) 170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Lot.Betadine 100ml(Povidone Iodine)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Medicated </a:t>
                      </a: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washproof</a:t>
                      </a: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antiseptic adhesive </a:t>
                      </a: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bandaid</a:t>
                      </a:r>
                      <a:endParaRPr lang="en-US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Methyled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Sprit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Oint</a:t>
                      </a: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Benzyl Nicotinate and Heparin.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ORS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Savlon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500ml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Amoxy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125mg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Amoxycillin 200+Clavunic acid 28.5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cough /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cofdex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Zydrin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402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3E2D9B1-D0CC-9B97-480F-D1978A3F28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D4753E-FA40-FC4A-6D99-552B33B6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24" y="256540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E4E0B6-E668-5F70-E32B-584E84F817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472737"/>
              </p:ext>
            </p:extLst>
          </p:nvPr>
        </p:nvGraphicFramePr>
        <p:xfrm>
          <a:off x="1451524" y="1305775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Ibugesic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(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Ibuprofen+PCM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Mefanic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Acid + PCM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Ofloxacine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+ Ornidazole 60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Ondansetron -30 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PCM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Syp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Tixylix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60ml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Avil 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Ibuprofen-400+PCM-325 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Alprazolam 0.25mg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Amoxycillin 500+Clavunic acid 125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Atenolol 50mg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549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2BC2F23-643D-B59C-D551-8AF89EC596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07996B-6AB6-2279-89A2-C3372F014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075" y="260985"/>
            <a:ext cx="9603275" cy="1049235"/>
          </a:xfrm>
        </p:spPr>
        <p:txBody>
          <a:bodyPr/>
          <a:lstStyle/>
          <a:p>
            <a:pPr algn="ctr"/>
            <a:r>
              <a:rPr lang="en-IN" b="1" dirty="0"/>
              <a:t>MEDICINES AVAILABLE IN </a:t>
            </a:r>
            <a:br>
              <a:rPr lang="en-IN" b="1" dirty="0"/>
            </a:br>
            <a:r>
              <a:rPr lang="en-IN" b="1" dirty="0"/>
              <a:t>ALS/BLS/NORMAL AMBULANCE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D580E16F-EC35-123B-CF62-EE83E673AF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638139"/>
              </p:ext>
            </p:extLst>
          </p:nvPr>
        </p:nvGraphicFramePr>
        <p:xfrm>
          <a:off x="1452075" y="1310220"/>
          <a:ext cx="9604375" cy="457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9784">
                  <a:extLst>
                    <a:ext uri="{9D8B030D-6E8A-4147-A177-3AD203B41FA5}">
                      <a16:colId xmlns:a16="http://schemas.microsoft.com/office/drawing/2014/main" xmlns="" val="3795749418"/>
                    </a:ext>
                  </a:extLst>
                </a:gridCol>
                <a:gridCol w="5458086">
                  <a:extLst>
                    <a:ext uri="{9D8B030D-6E8A-4147-A177-3AD203B41FA5}">
                      <a16:colId xmlns:a16="http://schemas.microsoft.com/office/drawing/2014/main" xmlns="" val="66087084"/>
                    </a:ext>
                  </a:extLst>
                </a:gridCol>
                <a:gridCol w="1105115">
                  <a:extLst>
                    <a:ext uri="{9D8B030D-6E8A-4147-A177-3AD203B41FA5}">
                      <a16:colId xmlns:a16="http://schemas.microsoft.com/office/drawing/2014/main" xmlns="" val="865886615"/>
                    </a:ext>
                  </a:extLst>
                </a:gridCol>
                <a:gridCol w="1071370">
                  <a:extLst>
                    <a:ext uri="{9D8B030D-6E8A-4147-A177-3AD203B41FA5}">
                      <a16:colId xmlns:a16="http://schemas.microsoft.com/office/drawing/2014/main" xmlns="" val="998491028"/>
                    </a:ext>
                  </a:extLst>
                </a:gridCol>
                <a:gridCol w="1200020">
                  <a:extLst>
                    <a:ext uri="{9D8B030D-6E8A-4147-A177-3AD203B41FA5}">
                      <a16:colId xmlns:a16="http://schemas.microsoft.com/office/drawing/2014/main" xmlns="" val="24963547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S.No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Name of Equipment                              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ALS-1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(D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BLS-2       </a:t>
                      </a:r>
                    </a:p>
                    <a:p>
                      <a:pPr algn="ctr" fontAlgn="ctr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(C TYPE)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NORMAL-3 </a:t>
                      </a:r>
                    </a:p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(B TYPE)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24612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Azithromycin 500mg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144918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68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Cetrizine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2311402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69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Diclofenac+Paracetamol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+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Seretopeptidase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4205771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Digene</a:t>
                      </a:r>
                      <a:endParaRPr lang="en-IN" sz="1600" b="0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b"/>
                </a:tc>
                <a:extLst>
                  <a:ext uri="{0D108BD9-81ED-4DB2-BD59-A6C34878D82A}">
                    <a16:rowId xmlns:a16="http://schemas.microsoft.com/office/drawing/2014/main" xmlns="" val="116195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Dulcolax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9655492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72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Frusamide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40mg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80779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73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Maftal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spas(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Dicyclomine+Mefanic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Acid)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273906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74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Metronidazole 400mg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66236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Nifedipine 10mg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72783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Sorbitrate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5mg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3827036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Tab. </a:t>
                      </a:r>
                      <a:r>
                        <a:rPr lang="en-IN" sz="1600" b="0" i="0" u="none" strike="noStrike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Norflox</a:t>
                      </a:r>
                      <a:r>
                        <a:rPr lang="en-IN" sz="1600" b="0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 400mg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700" marR="8700" marT="9525" marB="0" anchor="ctr"/>
                </a:tc>
                <a:extLst>
                  <a:ext uri="{0D108BD9-81ED-4DB2-BD59-A6C34878D82A}">
                    <a16:rowId xmlns:a16="http://schemas.microsoft.com/office/drawing/2014/main" xmlns="" val="1062598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910865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76</TotalTime>
  <Words>958</Words>
  <Application>Microsoft Office PowerPoint</Application>
  <PresentationFormat>Custom</PresentationFormat>
  <Paragraphs>513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Gallery</vt:lpstr>
      <vt:lpstr>Emergency Medicines Available in Ambulance ALS/BLS</vt:lpstr>
      <vt:lpstr>AUTHORIZATION OF AMBULANCE FOR EACH NDRF UNIT</vt:lpstr>
      <vt:lpstr>MEDICINES AVAILABLE IN  ALS/BLS/NORMAL AMBULANCE</vt:lpstr>
      <vt:lpstr>MEDICINES AVAILABLE IN  ALS/BLS/NORMAL AMBULANCE</vt:lpstr>
      <vt:lpstr>MEDICINES AVAILABLE IN  ALS/BLS/NORMAL AMBULANCE</vt:lpstr>
      <vt:lpstr>MEDICINES AVAILABLE IN  ALS/BLS/NORMAL AMBULANCE</vt:lpstr>
      <vt:lpstr>MEDICINES AVAILABLE IN  ALS/BLS/NORMAL AMBULANCE</vt:lpstr>
      <vt:lpstr>MEDICINES AVAILABLE IN  ALS/BLS/NORMAL AMBULANCE</vt:lpstr>
      <vt:lpstr>MEDICINES AVAILABLE IN  ALS/BLS/NORMAL AMBULANCE</vt:lpstr>
      <vt:lpstr>MEDICINES AVAILABLE IN  ALS/BLS/NORMAL AMBULANCE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Medicines Available in Ambulance ALS/BLS</dc:title>
  <dc:creator>MTI MTI</dc:creator>
  <cp:lastModifiedBy>NDRF MEDICAL</cp:lastModifiedBy>
  <cp:revision>13</cp:revision>
  <dcterms:created xsi:type="dcterms:W3CDTF">2025-06-05T07:09:31Z</dcterms:created>
  <dcterms:modified xsi:type="dcterms:W3CDTF">2025-12-20T05:47:53Z</dcterms:modified>
</cp:coreProperties>
</file>