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84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11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9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52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28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9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02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730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15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26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61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EE38D-4BB5-4A64-9E03-63C6477A0E7E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04260CAF-37E7-2BE2-9E68-3D731CEFF89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0"/>
            <a:ext cx="1289538" cy="113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69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9E7325-F2BE-CD58-66D4-C2F6491DE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4489" y="1051680"/>
            <a:ext cx="9229276" cy="2541431"/>
          </a:xfrm>
        </p:spPr>
        <p:txBody>
          <a:bodyPr>
            <a:normAutofit fontScale="90000"/>
          </a:bodyPr>
          <a:lstStyle/>
          <a:p>
            <a:pPr algn="ctr"/>
            <a:r>
              <a:rPr lang="hi-IN" dirty="0"/>
              <a:t>एम्बुलेंस एएलएस/बीएलएस में उपलब्ध आपातकालीन दवाएं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196A34F-9FF0-8B4F-1CAD-32F71CBFCA11}"/>
              </a:ext>
            </a:extLst>
          </p:cNvPr>
          <p:cNvSpPr txBox="1"/>
          <p:nvPr/>
        </p:nvSpPr>
        <p:spPr>
          <a:xfrm>
            <a:off x="4707639" y="185620"/>
            <a:ext cx="1561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i-IN" sz="3600" b="1" dirty="0">
                <a:solidFill>
                  <a:srgbClr val="00B050"/>
                </a:solidFill>
              </a:rPr>
              <a:t>पाठ-09</a:t>
            </a:r>
            <a:endParaRPr lang="en-IN" sz="3600" b="1" dirty="0">
              <a:solidFill>
                <a:srgbClr val="00B05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906000" y="4921624"/>
            <a:ext cx="1869142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ftrsanz</a:t>
            </a:r>
            <a:r>
              <a:rPr lang="en-US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 flag ;</a:t>
            </a:r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kno</a:t>
            </a:r>
            <a:endParaRPr lang="en-US" sz="4000" b="1" dirty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771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BBE56F-4529-BF47-D502-0EBC900DF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94518D-C788-38E0-201A-4908DEC95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265430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19A2ACC8-510C-41C2-746D-1B4F6D6D64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15021"/>
              </p:ext>
            </p:extLst>
          </p:nvPr>
        </p:nvGraphicFramePr>
        <p:xfrm>
          <a:off x="1449875" y="1184852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Ofloxacin-200 + Cefaxime-200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Ofloxacine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+ Ornidazole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Ondansetron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Pantoprazole + Domperidone 40 mg + 30mg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320555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Paracetamol 500mg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724449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Paracetamol 650mg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3042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Prednisolon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313156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Ranitidine 150mg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621202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Tramadol+Paracetamol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71223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408320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794287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05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667338-8C3F-F7E5-BC17-902E874DD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b="1" dirty="0"/>
              <a:t>प्रत्येक एनडीआरएफ इकाई के लिए एम्बुलेंस का प्राधिकरण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0A8C0B-C628-E3EB-E169-B6DD9DABF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i-IN" sz="3600" dirty="0"/>
              <a:t>एडवांस लाइफ सपोर्ट एम्बुलेंस (टाइप-डी)-01
बेसिक लाइफ सपोर्ट एम्बुलेंस (टाइप-सी)-02
सामान्य एम्बुलेंस (टाइप-बी) -03
प्रत्येक एनडीआरएफ इकाई के लिए कुल 06 एम्बुलेंस अधिकृत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116603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72B514-A765-C027-7364-7C3B436F4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65430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991F72DE-AD7D-F846-EAF5-5AA91DDD97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19423"/>
              </p:ext>
            </p:extLst>
          </p:nvPr>
        </p:nvGraphicFramePr>
        <p:xfrm>
          <a:off x="1452075" y="1443470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Medicines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Antiseptic Spray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Alcohol Swab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Asthalin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Inhaler 200 dose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Diclofenac Spray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Drop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Nasovion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(Xylometazoline)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Dry Cough </a:t>
                      </a:r>
                      <a:r>
                        <a:rPr lang="en-US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100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Ear Drop. Benzocaine + Antipyrine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Eye Drop Ciprofloxacin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Eye Drop Diclofenac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Ondansetron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Adrenaline 1ml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407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3909AA7-B61D-B735-3537-4F630C262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92B773-D08D-5170-4D02-B17F3E89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52095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BFD1217-6081-59D4-5B43-7C98FE6627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1390282"/>
              </p:ext>
            </p:extLst>
          </p:nvPr>
        </p:nvGraphicFramePr>
        <p:xfrm>
          <a:off x="1450975" y="1517362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Amikacin 500mg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Amoxicillin +Clavulanic acid -10.2 gm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Atropine 1ml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Avil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Ciprofloxacin-100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Deriphyllin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Dexamethasone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Dextrose 5% 500ml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Dextrose 10% 500ml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Dextrose 25%-100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DNS 500ml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073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CBFF1E3-B91D-47EA-4B73-D9837275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2C352B-B081-C5DC-AB04-6B450A5F8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215" y="167210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4248D7E5-C882-4A4D-B9FC-27B2F1CE81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510828"/>
              </p:ext>
            </p:extLst>
          </p:nvPr>
        </p:nvGraphicFramePr>
        <p:xfrm>
          <a:off x="1469448" y="1129434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Diazepam 5mg/ml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Diclofenac Sod 75mg/3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Dopamine 5ml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Drotaverin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Eptoin(Phenytoin Sodium)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Ethamsylate/ Tranexamic Acid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Frusemide-2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Heamaccel 500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Hydrocortisone sod. 100mg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Ketorolac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Lorazepam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637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8F743C4-8CB8-727E-F494-EC30D201E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5330D0-0B6D-38BA-510E-3E04F47FE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24" y="265430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13AF1D8-1724-C357-CCA9-AA972B804D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055422"/>
              </p:ext>
            </p:extLst>
          </p:nvPr>
        </p:nvGraphicFramePr>
        <p:xfrm>
          <a:off x="1451524" y="1314665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Manitol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100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Metronidazole 100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Monocef 1mg (Inj. Ceftriaxone)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NS 500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Paracetamol 50mg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PD-Lyte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Phenargan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25mg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Ranitidine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Ringer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Lactae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500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Tramadol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Xylocaine 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896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1A6FBBD-FE0B-8473-8C8D-0F7E45152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D65EFF-AA90-C362-3641-2BA650F90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265430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CEE80E7-7E75-A6DE-ADB8-19E0B4F226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567246"/>
              </p:ext>
            </p:extLst>
          </p:nvPr>
        </p:nvGraphicFramePr>
        <p:xfrm>
          <a:off x="1450975" y="1314665"/>
          <a:ext cx="9604375" cy="4702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Liquid Antacid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Liquid Laxative (Suspension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Liqid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Paraffin 3.75ml+Milk of Magnesia 11.25ml) 170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Lot.Betadine 100ml(Povidone Iodine)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Medicated </a:t>
                      </a:r>
                      <a:r>
                        <a:rPr lang="en-US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washproof</a:t>
                      </a: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antiseptic adhesive </a:t>
                      </a:r>
                      <a:r>
                        <a:rPr lang="en-US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bandaid</a:t>
                      </a:r>
                      <a:endParaRPr lang="en-US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Methyled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Sprit 500ml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Oint</a:t>
                      </a: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Benzyl Nicotinate and Heparin.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ORS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Savlon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500ml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Amoxy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125mg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Amoxycillin 200+Clavunic acid 28.5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cough /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cofdex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Zydrin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402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3E2D9B1-D0CC-9B97-480F-D1978A3F2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D4753E-FA40-FC4A-6D99-552B33B6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24" y="256540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5E4E0B6-E668-5F70-E32B-584E84F817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72737"/>
              </p:ext>
            </p:extLst>
          </p:nvPr>
        </p:nvGraphicFramePr>
        <p:xfrm>
          <a:off x="1451524" y="1305775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Ibugesic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Ibuprofen+PCM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Mefanic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Acid + PCM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Ofloxacine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+ Ornidazole 60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Ondansetron -30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PCM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Tixylix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60ml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Avil 25mg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Ibuprofen-400+PCM-325 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Alprazolam 0.25mg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Amoxycillin 500+Clavunic acid 125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Atenolol 50mg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549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2BC2F23-643D-B59C-D551-8AF89EC59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07996B-6AB6-2279-89A2-C3372F014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60985"/>
            <a:ext cx="9603275" cy="1049235"/>
          </a:xfrm>
        </p:spPr>
        <p:txBody>
          <a:bodyPr/>
          <a:lstStyle/>
          <a:p>
            <a:pPr algn="ctr"/>
            <a:r>
              <a:rPr lang="hi-IN" b="1" dirty="0"/>
              <a:t>एएलएस/बीएलएस/सामान्य एम्बुलेंस में उपलब्ध दवाएं</a:t>
            </a:r>
            <a:endParaRPr lang="en-IN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580E16F-EC35-123B-CF62-EE83E673AF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638139"/>
              </p:ext>
            </p:extLst>
          </p:nvPr>
        </p:nvGraphicFramePr>
        <p:xfrm>
          <a:off x="1452075" y="1310220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Azithromycin 500mg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Cetrizine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Diclofenac+Paracetamol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+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Seretopeptidase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Digene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Dulcolax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Frusamide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40mg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Maftal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spas(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Dicyclomine+Mefanic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Acid)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Metronidazole 400mg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Nifedipine 10mg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Sorbitrate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Norflox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400mg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10865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78</TotalTime>
  <Words>955</Words>
  <Application>Microsoft Office PowerPoint</Application>
  <PresentationFormat>Custom</PresentationFormat>
  <Paragraphs>509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Gallery</vt:lpstr>
      <vt:lpstr>एम्बुलेंस एएलएस/बीएलएस में उपलब्ध आपातकालीन दवाएं</vt:lpstr>
      <vt:lpstr>प्रत्येक एनडीआरएफ इकाई के लिए एम्बुलेंस का प्राधिकरण</vt:lpstr>
      <vt:lpstr>एएलएस/बीएलएस/सामान्य एम्बुलेंस में उपलब्ध दवाएं</vt:lpstr>
      <vt:lpstr>एएलएस/बीएलएस/सामान्य एम्बुलेंस में उपलब्ध दवाएं</vt:lpstr>
      <vt:lpstr>एएलएस/बीएलएस/सामान्य एम्बुलेंस में उपलब्ध दवाएं</vt:lpstr>
      <vt:lpstr>एएलएस/बीएलएस/सामान्य एम्बुलेंस में उपलब्ध दवाएं</vt:lpstr>
      <vt:lpstr>एएलएस/बीएलएस/सामान्य एम्बुलेंस में उपलब्ध दवाएं</vt:lpstr>
      <vt:lpstr>एएलएस/बीएलएस/सामान्य एम्बुलेंस में उपलब्ध दवाएं</vt:lpstr>
      <vt:lpstr>एएलएस/बीएलएस/सामान्य एम्बुलेंस में उपलब्ध दवाएं</vt:lpstr>
      <vt:lpstr>एएलएस/बीएलएस/सामान्य एम्बुलेंस में उपलब्ध दवाएं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एम्बुलेंस एएलएस/बीएलएस में उपलब्ध आपातकालीन दवाएं</dc:title>
  <dc:creator>MTI MTI</dc:creator>
  <cp:lastModifiedBy>NDRF MEDICAL</cp:lastModifiedBy>
  <cp:revision>14</cp:revision>
  <dcterms:created xsi:type="dcterms:W3CDTF">2025-06-05T07:09:31Z</dcterms:created>
  <dcterms:modified xsi:type="dcterms:W3CDTF">2025-12-19T11:06:20Z</dcterms:modified>
</cp:coreProperties>
</file>