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B3EE-4637-479B-99C4-DAE14C95B143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7FD2-B36D-4864-A144-BC5F12D0BD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1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practical ECG interpretation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960C70-AFB9-452E-B3CA-E881737E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BAD9F41-1D16-47E2-4B1E-CFA5D9B6B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71146D-8E13-43A9-CCBC-51AB0223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B79F1D-C1DE-9F0A-CE66-365EC5249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1230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increased sympathetic stimulation.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A5052D-BD49-06B2-DA51-69172E16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DBD294F-3383-A2E2-F4D5-320516DF4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0535DC-9302-2672-713C-3E85D9E0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increased sympathetic stimulation.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44F9BB-53C7-72FF-528F-9C0632C4B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7974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features of a healthy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example with waveform annotations.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Guide on rhythm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rate categories.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physiological implications.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prepare for module on arrhythmias.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rhythm strip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the function of rhythm strips.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three primary methods for heart rate calculation.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Simple method for regular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Use for accurate calculation on detailed strips.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Preferred method in emergency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Define characteristics of a normal ECG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BC65A9-CB5E-1B27-BC84-F69EB6FCB4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रिदम स्ट्रिप और सामान्य ईसीजी से हृदय गति का निर्धारण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3DF283-AE4E-329E-E053-184528A8C677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-9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33882" y="5611905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2DCCA-0D73-6964-99FA-2BB44D1A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39891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सामान्य साइनस लय (एनएसआर)</a:t>
            </a:r>
            <a:endParaRPr lang="en-IN" dirty="0"/>
          </a:p>
        </p:txBody>
      </p:sp>
      <p:pic>
        <p:nvPicPr>
          <p:cNvPr id="1026" name="Picture 2" descr="EKG Normal Sinus Rythms, Sinus Bradycardia, &amp; More – LevelUpRN">
            <a:extLst>
              <a:ext uri="{FF2B5EF4-FFF2-40B4-BE49-F238E27FC236}">
                <a16:creationId xmlns:a16="http://schemas.microsoft.com/office/drawing/2014/main" xmlns="" id="{693002FD-6EF1-5318-FBB0-D192112A1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091"/>
            <a:ext cx="8229600" cy="35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1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एनएसआर के समान लेकिन दर 60 बीपीएम &lt;
• अक्सर एथलीटों में या नींद के दौरान सामान्य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5A60B7-27A4-11A6-81CE-5BCD8EEC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3CE2-5197-F6FE-F615-56E4975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pic>
        <p:nvPicPr>
          <p:cNvPr id="2050" name="Picture 2" descr="2+ Thousand Bradycardia Royalty-Free Images, Stock Photos &amp; Pictures |  Shutterstock">
            <a:extLst>
              <a:ext uri="{FF2B5EF4-FFF2-40B4-BE49-F238E27FC236}">
                <a16:creationId xmlns:a16="http://schemas.microsoft.com/office/drawing/2014/main" xmlns="" id="{F8D13A3B-1686-6D95-7E3B-8F4E5D54B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" y="1417638"/>
            <a:ext cx="7813964" cy="42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टैचीकार्डिया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dirty="0"/>
              <a:t>• </a:t>
            </a:r>
            <a:r>
              <a:rPr lang="hi-IN" sz="3600" dirty="0"/>
              <a:t>एनएसआर के समान लेकिन दर 100 बीपीएम &gt;
• तनाव, बुखार, व्यायाम के दौरान हो सकता है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88B19A-C6A2-760E-510A-8683A2BF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9F04E-4D94-4344-4095-2720598A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टैचीकार्डिया</a:t>
            </a:r>
            <a:endParaRPr dirty="0"/>
          </a:p>
        </p:txBody>
      </p:sp>
      <p:pic>
        <p:nvPicPr>
          <p:cNvPr id="3074" name="Picture 2" descr="Electrocardiogram show Sinus tachycardia pattern. Cardiac fibrillation. Heart beat. CPR. ECG. EKG. Vital sign. Life support. Defib. Emergency. Medical healthcare symbol.">
            <a:extLst>
              <a:ext uri="{FF2B5EF4-FFF2-40B4-BE49-F238E27FC236}">
                <a16:creationId xmlns:a16="http://schemas.microsoft.com/office/drawing/2014/main" xmlns="" id="{6A6554CA-F6EE-92BA-0EF0-5C9CB18A0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3" y="1600200"/>
            <a:ext cx="8306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सामान्य ईसीजी सुविधाएँ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P </a:t>
            </a:r>
            <a:r>
              <a:rPr lang="hi-IN" dirty="0"/>
              <a:t>तरंग </a:t>
            </a:r>
            <a:r>
              <a:rPr lang="en-IN" dirty="0"/>
              <a:t>I, II, </a:t>
            </a:r>
            <a:r>
              <a:rPr lang="en-IN" dirty="0" err="1"/>
              <a:t>aVF</a:t>
            </a:r>
            <a:r>
              <a:rPr lang="en-IN" dirty="0"/>
              <a:t> </a:t>
            </a:r>
            <a:r>
              <a:rPr lang="hi-IN" dirty="0"/>
              <a:t>में सीधी
• क्यूआरएस संकीर्ण और सुसंगत
• अधिकांश लीड में टी लहर सीधी
• नियमित आरआर अंतराल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5236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ईसीजी उदाहरण - सामान्य साइनस लय</a:t>
            </a:r>
            <a:endParaRPr dirty="0"/>
          </a:p>
        </p:txBody>
      </p:sp>
      <p:pic>
        <p:nvPicPr>
          <p:cNvPr id="4" name="Picture 2" descr="EKG Normal Sinus Rythms, Sinus Bradycardia, &amp; More – LevelUpRN">
            <a:extLst>
              <a:ext uri="{FF2B5EF4-FFF2-40B4-BE49-F238E27FC236}">
                <a16:creationId xmlns:a16="http://schemas.microsoft.com/office/drawing/2014/main" xmlns="" id="{F3B1797F-1E3A-DF00-148F-6ED921308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3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लय नियमितता का आकलन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R </a:t>
            </a:r>
            <a:r>
              <a:rPr lang="hi-IN" dirty="0"/>
              <a:t>तरंगों के बीच अंतराल को मापें
• समान रिक्ति = नियमित लय
• परिवर्तनीय रिक्ति = अनियमित लय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औसत हृदय गति चार्ट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&gt;100 बीपीएम: टैचीकार्डिया
• 60-100 बीपीएम: सामान्य
• &lt;60 बीपीएम: ब्रैडीकार्डिया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नैदानिक महत्व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असामान्य दरें कार्डियक आउटपुट को प्रभावित करती हैं
• ब्रैडीकार्डिया → कम छिड़काव
• टैचीकार्डिया → मायोकार्डियल मांग में वृद्धि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इस मॉड्यूल के अंत तक, आप निम्न में सक्षम होंगे:
• विभिन्न ईसीजी विधियों का उपयोग करके हृदय गति निर्धारित करें
• सामान्य साइनस लय विशेषताओं की पहचान करें
• सामान्य ईसीजी तरंगों को पहचानें
• समझें कि दर, लय और आकृति विज्ञान हृदय समारोह से कैसे संबंधित हैं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दर और लय का आकलन करने के लिए रिदम स्ट्रिप्स आवश्यक हैं
• हृदय गति की गणना करने के लिए कई तरीके मौजूद हैं
• सामान्य ईसीजी पैटर्न को पहचानना व्याख्या के लिए मौलिक है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21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हृदय गति और लय ईसीजी व्याख्या के प्रमुख तत्व हैं। रिदम स्ट्रिप्स नियमितता और दर का आकलन करने में मदद करते हैं।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रिदम स्ट्रिप क्या है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132" y="1417638"/>
            <a:ext cx="8037485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एक लंबी रिकॉर्डिंग (आमतौर पर लीड </a:t>
            </a:r>
            <a:r>
              <a:rPr lang="en-IN" dirty="0"/>
              <a:t>II)
• </a:t>
            </a:r>
            <a:r>
              <a:rPr lang="hi-IN" dirty="0"/>
              <a:t>निरंतर हृदय विद्युत गतिविधि को कैप्चर करता है</a:t>
            </a:r>
            <a:endParaRPr dirty="0"/>
          </a:p>
        </p:txBody>
      </p:sp>
      <p:pic>
        <p:nvPicPr>
          <p:cNvPr id="4098" name="Picture 2" descr="Appendix of Rhythm Strips – Nursing Advanced Skills">
            <a:extLst>
              <a:ext uri="{FF2B5EF4-FFF2-40B4-BE49-F238E27FC236}">
                <a16:creationId xmlns:a16="http://schemas.microsoft.com/office/drawing/2014/main" xmlns="" id="{00766327-8AE2-5412-E3C6-CBD86DD5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" y="3065605"/>
            <a:ext cx="781396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3709" cy="1143000"/>
          </a:xfrm>
        </p:spPr>
        <p:txBody>
          <a:bodyPr/>
          <a:lstStyle/>
          <a:p>
            <a:r>
              <a:rPr lang="hi-IN" dirty="0"/>
              <a:t>हृदय गति की गणना के तरीके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lang="hi-IN" dirty="0"/>
              <a:t>300 विधि (नियमित लय के लिए)
2. 1500 विधि (नियमित के लिए सबसे सटीक)
3. 6-सेकंड विधि (अनियमित लय के लिए)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300 विधि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R </a:t>
            </a:r>
            <a:r>
              <a:rPr lang="hi-IN" dirty="0"/>
              <a:t>तरंगों के बीच बड़े बक्से गिनें
• हृदय गति = 300 ÷ बड़े बक्सों की संख्या
उदाहरण: 4 बक्से → 300 ÷ 4 = 75 बीपीएम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1500 विधि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IN" dirty="0"/>
              <a:t>R </a:t>
            </a:r>
            <a:r>
              <a:rPr lang="hi-IN" dirty="0"/>
              <a:t>तरंगों के बीच छोटे बक्से गिनें
• हृदय गति = 1500 ÷ छोटे बक्से की संख्या
उदाहरण: 20 छोटे बक्से → 1500 ÷ 20 = 75 बीपीएम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6-सेकंड विधि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3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sz="2800" dirty="0"/>
              <a:t>6 सेकंड में </a:t>
            </a:r>
            <a:r>
              <a:rPr lang="en-IN" sz="2800" dirty="0"/>
              <a:t>QRS </a:t>
            </a:r>
            <a:r>
              <a:rPr lang="hi-IN" sz="2800" dirty="0"/>
              <a:t>कॉम्प्लेक्स की संख्या गिनें और 10 से गुणा करें
• नियमित या अनियमित लय के लिए काम करता है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FC6A4C-47D0-B6E4-BC8D-C80A89A2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" y="2914217"/>
            <a:ext cx="7342909" cy="3669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सामान्य साइनस लय (एनएसआर)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एसए नोड से उत्पन्न होता है
• नियमित लय
• दर: 60-100 बीपीएम
• प्रत्येक क्यूआरएस से पहले पी लहर
• पीआर अंतराल: 0.12–0.20 सेकंड
• क्यूआरएस ≤ 0.12 सेकंड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357</Words>
  <Application>Microsoft Office PowerPoint</Application>
  <PresentationFormat>On-screen Show (4:3)</PresentationFormat>
  <Paragraphs>63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रिदम स्ट्रिप और सामान्य ईसीजी से हृदय गति का निर्धारण</vt:lpstr>
      <vt:lpstr>सीखने के उद्देश्य</vt:lpstr>
      <vt:lpstr>परिचय</vt:lpstr>
      <vt:lpstr>रिदम स्ट्रिप क्या है?</vt:lpstr>
      <vt:lpstr>हृदय गति की गणना के तरीके</vt:lpstr>
      <vt:lpstr>300 विधि</vt:lpstr>
      <vt:lpstr>1500 विधि</vt:lpstr>
      <vt:lpstr>6-सेकंड विधि</vt:lpstr>
      <vt:lpstr>सामान्य साइनस लय (एनएसआर)</vt:lpstr>
      <vt:lpstr>सामान्य साइनस लय (एनएसआर)</vt:lpstr>
      <vt:lpstr>साइनस ब्रैडीकार्डिया</vt:lpstr>
      <vt:lpstr>साइनस ब्रैडीकार्डिया</vt:lpstr>
      <vt:lpstr>साइनस टैचीकार्डिया</vt:lpstr>
      <vt:lpstr>साइनस टैचीकार्डिया</vt:lpstr>
      <vt:lpstr>सामान्य ईसीजी सुविधाएँ</vt:lpstr>
      <vt:lpstr>ईसीजी उदाहरण - सामान्य साइनस लय</vt:lpstr>
      <vt:lpstr>लय नियमितता का आकलन</vt:lpstr>
      <vt:lpstr>औसत हृदय गति चार्ट</vt:lpstr>
      <vt:lpstr>नैदानिक महत्व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रिदम स्ट्रिप और सामान्य ईसीजी से हृदय गति का निर्धारण</dc:title>
  <dc:subject/>
  <dc:creator/>
  <cp:keywords/>
  <dc:description>generated using python-pptx</dc:description>
  <cp:lastModifiedBy>NDRF MEDICAL</cp:lastModifiedBy>
  <cp:revision>7</cp:revision>
  <dcterms:created xsi:type="dcterms:W3CDTF">2013-01-27T09:14:16Z</dcterms:created>
  <dcterms:modified xsi:type="dcterms:W3CDTF">2025-12-20T06:26:32Z</dcterms:modified>
  <cp:category/>
</cp:coreProperties>
</file>