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06E8D-DCE4-4982-88F4-DF9277833861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FCCD9-2547-4BC5-8001-D4B91FFA7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09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the foundational concepts of ECG interpretation.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prolonged QT implications.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rare but important U wave.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Define the reference point for ECG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Review complete ECG cycle.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link between ECG and pathology.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Emphasize diagnostic value of ECG basics.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Wrap up and lead into module on determining heart rate and normal ECG patterns.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Provide overview of ECG purpose.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basic recording principles.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ECG calibration.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significance of P wave.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AV conduction timing.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ventricular depolarization sequence.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clinical significance in ischemia and infarction.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Interpret T wave variations.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6EF7FCD-EFCE-B131-3F66-977250BC309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0986" y="0"/>
            <a:ext cx="129854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i-IN" dirty="0"/>
              <a:t>ईसीजी मूल बातें, तरंगें, अंतराल और खंड</a:t>
            </a:r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FEE5414-7C91-5A31-E841-B22468C95231}"/>
              </a:ext>
            </a:extLst>
          </p:cNvPr>
          <p:cNvSpPr>
            <a:spLocks noGrp="1"/>
          </p:cNvSpPr>
          <p:nvPr/>
        </p:nvSpPr>
        <p:spPr>
          <a:xfrm>
            <a:off x="2049318" y="8382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पाठ -8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14563" y="5558117"/>
            <a:ext cx="213360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)</a:t>
            </a:r>
            <a:r>
              <a:rPr lang="en-IN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kjk</a:t>
            </a:r>
            <a:endParaRPr lang="en-IN" sz="4000" b="1" dirty="0" smtClean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go0@eSfMd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izeksn</a:t>
            </a:r>
            <a:r>
              <a:rPr lang="en-US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dqekj</a:t>
            </a:r>
            <a:endParaRPr lang="en-US" sz="4000" b="1" dirty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टी वेव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वेंट्रिकुलर रिपोलराइजेशन का प्रतिनिधित्व करता है
• आमतौर पर अधिकांश लीड में सीधा
• असामान्यताएं इलेक्ट्रोलाइट असंतुलन या इस्किमिया का संकेत दे सकती हैं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क्यूटी अंतराल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dirty="0"/>
              <a:t>• </a:t>
            </a:r>
            <a:r>
              <a:rPr lang="hi-IN" dirty="0"/>
              <a:t>क्यूआरएस की शुरुआत से टी तरंग के अंत तक
• कुल वेंट्रिकुलर गतिविधि (विध्रुवण + पुन: ध्रुवीकरण) का प्रतिनिधित्व करता है
• सामान्य: 0.36–0.44 सेकंड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यू वेव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dirty="0"/>
              <a:t>• </a:t>
            </a:r>
            <a:r>
              <a:rPr lang="hi-IN" dirty="0"/>
              <a:t>टी तरंग का अनुसरण करता है, छोटा सकारात्मक विक्षेपण
• </a:t>
            </a:r>
            <a:r>
              <a:rPr lang="en-IN" dirty="0"/>
              <a:t>Purkinje </a:t>
            </a:r>
            <a:r>
              <a:rPr lang="hi-IN" dirty="0"/>
              <a:t>फाइबर के पुनर्ध्रुवीकरण का प्रतिनिधित्व कर सकता है
• हाइपोकैलिमिया में प्रमुख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आइसोइलेक्ट्रिक लाइन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विक्षेपण के बीच आधार रेखा
• कोई विद्युत गतिविधि का प्रतिनिधित्व नहीं करता है
• एसटी खंड तुलना के लिए उपयोग किया जाता है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3FADB92-4479-EAC4-FC14-7F216EB29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436" y="157018"/>
            <a:ext cx="6982692" cy="59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0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सामान्य ईसीजी सारांश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पी तरंग: आलिंद विध्रुवण
• क्यूआरएस: वेंट्रिकुलर विध्रुवण
• टी तरंग: वेंट्रिकुलर रीपोलराइजेशन
• अंतराल चालन के समय को दर्शाता है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असामान्यताओं का अवलोकन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लंबे समय तक पीआर: एवी ब्लॉक
• वाइड क्यूआरएस: बंडल शाखा ब्लॉक
• एसटी ऊंचाई/अवसाद: इस्किमिया/रोधगलन
• उलटा टी तरंग: इस्किमिया या तनाव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नैदानिक अनुप्रयोग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ईसीजी हृदय समारोह में तेज़, गैर-इनवेसिव अंतर्दृष्टि प्रदान करता है
• अतालता, इस्किमिया और चालन दोषों के निदान के लिए उपयोग किया जाता है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सारांश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तरंगों, अंतरालों और खंडों को समझना ईसीजी व्याख्या की नींव बनाता है
• सामान्य समय सिंक्रनाइज़ हृदय गतिविधि सुनिश्चित करता है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97CD1-D9C1-0F58-620E-252A778D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57500"/>
            <a:ext cx="8229600" cy="3009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i-IN" sz="8000" b="1" dirty="0">
                <a:solidFill>
                  <a:srgbClr val="FF0000"/>
                </a:solidFill>
              </a:rPr>
              <a:t>कोई भी प्रश्न</a:t>
            </a: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104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सीखने के उद्देश्य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dirty="0"/>
              <a:t>इस मॉड्यूल के अंत तक, आप निम्न में सक्षम होंगे:
• ईसीजी तरंग के प्रमुख घटकों की पहचान करें
• बताएं कि प्रत्येक तरंग, अंतराल और खंड क्या दर्शाता है
• ईसीजी घटकों के सामान्य समय और अवधि को समझें
• पहचानें कि इन तत्वों में परिवर्तन हृदय संबंधी असामान्यताओं को कैसे इंगित करते हैं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A8C1D0-F71D-B81A-2F16-9719A6941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E717A-4AAE-EFE4-647E-F9C57339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 algn="ctr">
              <a:buNone/>
            </a:pPr>
            <a:r>
              <a:rPr lang="hi-IN" sz="8000" b="1" dirty="0">
                <a:solidFill>
                  <a:srgbClr val="00B050"/>
                </a:solidFill>
              </a:rPr>
              <a:t>धन्यवाद</a:t>
            </a:r>
            <a:endParaRPr lang="en-IN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8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परिचय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एक इलेक्ट्रोकार्डियोग्राम (ईसीजी) विध्रुवण और पुन: ध्रुवीकरण के दौरान हृदय की विद्युत गतिविधि को रिकॉर्ड करता है।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बुनियादी ईसीजी अवधारणाएं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ईसीजी हृदय की विद्युत गतिविधि को दर्शाता है
• ग्राफ पेपर पर तरंगों की एक श्रृंखला के रूप में दर्ज किया गया
• समय (क्षैतिज) बनाम वोल्टेज (ऊर्ध्वाधर)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ईसीजी पेपर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92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sz="2800" dirty="0"/>
              <a:t>मानक गति: 25 मिमी/सेकंड
• प्रत्येक छोटा बॉक्स = 0.04 सेकंड; बड़ा बॉक्स = 0.2 सेकंड
• 10 मिमी ऊंचाई = 1 एमवी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577521-D65D-A97C-E2BC-7C88D6927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64" y="3352800"/>
            <a:ext cx="3280063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90E1AC-7C38-F653-6DB5-8C5AFA79D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791" y="3641725"/>
            <a:ext cx="39624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पी वेव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आलिंद विध्रुवण का प्रतिनिधित्व करता है
• अवधि: ≤ 0.12 सेकंड
• आयाम: ≤ 2.5 मिमी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085E37-5563-E80A-91D1-DB18095C9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9" y="3362036"/>
            <a:ext cx="7407564" cy="31149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पीआर अंतराल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en-IN" dirty="0"/>
              <a:t>P </a:t>
            </a:r>
            <a:r>
              <a:rPr lang="hi-IN" dirty="0"/>
              <a:t>तरंग की शुरुआत से </a:t>
            </a:r>
            <a:r>
              <a:rPr lang="en-IN" dirty="0"/>
              <a:t>QRS </a:t>
            </a:r>
            <a:r>
              <a:rPr lang="hi-IN" dirty="0"/>
              <a:t>कॉम्प्लेक्स की शुरुआत तक
• एवी चालन समय का प्रतिनिधित्व करता है
• सामान्य: 0.12–0.20 सेकंड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क्यूआरएस कॉम्प्लेक्स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वेंट्रिकुलर विध्रुवण का प्रतिनिधित्व करता है
• अवधि: ≤ 0.12 सेकंड
• क्यू तरंग: प्रारंभिक नकारात्मक विक्षेपण
• आर तरंग: पहला सकारात्मक विक्षेपण
• एस तरंग: आर के बाद नकारात्मक विक्षेपण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एसटी सेगमेंट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855" y="133234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sz="2800" dirty="0"/>
              <a:t>क्यूआरएस कॉम्प्लेक्स और टी वेव के बीच
• प्रारंभिक वेंट्रिकुलर रिपोलराइजेशन का प्रतिनिधित्व करता है
• सामान्य रूप से आइसोइलेक्ट्रिक (फ्लैट)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2AC581-E8F5-1830-63D2-65DCD1E2E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9" y="3362036"/>
            <a:ext cx="7407564" cy="31149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317</Words>
  <Application>Microsoft Office PowerPoint</Application>
  <PresentationFormat>On-screen Show (4:3)</PresentationFormat>
  <Paragraphs>59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ईसीजी मूल बातें, तरंगें, अंतराल और खंड</vt:lpstr>
      <vt:lpstr>सीखने के उद्देश्य</vt:lpstr>
      <vt:lpstr>परिचय</vt:lpstr>
      <vt:lpstr>बुनियादी ईसीजी अवधारणाएं</vt:lpstr>
      <vt:lpstr>ईसीजी पेपर</vt:lpstr>
      <vt:lpstr>पी वेव</vt:lpstr>
      <vt:lpstr>पीआर अंतराल</vt:lpstr>
      <vt:lpstr>क्यूआरएस कॉम्प्लेक्स</vt:lpstr>
      <vt:lpstr>एसटी सेगमेंट</vt:lpstr>
      <vt:lpstr>टी वेव</vt:lpstr>
      <vt:lpstr>क्यूटी अंतराल</vt:lpstr>
      <vt:lpstr>यू वेव</vt:lpstr>
      <vt:lpstr>आइसोइलेक्ट्रिक लाइन</vt:lpstr>
      <vt:lpstr>PowerPoint Presentation</vt:lpstr>
      <vt:lpstr>सामान्य ईसीजी सारांश</vt:lpstr>
      <vt:lpstr>असामान्यताओं का अवलोकन</vt:lpstr>
      <vt:lpstr>नैदानिक अनुप्रयोग</vt:lpstr>
      <vt:lpstr>सारांश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ईसीजी मूल बातें, तरंगें, अंतराल और खंड</dc:title>
  <dc:subject/>
  <dc:creator/>
  <cp:keywords/>
  <dc:description>generated using python-pptx</dc:description>
  <cp:lastModifiedBy>NDRF MEDICAL</cp:lastModifiedBy>
  <cp:revision>9</cp:revision>
  <dcterms:created xsi:type="dcterms:W3CDTF">2013-01-27T09:14:16Z</dcterms:created>
  <dcterms:modified xsi:type="dcterms:W3CDTF">2025-12-20T06:29:12Z</dcterms:modified>
  <cp:category/>
</cp:coreProperties>
</file>