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B7C42-4C93-4597-84F7-3AA47930D911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2863F-3367-43A9-9A62-B57363D7A1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89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key objectives for practical ECG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preparation before recording.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practical steps to visualize heartbeat.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the ECG recording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 quality assurance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Ensure accurate recordkeeping.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Offer quick problem-solving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ECG process professionally.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prepare for ECG analysis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the importance of precision in lead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Overview of 12-lead ECG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proper limb electrode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Demonstrate correct precordial lead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lead arrangement.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anatomical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troubleshooting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Ensure signal stability.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925" y="16276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4E1582-1AC0-3551-1B57-2E555773DB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32874" y="0"/>
            <a:ext cx="1211126" cy="10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Lead Placement, Finding Heartbeat &amp; Performing ECG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83AC021-9F46-7610-832A-036AB41372FD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165790" y="5150695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AMANDEEP KAUR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>
                <a:solidFill>
                  <a:srgbClr val="00B0F0"/>
                </a:solidFill>
              </a:rPr>
              <a:t>               </a:t>
            </a:r>
            <a:r>
              <a:rPr lang="en-IN" sz="2400" b="1" dirty="0" smtClean="0">
                <a:solidFill>
                  <a:srgbClr val="00B0F0"/>
                </a:solidFill>
              </a:rPr>
              <a:t>ASI/ANM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Placement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Leads reversed (e.g., RA/LA swapped)</a:t>
            </a:r>
          </a:p>
          <a:p>
            <a:pPr marL="0" indent="0">
              <a:buNone/>
            </a:pPr>
            <a:r>
              <a:rPr dirty="0"/>
              <a:t>• Incorrect chest lead spacing</a:t>
            </a:r>
          </a:p>
          <a:p>
            <a:pPr marL="0" indent="0">
              <a:buNone/>
            </a:pPr>
            <a:r>
              <a:rPr dirty="0"/>
              <a:t>• Loose electrodes causing artifacts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Checking Lead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Verify all leads securely attached</a:t>
            </a:r>
          </a:p>
          <a:p>
            <a:pPr marL="0" indent="0">
              <a:buNone/>
            </a:pPr>
            <a:r>
              <a:rPr dirty="0"/>
              <a:t>• Confirm cables not twisted or stretched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Preparing to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Confirm calibration and paper speed</a:t>
            </a:r>
          </a:p>
          <a:p>
            <a:pPr marL="0" indent="0">
              <a:buNone/>
            </a:pPr>
            <a:r>
              <a:rPr dirty="0"/>
              <a:t>• Ensure patient relaxed and breathing normally</a:t>
            </a:r>
          </a:p>
          <a:p>
            <a:pPr marL="0" indent="0">
              <a:buNone/>
            </a:pPr>
            <a:r>
              <a:rPr dirty="0"/>
              <a:t>• Minimize movement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Finding the Heartbeat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Observe lead II for clear rhythm</a:t>
            </a:r>
          </a:p>
          <a:p>
            <a:pPr marL="0" indent="0">
              <a:buNone/>
            </a:pPr>
            <a:r>
              <a:rPr dirty="0"/>
              <a:t>• Confirm QRS complex visibility</a:t>
            </a:r>
          </a:p>
          <a:p>
            <a:pPr marL="0" indent="0">
              <a:buNone/>
            </a:pPr>
            <a:r>
              <a:rPr dirty="0"/>
              <a:t>• Adjust gain or filter if needed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Recording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Press start or record button</a:t>
            </a:r>
          </a:p>
          <a:p>
            <a:pPr marL="0" indent="0">
              <a:buNone/>
            </a:pPr>
            <a:r>
              <a:rPr dirty="0"/>
              <a:t>2. Ensure 10-second tracing for all 12 leads</a:t>
            </a:r>
          </a:p>
          <a:p>
            <a:pPr marL="0" indent="0">
              <a:buNone/>
            </a:pPr>
            <a:r>
              <a:rPr dirty="0"/>
              <a:t>3. Observe real-time waveform for artifacts</a:t>
            </a:r>
          </a:p>
          <a:p>
            <a:pPr marL="0" indent="0">
              <a:buNone/>
            </a:pPr>
            <a:r>
              <a:rPr dirty="0"/>
              <a:t>4. Stop and print or save recording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Verifying ECG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Baseline stable</a:t>
            </a:r>
          </a:p>
          <a:p>
            <a:pPr marL="0" indent="0">
              <a:buNone/>
            </a:pPr>
            <a:r>
              <a:rPr dirty="0"/>
              <a:t>• No muscle or electrical interference</a:t>
            </a:r>
          </a:p>
          <a:p>
            <a:pPr marL="0" indent="0">
              <a:buNone/>
            </a:pPr>
            <a:r>
              <a:rPr dirty="0"/>
              <a:t>• Consistent waveform across leads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Labeling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Include patient name, date, time, and technician initials</a:t>
            </a:r>
          </a:p>
          <a:p>
            <a:pPr marL="0" indent="0">
              <a:buNone/>
            </a:pPr>
            <a:r>
              <a:rPr dirty="0"/>
              <a:t>• Record any observations during test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Poor contact – clean skin, reapply gel</a:t>
            </a:r>
          </a:p>
          <a:p>
            <a:pPr marL="0" indent="0">
              <a:buNone/>
            </a:pPr>
            <a:r>
              <a:rPr dirty="0"/>
              <a:t>• Electrical noise – check grounding</a:t>
            </a:r>
          </a:p>
          <a:p>
            <a:pPr marL="0" indent="0">
              <a:buNone/>
            </a:pPr>
            <a:r>
              <a:rPr dirty="0"/>
              <a:t>• Motion artifact – remind patient to stay still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Post-Procedure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Remove electrodes gently</a:t>
            </a:r>
          </a:p>
          <a:p>
            <a:pPr marL="0" indent="0">
              <a:buNone/>
            </a:pPr>
            <a:r>
              <a:rPr dirty="0"/>
              <a:t>• Clean skin and equipment</a:t>
            </a:r>
          </a:p>
          <a:p>
            <a:pPr marL="0" indent="0">
              <a:buNone/>
            </a:pPr>
            <a:r>
              <a:rPr dirty="0"/>
              <a:t>• Thank patient and explain next steps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Correct lead placement and patient cooperation are vital</a:t>
            </a:r>
          </a:p>
          <a:p>
            <a:pPr marL="0" indent="0">
              <a:buNone/>
            </a:pPr>
            <a:r>
              <a:rPr dirty="0"/>
              <a:t>• Systematic procedure ensures reliable ECG tracing</a:t>
            </a:r>
          </a:p>
          <a:p>
            <a:pPr marL="0" indent="0">
              <a:buNone/>
            </a:pPr>
            <a:r>
              <a:rPr dirty="0"/>
              <a:t>• Understanding practical technique improves interpretation accuracy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By the end of this module, you will be able to:</a:t>
            </a:r>
          </a:p>
          <a:p>
            <a:pPr marL="0" indent="0">
              <a:buNone/>
            </a:pPr>
            <a:r>
              <a:rPr dirty="0"/>
              <a:t>• Identify correct electrode and lead placement</a:t>
            </a:r>
          </a:p>
          <a:p>
            <a:pPr marL="0" indent="0">
              <a:buNone/>
            </a:pPr>
            <a:r>
              <a:rPr dirty="0"/>
              <a:t>• Locate landmarks for chest leads</a:t>
            </a:r>
          </a:p>
          <a:p>
            <a:pPr marL="0" indent="0">
              <a:buNone/>
            </a:pPr>
            <a:r>
              <a:rPr dirty="0"/>
              <a:t>• Understand how to obtain a clear ECG recording</a:t>
            </a:r>
          </a:p>
          <a:p>
            <a:pPr marL="0" indent="0">
              <a:buNone/>
            </a:pPr>
            <a:r>
              <a:rPr dirty="0"/>
              <a:t>• Recognize basic troubleshooting during ECG performance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501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Correct lead placement and technique are essential for accurate ECG recording and interpretation.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Limb leads: I, II, III</a:t>
            </a:r>
          </a:p>
          <a:p>
            <a:pPr marL="0" indent="0">
              <a:buNone/>
            </a:pPr>
            <a:r>
              <a:rPr dirty="0"/>
              <a:t>• Augmented leads: </a:t>
            </a:r>
            <a:r>
              <a:rPr dirty="0" err="1"/>
              <a:t>aVR</a:t>
            </a:r>
            <a:r>
              <a:rPr dirty="0"/>
              <a:t>, </a:t>
            </a:r>
            <a:r>
              <a:rPr dirty="0" err="1"/>
              <a:t>aVL</a:t>
            </a:r>
            <a:r>
              <a:rPr dirty="0"/>
              <a:t>, </a:t>
            </a:r>
            <a:r>
              <a:rPr dirty="0" err="1"/>
              <a:t>aVF</a:t>
            </a:r>
            <a:endParaRPr dirty="0"/>
          </a:p>
          <a:p>
            <a:pPr marL="0" indent="0">
              <a:buNone/>
            </a:pPr>
            <a:r>
              <a:rPr dirty="0"/>
              <a:t>• Chest (precordial) leads: V1–V6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Limb Lead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RA – Right Arm: anywhere between shoulder and wrist</a:t>
            </a:r>
          </a:p>
          <a:p>
            <a:pPr marL="0" indent="0">
              <a:buNone/>
            </a:pPr>
            <a:r>
              <a:rPr dirty="0"/>
              <a:t>• LA – Left Arm: same on left side</a:t>
            </a:r>
          </a:p>
          <a:p>
            <a:pPr marL="0" indent="0">
              <a:buNone/>
            </a:pPr>
            <a:r>
              <a:rPr dirty="0"/>
              <a:t>• RL – Right Leg: grounding electrode</a:t>
            </a:r>
          </a:p>
          <a:p>
            <a:pPr marL="0" indent="0">
              <a:buNone/>
            </a:pPr>
            <a:r>
              <a:rPr dirty="0"/>
              <a:t>• LL – Left Leg: reference electrode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D0DDE-05C4-EBB9-078B-2D1A2EE4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189435"/>
            <a:ext cx="6660573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Precordial Lead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V1 – 4th intercostal space, right sternal border</a:t>
            </a:r>
          </a:p>
          <a:p>
            <a:pPr marL="0" indent="0">
              <a:buNone/>
            </a:pPr>
            <a:r>
              <a:rPr dirty="0"/>
              <a:t>• V2 – 4th intercostal space, left sternal border</a:t>
            </a:r>
          </a:p>
          <a:p>
            <a:pPr marL="0" indent="0">
              <a:buNone/>
            </a:pPr>
            <a:r>
              <a:rPr dirty="0"/>
              <a:t>• V3 – between V2 and V4</a:t>
            </a:r>
          </a:p>
          <a:p>
            <a:pPr marL="0" indent="0">
              <a:buNone/>
            </a:pPr>
            <a:r>
              <a:rPr dirty="0"/>
              <a:t>• V4 – 5th intercostal space, midclavicular line</a:t>
            </a:r>
          </a:p>
          <a:p>
            <a:pPr marL="0" indent="0">
              <a:buNone/>
            </a:pPr>
            <a:r>
              <a:rPr dirty="0"/>
              <a:t>• V5 – level with V4, anterior axillary line</a:t>
            </a:r>
          </a:p>
          <a:p>
            <a:pPr marL="0" indent="0">
              <a:buNone/>
            </a:pPr>
            <a:r>
              <a:rPr dirty="0"/>
              <a:t>• V6 – level with V4, midaxillary line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Precordial Lead Placement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5449D9-EF47-3780-09E1-5E6F6E9C2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6" y="1302327"/>
            <a:ext cx="7130473" cy="4756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Landmark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Use sternum, clavicle, and ribs to find intercostal spaces</a:t>
            </a:r>
          </a:p>
          <a:p>
            <a:pPr marL="0" indent="0">
              <a:buNone/>
            </a:pPr>
            <a:r>
              <a:rPr dirty="0"/>
              <a:t>• Palpate landmarks gently for accuracy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542</Words>
  <Application>Microsoft Office PowerPoint</Application>
  <PresentationFormat>On-screen Show (4:3)</PresentationFormat>
  <Paragraphs>96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Lead Placement, Finding Heartbeat &amp; Performing ECG</vt:lpstr>
      <vt:lpstr>Learning Objectives</vt:lpstr>
      <vt:lpstr>Introduction</vt:lpstr>
      <vt:lpstr>Types of Leads</vt:lpstr>
      <vt:lpstr>Limb Lead Placement</vt:lpstr>
      <vt:lpstr>PowerPoint Presentation</vt:lpstr>
      <vt:lpstr>Precordial Lead Placement</vt:lpstr>
      <vt:lpstr>Precordial Lead Placement</vt:lpstr>
      <vt:lpstr>Landmark Identification</vt:lpstr>
      <vt:lpstr>Common Placement Errors</vt:lpstr>
      <vt:lpstr>Checking Lead Connection</vt:lpstr>
      <vt:lpstr>Preparing to Record</vt:lpstr>
      <vt:lpstr>Finding the Heartbeat</vt:lpstr>
      <vt:lpstr>Recording ECG</vt:lpstr>
      <vt:lpstr>Verifying ECG Quality</vt:lpstr>
      <vt:lpstr>Labeling and Documentation</vt:lpstr>
      <vt:lpstr>Troubleshooting</vt:lpstr>
      <vt:lpstr>Post-Procedure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Placement, Finding Heartbeat &amp; Performing ECG</dc:title>
  <dc:subject/>
  <dc:creator/>
  <cp:keywords/>
  <dc:description>generated using python-pptx</dc:description>
  <cp:lastModifiedBy>NDRF MEDICAL</cp:lastModifiedBy>
  <cp:revision>8</cp:revision>
  <dcterms:created xsi:type="dcterms:W3CDTF">2013-01-27T09:14:16Z</dcterms:created>
  <dcterms:modified xsi:type="dcterms:W3CDTF">2025-12-20T05:55:29Z</dcterms:modified>
  <cp:category/>
</cp:coreProperties>
</file>