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81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455BE-BF23-482E-B618-3B1272B8A82C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3E709-A1C9-468C-AE55-78929ACFFE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729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module goals related to environment and patient prep.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Promote high-quality signal acquisition.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Prevent artifacts and ensure comfort.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Build patient trust and compliance.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Focus on accuracy during recording.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Ensure cleanliness and documentation.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variations in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Conclude and transition to next module on performing ECG.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Overview of environmental and procedural importance.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ideal ECG room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Ensure readiness before patient arrival.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Emphasize safety precautions.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Highlight hygienic practices.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Ensure safety and consent compliance.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Provide structured preparation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Minimize muscle interference.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ADCD5F-EE42-F230-028F-F446D5A64A3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 flipH="1" flipV="1">
            <a:off x="7835660" y="0"/>
            <a:ext cx="1308340" cy="126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t>ECG Exam Room, Instrumentation &amp; Patient Preparation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30D4F9A-33AE-4F76-8EB2-FAA39E95AA21}"/>
              </a:ext>
            </a:extLst>
          </p:cNvPr>
          <p:cNvSpPr>
            <a:spLocks noGrp="1"/>
          </p:cNvSpPr>
          <p:nvPr/>
        </p:nvSpPr>
        <p:spPr>
          <a:xfrm>
            <a:off x="2049318" y="8382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LESSON -6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3C05307E-C94C-F4D1-E549-6BEC44D3C122}"/>
              </a:ext>
            </a:extLst>
          </p:cNvPr>
          <p:cNvSpPr txBox="1"/>
          <p:nvPr/>
        </p:nvSpPr>
        <p:spPr>
          <a:xfrm>
            <a:off x="6255437" y="5105872"/>
            <a:ext cx="2478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b="1" dirty="0">
                <a:solidFill>
                  <a:srgbClr val="00B0F0"/>
                </a:solidFill>
              </a:rPr>
              <a:t>By </a:t>
            </a:r>
          </a:p>
          <a:p>
            <a:r>
              <a:rPr lang="en-IN" sz="2400" b="1" dirty="0" smtClean="0">
                <a:solidFill>
                  <a:srgbClr val="00B0F0"/>
                </a:solidFill>
              </a:rPr>
              <a:t>PARMOD KUMAR</a:t>
            </a:r>
            <a:endParaRPr lang="en-IN" sz="2400" b="1" dirty="0">
              <a:solidFill>
                <a:srgbClr val="00B0F0"/>
              </a:solidFill>
            </a:endParaRPr>
          </a:p>
          <a:p>
            <a:r>
              <a:rPr lang="en-IN" sz="2400" b="1" dirty="0" smtClean="0">
                <a:solidFill>
                  <a:srgbClr val="00B0F0"/>
                </a:solidFill>
              </a:rPr>
              <a:t>HC/MED</a:t>
            </a:r>
            <a:endParaRPr lang="en-IN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Patient Preparation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1. Explain the procedure</a:t>
            </a:r>
          </a:p>
          <a:p>
            <a:r>
              <a:t>2. Ensure privacy and comfort</a:t>
            </a:r>
          </a:p>
          <a:p>
            <a:r>
              <a:t>3. Ask patient to remove jewelry and upper clothing</a:t>
            </a:r>
          </a:p>
          <a:p>
            <a:r>
              <a:t>4. Clean electrode sites (shave hair if necessary)</a:t>
            </a:r>
          </a:p>
          <a:p>
            <a:r>
              <a:t>5. Apply electrodes correctly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Patient 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Supine position on flat bed</a:t>
            </a:r>
          </a:p>
          <a:p>
            <a:r>
              <a:rPr dirty="0"/>
              <a:t>• Arms relaxed beside body</a:t>
            </a:r>
          </a:p>
          <a:p>
            <a:r>
              <a:rPr dirty="0"/>
              <a:t>• Legs uncrossed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DB5C5E-9A13-2A91-1E0F-DD809F7024D7}"/>
              </a:ext>
            </a:extLst>
          </p:cNvPr>
          <p:cNvSpPr txBox="1"/>
          <p:nvPr/>
        </p:nvSpPr>
        <p:spPr>
          <a:xfrm>
            <a:off x="581297" y="1045322"/>
            <a:ext cx="8084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Patient Positioning for 12-Lead ECG Placement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368E5D-49FB-3477-DFBD-CDC43C814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7" y="1335855"/>
            <a:ext cx="8001594" cy="43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4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Skin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Remove oil, sweat, and dead skin with alcohol wipe</a:t>
            </a:r>
          </a:p>
          <a:p>
            <a:r>
              <a:t>• Ensure good electrode contact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Lead Wires Arrangement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Organize leads to avoid tangling</a:t>
            </a:r>
          </a:p>
          <a:p>
            <a:r>
              <a:t>• Secure leads away from power cables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Patient Comfort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Communicate throughout procedure</a:t>
            </a:r>
          </a:p>
          <a:p>
            <a:r>
              <a:t>• Maintain modesty with drapes</a:t>
            </a:r>
          </a:p>
          <a:p>
            <a:r>
              <a:t>• Avoid chilling or overheating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During ECG Recording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Instruct patient to remain still and silent</a:t>
            </a:r>
          </a:p>
          <a:p>
            <a:r>
              <a:t>• Watch for movement or shivering</a:t>
            </a:r>
          </a:p>
          <a:p>
            <a:r>
              <a:t>• Monitor for signs of distress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Post-Procedure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Remove electrodes gently</a:t>
            </a:r>
          </a:p>
          <a:p>
            <a:r>
              <a:t>• Clean gel residue from skin</a:t>
            </a:r>
          </a:p>
          <a:p>
            <a:r>
              <a:t>• Disinfect equipment</a:t>
            </a:r>
          </a:p>
          <a:p>
            <a:r>
              <a:t>• Label and store ECG appropriately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Special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Pediatric patients: smaller electrodes, distraction techniques</a:t>
            </a:r>
          </a:p>
          <a:p>
            <a:r>
              <a:t>• Critically ill patients: monitor continuously</a:t>
            </a:r>
          </a:p>
          <a:p>
            <a:r>
              <a:t>• Obese or hairy patients: ensure strong contact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Proper environment, equipment setup, and patient preparation are essential for accurate ECG results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By the end of this module, you will be able to:</a:t>
            </a:r>
          </a:p>
          <a:p>
            <a:r>
              <a:t>• Describe the setup of an ECG exam room</a:t>
            </a:r>
          </a:p>
          <a:p>
            <a:r>
              <a:t>• Identify essential ECG instruments and accessories</a:t>
            </a:r>
          </a:p>
          <a:p>
            <a:r>
              <a:t>• Prepare a patient properly for ECG recording</a:t>
            </a:r>
          </a:p>
          <a:p>
            <a:r>
              <a:t>• Understand safety and infection control procedures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97CD1-D9C1-0F58-620E-252A778D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57500"/>
            <a:ext cx="8229600" cy="3009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8000" b="1" dirty="0">
                <a:solidFill>
                  <a:srgbClr val="FF0000"/>
                </a:solidFill>
              </a:rPr>
              <a:t>ANY QUESTION </a:t>
            </a:r>
          </a:p>
          <a:p>
            <a:pPr marL="0" indent="0" algn="ctr">
              <a:buNone/>
            </a:pPr>
            <a:r>
              <a:rPr lang="en-IN" sz="8000" b="1" dirty="0">
                <a:solidFill>
                  <a:srgbClr val="FF0000"/>
                </a:solidFill>
              </a:rPr>
              <a:t>?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4261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A8C1D0-F71D-B81A-2F16-9719A6941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E717A-4AAE-EFE4-647E-F9C57339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 algn="ctr">
              <a:buNone/>
            </a:pPr>
            <a:r>
              <a:rPr lang="en-IN" sz="8000" b="1" dirty="0">
                <a:solidFill>
                  <a:srgbClr val="00B05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86598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The ECG exam room and patient preparation are critical for obtaining accurate, artifact-free ECG recordings.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ECG Exam Room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Quiet, well-lit, temperature-controlled environment</a:t>
            </a:r>
          </a:p>
          <a:p>
            <a:r>
              <a:rPr dirty="0"/>
              <a:t>• Properly grounded electrical outlets</a:t>
            </a:r>
          </a:p>
          <a:p>
            <a:r>
              <a:rPr dirty="0"/>
              <a:t>• Bed or examination couch with adjustable height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5CDC0-F446-FCC1-6184-986295E1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ECG Exam Room Setup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453C675-58DF-1F87-8B48-A9D58ACA9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219" y="1318561"/>
            <a:ext cx="678894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0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Equipment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ECG machine</a:t>
            </a:r>
          </a:p>
          <a:p>
            <a:r>
              <a:t>• Electrodes and conductive gel</a:t>
            </a:r>
          </a:p>
          <a:p>
            <a:r>
              <a:t>• Paper or digital recording system</a:t>
            </a:r>
          </a:p>
          <a:p>
            <a:r>
              <a:t>• Disinfectants, gloves, and wipes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Power and Grounding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ECG machines require proper grounding to avoid interference</a:t>
            </a:r>
          </a:p>
          <a:p>
            <a:r>
              <a:t>• Avoid placing near electrical equipment like X-ray or diathermy machines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Infection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Use disposable electrodes if possible</a:t>
            </a:r>
          </a:p>
          <a:p>
            <a:r>
              <a:t>• Clean leads and machine after each use</a:t>
            </a:r>
          </a:p>
          <a:p>
            <a:r>
              <a:t>• Follow hospital infection prevention guidelines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Patient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Verify patient identity using two identifiers (name, ID number)</a:t>
            </a:r>
          </a:p>
          <a:p>
            <a:r>
              <a:t>• Confirm procedure details and explain purpose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499</Words>
  <Application>Microsoft Office PowerPoint</Application>
  <PresentationFormat>On-screen Show (4:3)</PresentationFormat>
  <Paragraphs>92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ECG Exam Room, Instrumentation &amp; Patient Preparation</vt:lpstr>
      <vt:lpstr>Learning Objectives</vt:lpstr>
      <vt:lpstr>Introduction</vt:lpstr>
      <vt:lpstr>ECG Exam Room Setup</vt:lpstr>
      <vt:lpstr>ECG Exam Room Setup</vt:lpstr>
      <vt:lpstr>Equipment Checklist</vt:lpstr>
      <vt:lpstr>Power and Grounding</vt:lpstr>
      <vt:lpstr>Infection Control</vt:lpstr>
      <vt:lpstr>Patient Identification</vt:lpstr>
      <vt:lpstr>Patient Preparation Steps</vt:lpstr>
      <vt:lpstr>Patient Positioning</vt:lpstr>
      <vt:lpstr>PowerPoint Presentation</vt:lpstr>
      <vt:lpstr>Skin Preparation</vt:lpstr>
      <vt:lpstr>Lead Wires Arrangement</vt:lpstr>
      <vt:lpstr>Patient Comfort and Safety</vt:lpstr>
      <vt:lpstr>During ECG Recording</vt:lpstr>
      <vt:lpstr>Post-Procedure Care</vt:lpstr>
      <vt:lpstr>Special Considerations</vt:lpstr>
      <vt:lpstr>Summary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Exam Room, Instrumentation &amp; Patient Preparation</dc:title>
  <dc:subject/>
  <dc:creator/>
  <cp:keywords/>
  <dc:description>generated using python-pptx</dc:description>
  <cp:lastModifiedBy>NDRF MEDICAL</cp:lastModifiedBy>
  <cp:revision>7</cp:revision>
  <dcterms:created xsi:type="dcterms:W3CDTF">2013-01-27T09:14:16Z</dcterms:created>
  <dcterms:modified xsi:type="dcterms:W3CDTF">2025-12-20T05:54:59Z</dcterms:modified>
  <cp:category/>
</cp:coreProperties>
</file>