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71"/>
  </p:notesMasterIdLst>
  <p:sldIdLst>
    <p:sldId id="328" r:id="rId2"/>
    <p:sldId id="329" r:id="rId3"/>
    <p:sldId id="330" r:id="rId4"/>
    <p:sldId id="331" r:id="rId5"/>
    <p:sldId id="332" r:id="rId6"/>
    <p:sldId id="333" r:id="rId7"/>
    <p:sldId id="334" r:id="rId8"/>
    <p:sldId id="335" r:id="rId9"/>
    <p:sldId id="336" r:id="rId10"/>
    <p:sldId id="337" r:id="rId11"/>
    <p:sldId id="338" r:id="rId12"/>
    <p:sldId id="339" r:id="rId13"/>
    <p:sldId id="340" r:id="rId14"/>
    <p:sldId id="341" r:id="rId15"/>
    <p:sldId id="342" r:id="rId16"/>
    <p:sldId id="343" r:id="rId17"/>
    <p:sldId id="344" r:id="rId18"/>
    <p:sldId id="345" r:id="rId19"/>
    <p:sldId id="346" r:id="rId20"/>
    <p:sldId id="347" r:id="rId21"/>
    <p:sldId id="348" r:id="rId22"/>
    <p:sldId id="397" r:id="rId23"/>
    <p:sldId id="349" r:id="rId24"/>
    <p:sldId id="351" r:id="rId25"/>
    <p:sldId id="350" r:id="rId26"/>
    <p:sldId id="352" r:id="rId27"/>
    <p:sldId id="353" r:id="rId28"/>
    <p:sldId id="354" r:id="rId29"/>
    <p:sldId id="355" r:id="rId30"/>
    <p:sldId id="356" r:id="rId31"/>
    <p:sldId id="357" r:id="rId32"/>
    <p:sldId id="358" r:id="rId33"/>
    <p:sldId id="359" r:id="rId34"/>
    <p:sldId id="360" r:id="rId35"/>
    <p:sldId id="361" r:id="rId36"/>
    <p:sldId id="362" r:id="rId37"/>
    <p:sldId id="363" r:id="rId38"/>
    <p:sldId id="364" r:id="rId39"/>
    <p:sldId id="365" r:id="rId40"/>
    <p:sldId id="366" r:id="rId41"/>
    <p:sldId id="367" r:id="rId42"/>
    <p:sldId id="368" r:id="rId43"/>
    <p:sldId id="369" r:id="rId44"/>
    <p:sldId id="370" r:id="rId45"/>
    <p:sldId id="371" r:id="rId46"/>
    <p:sldId id="372" r:id="rId47"/>
    <p:sldId id="374" r:id="rId48"/>
    <p:sldId id="373" r:id="rId49"/>
    <p:sldId id="376" r:id="rId50"/>
    <p:sldId id="377" r:id="rId51"/>
    <p:sldId id="378" r:id="rId52"/>
    <p:sldId id="379" r:id="rId53"/>
    <p:sldId id="380" r:id="rId54"/>
    <p:sldId id="381" r:id="rId55"/>
    <p:sldId id="382" r:id="rId56"/>
    <p:sldId id="383" r:id="rId57"/>
    <p:sldId id="384" r:id="rId58"/>
    <p:sldId id="385" r:id="rId59"/>
    <p:sldId id="386" r:id="rId60"/>
    <p:sldId id="387" r:id="rId61"/>
    <p:sldId id="388" r:id="rId62"/>
    <p:sldId id="389" r:id="rId63"/>
    <p:sldId id="390" r:id="rId64"/>
    <p:sldId id="391" r:id="rId65"/>
    <p:sldId id="392" r:id="rId66"/>
    <p:sldId id="393" r:id="rId67"/>
    <p:sldId id="394" r:id="rId68"/>
    <p:sldId id="395" r:id="rId69"/>
    <p:sldId id="396" r:id="rId7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340" autoAdjust="0"/>
  </p:normalViewPr>
  <p:slideViewPr>
    <p:cSldViewPr snapToGrid="0" showGuides="1">
      <p:cViewPr varScale="1">
        <p:scale>
          <a:sx n="108" d="100"/>
          <a:sy n="108" d="100"/>
        </p:scale>
        <p:origin x="-1620"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05:36:52.761"/>
    </inkml:context>
    <inkml:brush xml:id="br0">
      <inkml:brushProperty name="width" value="0.05" units="cm"/>
      <inkml:brushProperty name="height" value="0.05" units="cm"/>
      <inkml:brushProperty name="color" value="#E71224"/>
    </inkml:brush>
  </inkml:definitions>
  <inkml:trace contextRef="#ctx0" brushRef="#br0">0 53 24276,'5080'-53'0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05:37:21.713"/>
    </inkml:context>
    <inkml:brush xml:id="br0">
      <inkml:brushProperty name="width" value="0.05" units="cm"/>
      <inkml:brushProperty name="height" value="0.05" units="cm"/>
      <inkml:brushProperty name="color" value="#E71224"/>
    </inkml:brush>
  </inkml:definitions>
  <inkml:trace contextRef="#ctx0" brushRef="#br0">1 1 24575,'4'0'0,"3"4"0,-2 7 0,0 5 0,-2 5 0,-1 3 0,0 2 0,-2 1 0,0 5 0,0-3-8191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05:37:50.791"/>
    </inkml:context>
    <inkml:brush xml:id="br0">
      <inkml:brushProperty name="width" value="0.05" units="cm"/>
      <inkml:brushProperty name="height" value="0.05" units="cm"/>
      <inkml:brushProperty name="color" value="#E71224"/>
    </inkml:brush>
  </inkml:definitions>
  <inkml:trace contextRef="#ctx0" brushRef="#br0">1 1 24575</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05:40:16.181"/>
    </inkml:context>
    <inkml:brush xml:id="br0">
      <inkml:brushProperty name="width" value="0.025" units="cm"/>
      <inkml:brushProperty name="height" value="0.025" units="cm"/>
    </inkml:brush>
  </inkml:definitions>
  <inkml:trace contextRef="#ctx0" brushRef="#br0">1 1 24575,'0'0'-8191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05:40:16.558"/>
    </inkml:context>
    <inkml:brush xml:id="br0">
      <inkml:brushProperty name="width" value="0.025" units="cm"/>
      <inkml:brushProperty name="height" value="0.025" units="cm"/>
    </inkml:brush>
  </inkml:definitions>
  <inkml:trace contextRef="#ctx0" brushRef="#br0">1 1 24575,'0'0'-8191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05:40:44.915"/>
    </inkml:context>
    <inkml:brush xml:id="br0">
      <inkml:brushProperty name="width" value="0.025" units="cm"/>
      <inkml:brushProperty name="height" value="0.025" units="cm"/>
    </inkml:brush>
  </inkml:definitions>
  <inkml:trace contextRef="#ctx0" brushRef="#br0">1 1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05:36:55.604"/>
    </inkml:context>
    <inkml:brush xml:id="br0">
      <inkml:brushProperty name="width" value="0.05" units="cm"/>
      <inkml:brushProperty name="height" value="0.05" units="cm"/>
      <inkml:brushProperty name="color" value="#E71224"/>
    </inkml:brush>
  </inkml:definitions>
  <inkml:trace contextRef="#ctx0" brushRef="#br0">1 1 24575,'0'4'0,"4"11"0,2 8 0,0 3 0,-2 3 0,4 5 0,0 1 0,-2-1 0,-1-6-8191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05:36:56.917"/>
    </inkml:context>
    <inkml:brush xml:id="br0">
      <inkml:brushProperty name="width" value="0.05" units="cm"/>
      <inkml:brushProperty name="height" value="0.05" units="cm"/>
      <inkml:brushProperty name="color" value="#E71224"/>
    </inkml:brush>
  </inkml:definitions>
  <inkml:trace contextRef="#ctx0" brushRef="#br0">1 1 24575,'4'0'0,"7"4"0,5 7 0,0 9 0,2 12 0,3-1 0,-3 0 0,-5-2 0,-3-1 0,-5 0 0,-2-2 0,-2 1 0,3-5 0,1-2 0,0 1 0,-1 0 0,-1-2-8191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05:37:01.370"/>
    </inkml:context>
    <inkml:brush xml:id="br0">
      <inkml:brushProperty name="width" value="0.05" units="cm"/>
      <inkml:brushProperty name="height" value="0.05" units="cm"/>
      <inkml:brushProperty name="color" value="#E71224"/>
    </inkml:brush>
  </inkml:definitions>
  <inkml:trace contextRef="#ctx0" brushRef="#br0">11 1 24575,'0'4'0,"0"7"0,0 5 0,0 5 0,0 3 0,0 2 0,0 1 0,0 0 0,-5-4 0,-1-6-8191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05:37:03.699"/>
    </inkml:context>
    <inkml:brush xml:id="br0">
      <inkml:brushProperty name="width" value="0.05" units="cm"/>
      <inkml:brushProperty name="height" value="0.05" units="cm"/>
      <inkml:brushProperty name="color" value="#E71224"/>
    </inkml:brush>
  </inkml:definitions>
  <inkml:trace contextRef="#ctx0" brushRef="#br0">1 1 24575,'4'4'0,"7"7"0,1 5 0,3 9 0,-2 5 0,-1 2 0,-5-1 0,-2 0 0,2-6 0,0-2 0,-1-1 0,2 0 0,1 1 0,2-3 0,1-5-8191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05:37:06.089"/>
    </inkml:context>
    <inkml:brush xml:id="br0">
      <inkml:brushProperty name="width" value="0.05" units="cm"/>
      <inkml:brushProperty name="height" value="0.05" units="cm"/>
      <inkml:brushProperty name="color" value="#E71224"/>
    </inkml:brush>
  </inkml:definitions>
  <inkml:trace contextRef="#ctx0" brushRef="#br0">1 1 24575,'0'4'0,"0"7"0,0 5 0,4 9 0,2 5 0,0 2 0,-2 0 0,-1-1 0,-1-2 0,0 0 0,-2-1 0,0-6-8191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05:37:15.730"/>
    </inkml:context>
    <inkml:brush xml:id="br0">
      <inkml:brushProperty name="width" value="0.05" units="cm"/>
      <inkml:brushProperty name="height" value="0.05" units="cm"/>
      <inkml:brushProperty name="color" value="#E71224"/>
    </inkml:brush>
  </inkml:definitions>
  <inkml:trace contextRef="#ctx0" brushRef="#br0">0 0 24072,'3201'26'0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05:37:18.136"/>
    </inkml:context>
    <inkml:brush xml:id="br0">
      <inkml:brushProperty name="width" value="0.05" units="cm"/>
      <inkml:brushProperty name="height" value="0.05" units="cm"/>
      <inkml:brushProperty name="color" value="#E71224"/>
    </inkml:brush>
  </inkml:definitions>
  <inkml:trace contextRef="#ctx0" brushRef="#br0">1 1 24575,'4'0'0,"3"4"0,-2 11 0,0 7 0,-2 5 0,-1 1 0,4 2 0,0-1 0,0 0 0,-2-1 0,-1-1 0,-1 5 0,-1 0 0,-1-4-8191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05:37:20.089"/>
    </inkml:context>
    <inkml:brush xml:id="br0">
      <inkml:brushProperty name="width" value="0.05" units="cm"/>
      <inkml:brushProperty name="height" value="0.05" units="cm"/>
      <inkml:brushProperty name="color" value="#E71224"/>
    </inkml:brush>
  </inkml:definitions>
  <inkml:trace contextRef="#ctx0" brushRef="#br0">1 1 24575,'4'4'0,"7"11"0,1 7 0,-2 4 0,-2 3 0,-3 0 0,-2 1 0,-1 3 0,3 1 0,1-1 0,-1-2 0,4 4 0,-1-1 0,0-1 0,-3-1 0,-1-7-8191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45A946-5A72-4E2B-A7B6-B061440B8819}" type="datetimeFigureOut">
              <a:rPr lang="en-IN" smtClean="0"/>
              <a:t>20-12-2025</a:t>
            </a:fld>
            <a:endParaRPr lang="en-I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6B3B8E-8240-48C0-816E-A0E2E4A7746E}" type="slidenum">
              <a:rPr lang="en-IN" smtClean="0"/>
              <a:t>‹#›</a:t>
            </a:fld>
            <a:endParaRPr lang="en-IN"/>
          </a:p>
        </p:txBody>
      </p:sp>
    </p:spTree>
    <p:extLst>
      <p:ext uri="{BB962C8B-B14F-4D97-AF65-F5344CB8AC3E}">
        <p14:creationId xmlns:p14="http://schemas.microsoft.com/office/powerpoint/2010/main" val="3214153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09EA8DFC-FF8A-4AFB-97EF-2F2ACA93D73F}" type="datetimeFigureOut">
              <a:rPr lang="en-IN" smtClean="0"/>
              <a:t>20-12-2025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A8F33FF-FE05-4620-A99C-D79B8544A2DE}" type="slidenum">
              <a:rPr lang="en-IN" smtClean="0"/>
              <a:t>‹#›</a:t>
            </a:fld>
            <a:endParaRPr lang="en-IN"/>
          </a:p>
        </p:txBody>
      </p:sp>
    </p:spTree>
    <p:extLst>
      <p:ext uri="{BB962C8B-B14F-4D97-AF65-F5344CB8AC3E}">
        <p14:creationId xmlns:p14="http://schemas.microsoft.com/office/powerpoint/2010/main" val="1797751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09EA8DFC-FF8A-4AFB-97EF-2F2ACA93D73F}" type="datetimeFigureOut">
              <a:rPr lang="en-IN" smtClean="0"/>
              <a:t>20-12-2025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A8F33FF-FE05-4620-A99C-D79B8544A2DE}" type="slidenum">
              <a:rPr lang="en-IN" smtClean="0"/>
              <a:t>‹#›</a:t>
            </a:fld>
            <a:endParaRPr lang="en-IN"/>
          </a:p>
        </p:txBody>
      </p:sp>
    </p:spTree>
    <p:extLst>
      <p:ext uri="{BB962C8B-B14F-4D97-AF65-F5344CB8AC3E}">
        <p14:creationId xmlns:p14="http://schemas.microsoft.com/office/powerpoint/2010/main" val="443890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609600" y="274642"/>
            <a:ext cx="8077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09EA8DFC-FF8A-4AFB-97EF-2F2ACA93D73F}" type="datetimeFigureOut">
              <a:rPr lang="en-IN" smtClean="0"/>
              <a:t>20-12-2025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A8F33FF-FE05-4620-A99C-D79B8544A2DE}" type="slidenum">
              <a:rPr lang="en-IN" smtClean="0"/>
              <a:t>‹#›</a:t>
            </a:fld>
            <a:endParaRPr lang="en-IN"/>
          </a:p>
        </p:txBody>
      </p:sp>
    </p:spTree>
    <p:extLst>
      <p:ext uri="{BB962C8B-B14F-4D97-AF65-F5344CB8AC3E}">
        <p14:creationId xmlns:p14="http://schemas.microsoft.com/office/powerpoint/2010/main" val="2574862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efault 01" type="tx">
  <p:cSld name="Default 01">
    <p:bg>
      <p:bgPr>
        <a:solidFill>
          <a:srgbClr val="FFFFFF"/>
        </a:solidFill>
        <a:effectLst/>
      </p:bgPr>
    </p:bg>
    <p:spTree>
      <p:nvGrpSpPr>
        <p:cNvPr id="1" name="Shape 15"/>
        <p:cNvGrpSpPr/>
        <p:nvPr/>
      </p:nvGrpSpPr>
      <p:grpSpPr>
        <a:xfrm>
          <a:off x="0" y="0"/>
          <a:ext cx="0" cy="0"/>
          <a:chOff x="0" y="0"/>
          <a:chExt cx="0" cy="0"/>
        </a:xfrm>
      </p:grpSpPr>
      <p:sp>
        <p:nvSpPr>
          <p:cNvPr id="16" name="Google Shape;16;p2"/>
          <p:cNvSpPr txBox="1"/>
          <p:nvPr/>
        </p:nvSpPr>
        <p:spPr>
          <a:xfrm>
            <a:off x="225897" y="6438421"/>
            <a:ext cx="1740960" cy="148320"/>
          </a:xfrm>
          <a:prstGeom prst="rect">
            <a:avLst/>
          </a:prstGeom>
          <a:noFill/>
          <a:ln>
            <a:noFill/>
          </a:ln>
        </p:spPr>
        <p:txBody>
          <a:bodyPr spcFirstLastPara="1" wrap="square" lIns="22008" tIns="22008" rIns="22008" bIns="22008" anchor="t" anchorCtr="0">
            <a:spAutoFit/>
          </a:bodyPr>
          <a:lstStyle/>
          <a:p>
            <a:pPr marL="0" marR="0" lvl="0" indent="0" algn="ctr" rtl="0">
              <a:spcBef>
                <a:spcPts val="0"/>
              </a:spcBef>
              <a:spcAft>
                <a:spcPts val="0"/>
              </a:spcAft>
              <a:buNone/>
            </a:pPr>
            <a:r>
              <a:rPr lang="en-US" sz="675" b="0" i="0" u="none" strike="noStrike" cap="none">
                <a:solidFill>
                  <a:srgbClr val="535353"/>
                </a:solidFill>
                <a:latin typeface="Open Sans SemiBold"/>
                <a:ea typeface="Open Sans SemiBold"/>
                <a:cs typeface="Open Sans SemiBold"/>
                <a:sym typeface="Open Sans SemiBold"/>
              </a:rPr>
              <a:t>PEER | CSSR | INDIA</a:t>
            </a:r>
            <a:endParaRPr sz="1013"/>
          </a:p>
        </p:txBody>
      </p:sp>
      <p:sp>
        <p:nvSpPr>
          <p:cNvPr id="17" name="Google Shape;17;p2"/>
          <p:cNvSpPr/>
          <p:nvPr/>
        </p:nvSpPr>
        <p:spPr>
          <a:xfrm>
            <a:off x="381000" y="6756400"/>
            <a:ext cx="1430752" cy="101600"/>
          </a:xfrm>
          <a:prstGeom prst="rect">
            <a:avLst/>
          </a:prstGeom>
          <a:solidFill>
            <a:srgbClr val="C00000"/>
          </a:solidFill>
          <a:ln>
            <a:noFill/>
          </a:ln>
        </p:spPr>
        <p:txBody>
          <a:bodyPr spcFirstLastPara="1" wrap="square" lIns="22008" tIns="22008" rIns="22008" bIns="22008" anchor="t" anchorCtr="0">
            <a:noAutofit/>
          </a:bodyPr>
          <a:lstStyle/>
          <a:p>
            <a:pPr marL="0" marR="0" lvl="0" indent="0" algn="l" rtl="0">
              <a:spcBef>
                <a:spcPts val="0"/>
              </a:spcBef>
              <a:spcAft>
                <a:spcPts val="0"/>
              </a:spcAft>
              <a:buNone/>
            </a:pPr>
            <a:endParaRPr sz="506">
              <a:solidFill>
                <a:schemeClr val="dk1"/>
              </a:solidFill>
              <a:latin typeface="Calibri"/>
              <a:ea typeface="Calibri"/>
              <a:cs typeface="Calibri"/>
              <a:sym typeface="Calibri"/>
            </a:endParaRPr>
          </a:p>
        </p:txBody>
      </p:sp>
      <p:sp>
        <p:nvSpPr>
          <p:cNvPr id="18" name="Google Shape;18;p2"/>
          <p:cNvSpPr txBox="1"/>
          <p:nvPr/>
        </p:nvSpPr>
        <p:spPr>
          <a:xfrm>
            <a:off x="8068176" y="6406671"/>
            <a:ext cx="522874" cy="174353"/>
          </a:xfrm>
          <a:prstGeom prst="rect">
            <a:avLst/>
          </a:prstGeom>
          <a:noFill/>
          <a:ln>
            <a:noFill/>
          </a:ln>
        </p:spPr>
        <p:txBody>
          <a:bodyPr spcFirstLastPara="1" wrap="square" lIns="22008" tIns="22008" rIns="22008" bIns="22008" anchor="t" anchorCtr="0">
            <a:spAutoFit/>
          </a:bodyPr>
          <a:lstStyle/>
          <a:p>
            <a:pPr marL="0" marR="0" lvl="0" indent="0" algn="ctr" rtl="0">
              <a:spcBef>
                <a:spcPts val="0"/>
              </a:spcBef>
              <a:spcAft>
                <a:spcPts val="0"/>
              </a:spcAft>
              <a:buNone/>
            </a:pPr>
            <a:r>
              <a:rPr lang="en-US" sz="844" b="1">
                <a:solidFill>
                  <a:srgbClr val="535353"/>
                </a:solidFill>
                <a:latin typeface="Open Sans"/>
                <a:ea typeface="Open Sans"/>
                <a:cs typeface="Open Sans"/>
                <a:sym typeface="Open Sans"/>
              </a:rPr>
              <a:t>PPT 2 -</a:t>
            </a:r>
            <a:endParaRPr sz="1013"/>
          </a:p>
        </p:txBody>
      </p:sp>
      <p:sp>
        <p:nvSpPr>
          <p:cNvPr id="19" name="Google Shape;19;p2"/>
          <p:cNvSpPr/>
          <p:nvPr/>
        </p:nvSpPr>
        <p:spPr>
          <a:xfrm>
            <a:off x="8077201" y="6756400"/>
            <a:ext cx="704850" cy="101600"/>
          </a:xfrm>
          <a:prstGeom prst="rect">
            <a:avLst/>
          </a:prstGeom>
          <a:solidFill>
            <a:srgbClr val="C00000"/>
          </a:solidFill>
          <a:ln>
            <a:noFill/>
          </a:ln>
        </p:spPr>
        <p:txBody>
          <a:bodyPr spcFirstLastPara="1" wrap="square" lIns="22008" tIns="22008" rIns="22008" bIns="22008" anchor="t" anchorCtr="0">
            <a:noAutofit/>
          </a:bodyPr>
          <a:lstStyle/>
          <a:p>
            <a:pPr marL="0" marR="0" lvl="0" indent="0" algn="l" rtl="0">
              <a:spcBef>
                <a:spcPts val="0"/>
              </a:spcBef>
              <a:spcAft>
                <a:spcPts val="0"/>
              </a:spcAft>
              <a:buNone/>
            </a:pPr>
            <a:endParaRPr sz="506">
              <a:solidFill>
                <a:schemeClr val="dk1"/>
              </a:solidFill>
              <a:latin typeface="Calibri"/>
              <a:ea typeface="Calibri"/>
              <a:cs typeface="Calibri"/>
              <a:sym typeface="Calibri"/>
            </a:endParaRPr>
          </a:p>
        </p:txBody>
      </p:sp>
      <p:sp>
        <p:nvSpPr>
          <p:cNvPr id="20" name="Google Shape;20;p2"/>
          <p:cNvSpPr txBox="1">
            <a:spLocks noGrp="1"/>
          </p:cNvSpPr>
          <p:nvPr>
            <p:ph type="sldNum" idx="12"/>
          </p:nvPr>
        </p:nvSpPr>
        <p:spPr>
          <a:xfrm>
            <a:off x="8538423" y="6406673"/>
            <a:ext cx="226582" cy="338635"/>
          </a:xfrm>
          <a:prstGeom prst="rect">
            <a:avLst/>
          </a:prstGeom>
          <a:noFill/>
          <a:ln>
            <a:noFill/>
          </a:ln>
        </p:spPr>
        <p:txBody>
          <a:bodyPr spcFirstLastPara="1" wrap="square" lIns="78275" tIns="78275" rIns="78275" bIns="78275" anchor="t" anchorCtr="0">
            <a:noAutofit/>
          </a:bodyPr>
          <a:lstStyle>
            <a:lvl1pPr marL="0" lvl="0" indent="0" algn="ctr">
              <a:spcBef>
                <a:spcPts val="0"/>
              </a:spcBef>
              <a:buNone/>
              <a:defRPr sz="844" b="1">
                <a:solidFill>
                  <a:srgbClr val="535353"/>
                </a:solidFill>
                <a:latin typeface="Open Sans"/>
                <a:ea typeface="Open Sans"/>
                <a:cs typeface="Open Sans"/>
                <a:sym typeface="Open Sans"/>
              </a:defRPr>
            </a:lvl1pPr>
            <a:lvl2pPr marL="0" lvl="1" indent="0" algn="ctr">
              <a:spcBef>
                <a:spcPts val="0"/>
              </a:spcBef>
              <a:buNone/>
              <a:defRPr sz="844" b="1">
                <a:solidFill>
                  <a:srgbClr val="535353"/>
                </a:solidFill>
                <a:latin typeface="Open Sans"/>
                <a:ea typeface="Open Sans"/>
                <a:cs typeface="Open Sans"/>
                <a:sym typeface="Open Sans"/>
              </a:defRPr>
            </a:lvl2pPr>
            <a:lvl3pPr marL="0" lvl="2" indent="0" algn="ctr">
              <a:spcBef>
                <a:spcPts val="0"/>
              </a:spcBef>
              <a:buNone/>
              <a:defRPr sz="844" b="1">
                <a:solidFill>
                  <a:srgbClr val="535353"/>
                </a:solidFill>
                <a:latin typeface="Open Sans"/>
                <a:ea typeface="Open Sans"/>
                <a:cs typeface="Open Sans"/>
                <a:sym typeface="Open Sans"/>
              </a:defRPr>
            </a:lvl3pPr>
            <a:lvl4pPr marL="0" lvl="3" indent="0" algn="ctr">
              <a:spcBef>
                <a:spcPts val="0"/>
              </a:spcBef>
              <a:buNone/>
              <a:defRPr sz="844" b="1">
                <a:solidFill>
                  <a:srgbClr val="535353"/>
                </a:solidFill>
                <a:latin typeface="Open Sans"/>
                <a:ea typeface="Open Sans"/>
                <a:cs typeface="Open Sans"/>
                <a:sym typeface="Open Sans"/>
              </a:defRPr>
            </a:lvl4pPr>
            <a:lvl5pPr marL="0" lvl="4" indent="0" algn="ctr">
              <a:spcBef>
                <a:spcPts val="0"/>
              </a:spcBef>
              <a:buNone/>
              <a:defRPr sz="844" b="1">
                <a:solidFill>
                  <a:srgbClr val="535353"/>
                </a:solidFill>
                <a:latin typeface="Open Sans"/>
                <a:ea typeface="Open Sans"/>
                <a:cs typeface="Open Sans"/>
                <a:sym typeface="Open Sans"/>
              </a:defRPr>
            </a:lvl5pPr>
            <a:lvl6pPr marL="0" lvl="5" indent="0" algn="ctr">
              <a:spcBef>
                <a:spcPts val="0"/>
              </a:spcBef>
              <a:buNone/>
              <a:defRPr sz="844" b="1">
                <a:solidFill>
                  <a:srgbClr val="535353"/>
                </a:solidFill>
                <a:latin typeface="Open Sans"/>
                <a:ea typeface="Open Sans"/>
                <a:cs typeface="Open Sans"/>
                <a:sym typeface="Open Sans"/>
              </a:defRPr>
            </a:lvl6pPr>
            <a:lvl7pPr marL="0" lvl="6" indent="0" algn="ctr">
              <a:spcBef>
                <a:spcPts val="0"/>
              </a:spcBef>
              <a:buNone/>
              <a:defRPr sz="844" b="1">
                <a:solidFill>
                  <a:srgbClr val="535353"/>
                </a:solidFill>
                <a:latin typeface="Open Sans"/>
                <a:ea typeface="Open Sans"/>
                <a:cs typeface="Open Sans"/>
                <a:sym typeface="Open Sans"/>
              </a:defRPr>
            </a:lvl7pPr>
            <a:lvl8pPr marL="0" lvl="7" indent="0" algn="ctr">
              <a:spcBef>
                <a:spcPts val="0"/>
              </a:spcBef>
              <a:buNone/>
              <a:defRPr sz="844" b="1">
                <a:solidFill>
                  <a:srgbClr val="535353"/>
                </a:solidFill>
                <a:latin typeface="Open Sans"/>
                <a:ea typeface="Open Sans"/>
                <a:cs typeface="Open Sans"/>
                <a:sym typeface="Open Sans"/>
              </a:defRPr>
            </a:lvl8pPr>
            <a:lvl9pPr marL="0" lvl="8" indent="0" algn="ctr">
              <a:spcBef>
                <a:spcPts val="0"/>
              </a:spcBef>
              <a:buNone/>
              <a:defRPr sz="844" b="1">
                <a:solidFill>
                  <a:srgbClr val="535353"/>
                </a:solidFill>
                <a:latin typeface="Open Sans"/>
                <a:ea typeface="Open Sans"/>
                <a:cs typeface="Open Sans"/>
                <a:sym typeface="Open Sans"/>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906803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09EA8DFC-FF8A-4AFB-97EF-2F2ACA93D73F}" type="datetimeFigureOut">
              <a:rPr lang="en-IN" smtClean="0"/>
              <a:t>20-12-2025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A8F33FF-FE05-4620-A99C-D79B8544A2DE}" type="slidenum">
              <a:rPr lang="en-IN" smtClean="0"/>
              <a:t>‹#›</a:t>
            </a:fld>
            <a:endParaRPr lang="en-IN"/>
          </a:p>
        </p:txBody>
      </p:sp>
    </p:spTree>
    <p:extLst>
      <p:ext uri="{BB962C8B-B14F-4D97-AF65-F5344CB8AC3E}">
        <p14:creationId xmlns:p14="http://schemas.microsoft.com/office/powerpoint/2010/main" val="111503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EA8DFC-FF8A-4AFB-97EF-2F2ACA93D73F}" type="datetimeFigureOut">
              <a:rPr lang="en-IN" smtClean="0"/>
              <a:t>20-12-2025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A8F33FF-FE05-4620-A99C-D79B8544A2DE}" type="slidenum">
              <a:rPr lang="en-IN" smtClean="0"/>
              <a:t>‹#›</a:t>
            </a:fld>
            <a:endParaRPr lang="en-IN"/>
          </a:p>
        </p:txBody>
      </p:sp>
    </p:spTree>
    <p:extLst>
      <p:ext uri="{BB962C8B-B14F-4D97-AF65-F5344CB8AC3E}">
        <p14:creationId xmlns:p14="http://schemas.microsoft.com/office/powerpoint/2010/main" val="398269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609600" y="1600204"/>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600204"/>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09EA8DFC-FF8A-4AFB-97EF-2F2ACA93D73F}" type="datetimeFigureOut">
              <a:rPr lang="en-IN" smtClean="0"/>
              <a:t>20-12-2025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A8F33FF-FE05-4620-A99C-D79B8544A2DE}" type="slidenum">
              <a:rPr lang="en-IN" smtClean="0"/>
              <a:t>‹#›</a:t>
            </a:fld>
            <a:endParaRPr lang="en-IN"/>
          </a:p>
        </p:txBody>
      </p:sp>
    </p:spTree>
    <p:extLst>
      <p:ext uri="{BB962C8B-B14F-4D97-AF65-F5344CB8AC3E}">
        <p14:creationId xmlns:p14="http://schemas.microsoft.com/office/powerpoint/2010/main" val="2513163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09EA8DFC-FF8A-4AFB-97EF-2F2ACA93D73F}" type="datetimeFigureOut">
              <a:rPr lang="en-IN" smtClean="0"/>
              <a:t>20-12-2025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6A8F33FF-FE05-4620-A99C-D79B8544A2DE}" type="slidenum">
              <a:rPr lang="en-IN" smtClean="0"/>
              <a:t>‹#›</a:t>
            </a:fld>
            <a:endParaRPr lang="en-IN"/>
          </a:p>
        </p:txBody>
      </p:sp>
    </p:spTree>
    <p:extLst>
      <p:ext uri="{BB962C8B-B14F-4D97-AF65-F5344CB8AC3E}">
        <p14:creationId xmlns:p14="http://schemas.microsoft.com/office/powerpoint/2010/main" val="1994661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09EA8DFC-FF8A-4AFB-97EF-2F2ACA93D73F}" type="datetimeFigureOut">
              <a:rPr lang="en-IN" smtClean="0"/>
              <a:t>20-12-2025</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6A8F33FF-FE05-4620-A99C-D79B8544A2DE}" type="slidenum">
              <a:rPr lang="en-IN" smtClean="0"/>
              <a:t>‹#›</a:t>
            </a:fld>
            <a:endParaRPr lang="en-IN"/>
          </a:p>
        </p:txBody>
      </p:sp>
    </p:spTree>
    <p:extLst>
      <p:ext uri="{BB962C8B-B14F-4D97-AF65-F5344CB8AC3E}">
        <p14:creationId xmlns:p14="http://schemas.microsoft.com/office/powerpoint/2010/main" val="2312473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EA8DFC-FF8A-4AFB-97EF-2F2ACA93D73F}" type="datetimeFigureOut">
              <a:rPr lang="en-IN" smtClean="0"/>
              <a:t>20-12-2025</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6A8F33FF-FE05-4620-A99C-D79B8544A2DE}" type="slidenum">
              <a:rPr lang="en-IN" smtClean="0"/>
              <a:t>‹#›</a:t>
            </a:fld>
            <a:endParaRPr lang="en-IN"/>
          </a:p>
        </p:txBody>
      </p:sp>
    </p:spTree>
    <p:extLst>
      <p:ext uri="{BB962C8B-B14F-4D97-AF65-F5344CB8AC3E}">
        <p14:creationId xmlns:p14="http://schemas.microsoft.com/office/powerpoint/2010/main" val="1306690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EA8DFC-FF8A-4AFB-97EF-2F2ACA93D73F}" type="datetimeFigureOut">
              <a:rPr lang="en-IN" smtClean="0"/>
              <a:t>20-12-2025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A8F33FF-FE05-4620-A99C-D79B8544A2DE}" type="slidenum">
              <a:rPr lang="en-IN" smtClean="0"/>
              <a:t>‹#›</a:t>
            </a:fld>
            <a:endParaRPr lang="en-IN"/>
          </a:p>
        </p:txBody>
      </p:sp>
    </p:spTree>
    <p:extLst>
      <p:ext uri="{BB962C8B-B14F-4D97-AF65-F5344CB8AC3E}">
        <p14:creationId xmlns:p14="http://schemas.microsoft.com/office/powerpoint/2010/main" val="2638183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EA8DFC-FF8A-4AFB-97EF-2F2ACA93D73F}" type="datetimeFigureOut">
              <a:rPr lang="en-IN" smtClean="0"/>
              <a:t>20-12-2025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A8F33FF-FE05-4620-A99C-D79B8544A2DE}" type="slidenum">
              <a:rPr lang="en-IN" smtClean="0"/>
              <a:t>‹#›</a:t>
            </a:fld>
            <a:endParaRPr lang="en-IN"/>
          </a:p>
        </p:txBody>
      </p:sp>
    </p:spTree>
    <p:extLst>
      <p:ext uri="{BB962C8B-B14F-4D97-AF65-F5344CB8AC3E}">
        <p14:creationId xmlns:p14="http://schemas.microsoft.com/office/powerpoint/2010/main" val="3549532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51A78F02-C34E-AECF-3BAC-1D08A65C5E12}"/>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0"/>
            <a:ext cx="1367932" cy="1204075"/>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EA8DFC-FF8A-4AFB-97EF-2F2ACA93D73F}" type="datetimeFigureOut">
              <a:rPr lang="en-IN" smtClean="0"/>
              <a:t>20-12-2025</a:t>
            </a:fld>
            <a:endParaRPr lang="en-IN"/>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8F33FF-FE05-4620-A99C-D79B8544A2DE}" type="slidenum">
              <a:rPr lang="en-IN" smtClean="0"/>
              <a:t>‹#›</a:t>
            </a:fld>
            <a:endParaRPr lang="en-IN"/>
          </a:p>
        </p:txBody>
      </p:sp>
    </p:spTree>
    <p:extLst>
      <p:ext uri="{BB962C8B-B14F-4D97-AF65-F5344CB8AC3E}">
        <p14:creationId xmlns:p14="http://schemas.microsoft.com/office/powerpoint/2010/main" val="140561599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9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13.png"/><Relationship Id="rId18" Type="http://schemas.openxmlformats.org/officeDocument/2006/relationships/customXml" Target="../ink/ink8.xml"/><Relationship Id="rId26" Type="http://schemas.openxmlformats.org/officeDocument/2006/relationships/customXml" Target="../ink/ink12.xml"/><Relationship Id="rId3" Type="http://schemas.openxmlformats.org/officeDocument/2006/relationships/customXml" Target="../ink/ink1.xml"/><Relationship Id="rId21" Type="http://schemas.openxmlformats.org/officeDocument/2006/relationships/image" Target="../media/image17.png"/><Relationship Id="rId7" Type="http://schemas.openxmlformats.org/officeDocument/2006/relationships/image" Target="../media/image10.png"/><Relationship Id="rId12" Type="http://schemas.openxmlformats.org/officeDocument/2006/relationships/customXml" Target="../ink/ink5.xml"/><Relationship Id="rId17" Type="http://schemas.openxmlformats.org/officeDocument/2006/relationships/image" Target="../media/image15.png"/><Relationship Id="rId25" Type="http://schemas.openxmlformats.org/officeDocument/2006/relationships/image" Target="../media/image19.png"/><Relationship Id="rId2" Type="http://schemas.openxmlformats.org/officeDocument/2006/relationships/image" Target="../media/image4.png"/><Relationship Id="rId16" Type="http://schemas.openxmlformats.org/officeDocument/2006/relationships/customXml" Target="../ink/ink7.xml"/><Relationship Id="rId20" Type="http://schemas.openxmlformats.org/officeDocument/2006/relationships/customXml" Target="../ink/ink9.xml"/><Relationship Id="rId29" Type="http://schemas.openxmlformats.org/officeDocument/2006/relationships/customXml" Target="../ink/ink14.xml"/><Relationship Id="rId1" Type="http://schemas.openxmlformats.org/officeDocument/2006/relationships/slideLayout" Target="../slideLayouts/slideLayout12.xml"/><Relationship Id="rId6" Type="http://schemas.openxmlformats.org/officeDocument/2006/relationships/customXml" Target="../ink/ink2.xml"/><Relationship Id="rId11" Type="http://schemas.openxmlformats.org/officeDocument/2006/relationships/image" Target="../media/image12.png"/><Relationship Id="rId24" Type="http://schemas.openxmlformats.org/officeDocument/2006/relationships/customXml" Target="../ink/ink11.xml"/><Relationship Id="rId5" Type="http://schemas.openxmlformats.org/officeDocument/2006/relationships/image" Target="../media/image9.png"/><Relationship Id="rId15" Type="http://schemas.openxmlformats.org/officeDocument/2006/relationships/image" Target="../media/image14.png"/><Relationship Id="rId23" Type="http://schemas.openxmlformats.org/officeDocument/2006/relationships/image" Target="../media/image18.png"/><Relationship Id="rId28" Type="http://schemas.openxmlformats.org/officeDocument/2006/relationships/customXml" Target="../ink/ink13.xml"/><Relationship Id="rId10" Type="http://schemas.openxmlformats.org/officeDocument/2006/relationships/customXml" Target="../ink/ink4.xml"/><Relationship Id="rId19" Type="http://schemas.openxmlformats.org/officeDocument/2006/relationships/image" Target="../media/image16.png"/><Relationship Id="rId9" Type="http://schemas.openxmlformats.org/officeDocument/2006/relationships/image" Target="../media/image11.png"/><Relationship Id="rId14" Type="http://schemas.openxmlformats.org/officeDocument/2006/relationships/customXml" Target="../ink/ink6.xml"/><Relationship Id="rId22" Type="http://schemas.openxmlformats.org/officeDocument/2006/relationships/customXml" Target="../ink/ink10.xml"/><Relationship Id="rId27" Type="http://schemas.openxmlformats.org/officeDocument/2006/relationships/image" Target="../media/image20.png"/></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12.xml"/><Relationship Id="rId5" Type="http://schemas.openxmlformats.org/officeDocument/2006/relationships/image" Target="../media/image26.png"/><Relationship Id="rId4" Type="http://schemas.openxmlformats.org/officeDocument/2006/relationships/image" Target="../media/image25.png"/></Relationships>
</file>

<file path=ppt/slides/_rels/slide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61C07536-5CB7-9E90-634C-430D2741D44A}"/>
              </a:ext>
            </a:extLst>
          </p:cNvPr>
          <p:cNvPicPr>
            <a:picLocks noChangeAspect="1"/>
          </p:cNvPicPr>
          <p:nvPr/>
        </p:nvPicPr>
        <p:blipFill>
          <a:blip r:embed="rId2"/>
          <a:stretch>
            <a:fillRect/>
          </a:stretch>
        </p:blipFill>
        <p:spPr>
          <a:xfrm>
            <a:off x="1186616" y="1500187"/>
            <a:ext cx="6858000" cy="3857625"/>
          </a:xfrm>
          <a:prstGeom prst="rect">
            <a:avLst/>
          </a:prstGeom>
        </p:spPr>
      </p:pic>
      <p:sp>
        <p:nvSpPr>
          <p:cNvPr id="2" name="Rectangle 1"/>
          <p:cNvSpPr/>
          <p:nvPr/>
        </p:nvSpPr>
        <p:spPr>
          <a:xfrm>
            <a:off x="1142930" y="1481381"/>
            <a:ext cx="6858071" cy="551094"/>
          </a:xfrm>
          <a:prstGeom prst="rect">
            <a:avLst/>
          </a:prstGeom>
          <a:solidFill>
            <a:srgbClr val="FFCC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257243">
              <a:defRPr sz="2800" b="1">
                <a:solidFill>
                  <a:srgbClr val="000000"/>
                </a:solidFill>
              </a:defRPr>
            </a:pPr>
            <a:r>
              <a:rPr lang="hi-IN" sz="3300" b="1" u="sng" dirty="0">
                <a:solidFill>
                  <a:srgbClr val="7030A0"/>
                </a:solidFill>
                <a:latin typeface="Calibri" panose="020F0502020204030204" pitchFamily="34" charset="0"/>
                <a:ea typeface="Times New Roman" panose="02020603050405020304" pitchFamily="18" charset="0"/>
                <a:cs typeface="Mangal" panose="02040503050203030202" pitchFamily="18" charset="0"/>
              </a:rPr>
              <a:t>पाठ-</a:t>
            </a:r>
            <a:r>
              <a:rPr lang="en-IN" sz="3300" b="1" u="sng">
                <a:solidFill>
                  <a:srgbClr val="7030A0"/>
                </a:solidFill>
                <a:latin typeface="Calibri" panose="020F0502020204030204" pitchFamily="34" charset="0"/>
                <a:ea typeface="Times New Roman" panose="02020603050405020304" pitchFamily="18" charset="0"/>
                <a:cs typeface="Mangal" panose="02040503050203030202" pitchFamily="18" charset="0"/>
              </a:rPr>
              <a:t>4A</a:t>
            </a:r>
            <a:endParaRPr sz="3038" b="1" dirty="0">
              <a:solidFill>
                <a:srgbClr val="1F497D"/>
              </a:solidFill>
              <a:latin typeface="Calibri"/>
            </a:endParaRPr>
          </a:p>
        </p:txBody>
      </p:sp>
      <p:pic>
        <p:nvPicPr>
          <p:cNvPr id="6" name="Picture 5">
            <a:extLst>
              <a:ext uri="{FF2B5EF4-FFF2-40B4-BE49-F238E27FC236}">
                <a16:creationId xmlns:a16="http://schemas.microsoft.com/office/drawing/2014/main" xmlns="" id="{94C656E4-A45D-D4B5-7D96-49F0A2CBA3C7}"/>
              </a:ext>
            </a:extLst>
          </p:cNvPr>
          <p:cNvPicPr>
            <a:picLocks noChangeAspect="1"/>
          </p:cNvPicPr>
          <p:nvPr/>
        </p:nvPicPr>
        <p:blipFill>
          <a:blip r:embed="rId3"/>
          <a:stretch>
            <a:fillRect/>
          </a:stretch>
        </p:blipFill>
        <p:spPr>
          <a:xfrm>
            <a:off x="1143000" y="2553157"/>
            <a:ext cx="4445142" cy="797231"/>
          </a:xfrm>
          <a:prstGeom prst="rect">
            <a:avLst/>
          </a:prstGeom>
        </p:spPr>
      </p:pic>
      <p:sp>
        <p:nvSpPr>
          <p:cNvPr id="14" name="Slide Number Placeholder 13">
            <a:extLst>
              <a:ext uri="{FF2B5EF4-FFF2-40B4-BE49-F238E27FC236}">
                <a16:creationId xmlns:a16="http://schemas.microsoft.com/office/drawing/2014/main" xmlns="" id="{0A7BC186-99B6-55E4-AE43-C224DA8F6114}"/>
              </a:ext>
            </a:extLst>
          </p:cNvPr>
          <p:cNvSpPr>
            <a:spLocks noGrp="1"/>
          </p:cNvSpPr>
          <p:nvPr>
            <p:ph type="sldNum" sz="quarter" idx="12"/>
          </p:nvPr>
        </p:nvSpPr>
        <p:spPr>
          <a:xfrm>
            <a:off x="6293754" y="5076064"/>
            <a:ext cx="1200463" cy="205436"/>
          </a:xfrm>
        </p:spPr>
        <p:txBody>
          <a:bodyPr/>
          <a:lstStyle/>
          <a:p>
            <a:pPr defTabSz="257243">
              <a:defRPr/>
            </a:pPr>
            <a:fld id="{C1FF6DA9-008F-8B48-92A6-B652298478BF}" type="slidenum">
              <a:rPr lang="en-US" b="1">
                <a:solidFill>
                  <a:prstClr val="black">
                    <a:tint val="75000"/>
                  </a:prstClr>
                </a:solidFill>
                <a:latin typeface="Calibri"/>
              </a:rPr>
              <a:pPr defTabSz="257243">
                <a:defRPr/>
              </a:pPr>
              <a:t>1</a:t>
            </a:fld>
            <a:endParaRPr lang="en-US" b="1" dirty="0">
              <a:solidFill>
                <a:prstClr val="black">
                  <a:tint val="75000"/>
                </a:prstClr>
              </a:solidFill>
              <a:latin typeface="Calibri"/>
            </a:endParaRPr>
          </a:p>
        </p:txBody>
      </p:sp>
      <p:sp>
        <p:nvSpPr>
          <p:cNvPr id="13" name="TextBox 12">
            <a:extLst>
              <a:ext uri="{FF2B5EF4-FFF2-40B4-BE49-F238E27FC236}">
                <a16:creationId xmlns:a16="http://schemas.microsoft.com/office/drawing/2014/main" xmlns="" id="{E64D77E5-ADDD-D943-4D08-440A5154A816}"/>
              </a:ext>
            </a:extLst>
          </p:cNvPr>
          <p:cNvSpPr txBox="1"/>
          <p:nvPr/>
        </p:nvSpPr>
        <p:spPr>
          <a:xfrm>
            <a:off x="914400" y="2720939"/>
            <a:ext cx="4099695" cy="461665"/>
          </a:xfrm>
          <a:prstGeom prst="rect">
            <a:avLst/>
          </a:prstGeom>
          <a:noFill/>
        </p:spPr>
        <p:txBody>
          <a:bodyPr wrap="square">
            <a:spAutoFit/>
          </a:bodyPr>
          <a:lstStyle/>
          <a:p>
            <a:pPr marL="192040" indent="-192040" algn="ctr">
              <a:spcBef>
                <a:spcPts val="506"/>
              </a:spcBef>
              <a:tabLst>
                <a:tab pos="512701" algn="l"/>
                <a:tab pos="1027188" algn="l"/>
                <a:tab pos="1541675" algn="l"/>
                <a:tab pos="2056163" algn="l"/>
                <a:tab pos="2570650" algn="l"/>
                <a:tab pos="3085136" algn="l"/>
                <a:tab pos="3599624" algn="l"/>
                <a:tab pos="4114111" algn="l"/>
                <a:tab pos="4628598" algn="l"/>
                <a:tab pos="5143085" algn="l"/>
                <a:tab pos="5657573" algn="l"/>
              </a:tabLst>
              <a:defRPr/>
            </a:pPr>
            <a:r>
              <a:rPr lang="hi-IN" sz="2400" b="1" u="sng" dirty="0">
                <a:solidFill>
                  <a:srgbClr val="002060"/>
                </a:solidFill>
                <a:latin typeface="Calibri" panose="020F0502020204030204" pitchFamily="34" charset="0"/>
                <a:ea typeface="Times New Roman" panose="02020603050405020304" pitchFamily="18" charset="0"/>
                <a:cs typeface="Mangal" panose="02040503050203030202" pitchFamily="18" charset="0"/>
              </a:rPr>
              <a:t>संचार प्रणाली</a:t>
            </a:r>
            <a:endParaRPr lang="en-GB"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itle 1"/>
          <p:cNvSpPr txBox="1">
            <a:spLocks/>
          </p:cNvSpPr>
          <p:nvPr/>
        </p:nvSpPr>
        <p:spPr>
          <a:xfrm>
            <a:off x="7341578" y="5799992"/>
            <a:ext cx="1538652" cy="762000"/>
          </a:xfrm>
          <a:prstGeom prst="rect">
            <a:avLst/>
          </a:prstGeom>
        </p:spPr>
        <p:txBody>
          <a:bodyPr vert="horz" lIns="91440" tIns="45720" rIns="91440" bIns="45720" rtlCol="0" anchor="ctr">
            <a:normAutofit fontScale="40000" lnSpcReduction="200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IN" sz="4000" b="1" dirty="0" smtClean="0">
                <a:solidFill>
                  <a:srgbClr val="FF0000"/>
                </a:solidFill>
                <a:latin typeface="Kruti Dev 011" pitchFamily="2" charset="0"/>
                <a:cs typeface="Arial" pitchFamily="34" charset="0"/>
              </a:rPr>
              <a:t>)</a:t>
            </a:r>
            <a:r>
              <a:rPr lang="en-IN" sz="4000" b="1" dirty="0" err="1" smtClean="0">
                <a:solidFill>
                  <a:srgbClr val="FF0000"/>
                </a:solidFill>
                <a:latin typeface="Kruti Dev 011" pitchFamily="2" charset="0"/>
                <a:cs typeface="Arial" pitchFamily="34" charset="0"/>
              </a:rPr>
              <a:t>kjk</a:t>
            </a:r>
            <a:endParaRPr lang="en-IN" sz="4000" b="1" dirty="0" smtClean="0">
              <a:solidFill>
                <a:srgbClr val="FF0000"/>
              </a:solidFill>
              <a:latin typeface="Kruti Dev 011" pitchFamily="2" charset="0"/>
              <a:cs typeface="Arial" pitchFamily="34" charset="0"/>
            </a:endParaRPr>
          </a:p>
          <a:p>
            <a:r>
              <a:rPr lang="en-IN" sz="4000" b="1" dirty="0" smtClean="0">
                <a:solidFill>
                  <a:srgbClr val="FF0000"/>
                </a:solidFill>
                <a:latin typeface="Kruti Dev 011" pitchFamily="2" charset="0"/>
                <a:cs typeface="Arial" pitchFamily="34" charset="0"/>
              </a:rPr>
              <a:t>fu0@QkekZ0</a:t>
            </a:r>
          </a:p>
          <a:p>
            <a:r>
              <a:rPr lang="en-US" sz="4000" b="1" dirty="0" err="1" smtClean="0">
                <a:solidFill>
                  <a:srgbClr val="FF0000"/>
                </a:solidFill>
                <a:latin typeface="Kruti Dev 011" pitchFamily="2" charset="0"/>
                <a:cs typeface="Arial" pitchFamily="34" charset="0"/>
              </a:rPr>
              <a:t>vksedkj</a:t>
            </a:r>
            <a:r>
              <a:rPr lang="en-US" sz="4000" b="1" dirty="0" smtClean="0">
                <a:solidFill>
                  <a:srgbClr val="FF0000"/>
                </a:solidFill>
                <a:latin typeface="Kruti Dev 011" pitchFamily="2" charset="0"/>
                <a:cs typeface="Arial" pitchFamily="34" charset="0"/>
              </a:rPr>
              <a:t> ;</a:t>
            </a:r>
            <a:r>
              <a:rPr lang="en-US" sz="4000" b="1" dirty="0" err="1" smtClean="0">
                <a:solidFill>
                  <a:srgbClr val="FF0000"/>
                </a:solidFill>
                <a:latin typeface="Kruti Dev 011" pitchFamily="2" charset="0"/>
                <a:cs typeface="Arial" pitchFamily="34" charset="0"/>
              </a:rPr>
              <a:t>kno</a:t>
            </a:r>
            <a:endParaRPr lang="en-US" sz="4000" b="1" dirty="0">
              <a:solidFill>
                <a:srgbClr val="FF0000"/>
              </a:solidFill>
              <a:latin typeface="Kruti Dev 011" pitchFamily="2"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223DAE9-D4BF-8564-D595-FA9B70535B7E}"/>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FCFC0C44-8BBD-1D69-CA18-C75AF26EA25D}"/>
              </a:ext>
            </a:extLst>
          </p:cNvPr>
          <p:cNvSpPr/>
          <p:nvPr/>
        </p:nvSpPr>
        <p:spPr>
          <a:xfrm>
            <a:off x="3837013" y="0"/>
            <a:ext cx="5428106" cy="685800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algn="ctr" defTabSz="914400" eaLnBrk="0" fontAlgn="base" hangingPunct="0">
              <a:spcBef>
                <a:spcPct val="0"/>
              </a:spcBef>
              <a:spcAft>
                <a:spcPct val="0"/>
              </a:spcAft>
            </a:pPr>
            <a:endParaRPr lang="en-US" altLang="en-US" sz="1400" b="1" u="sng" dirty="0">
              <a:latin typeface="Calibri" panose="020F0502020204030204" pitchFamily="34" charset="0"/>
              <a:ea typeface="Times New Roman" panose="02020603050405020304" pitchFamily="18" charset="0"/>
              <a:cs typeface="Mangal" panose="02040503050203030202" pitchFamily="18" charset="0"/>
            </a:endParaRPr>
          </a:p>
          <a:p>
            <a:pPr algn="ctr" defTabSz="914400" eaLnBrk="0" fontAlgn="base" hangingPunct="0">
              <a:spcBef>
                <a:spcPct val="0"/>
              </a:spcBef>
              <a:spcAft>
                <a:spcPct val="0"/>
              </a:spcAft>
            </a:pPr>
            <a:endParaRPr lang="en-US" altLang="en-US" sz="1400" b="1" u="sng" dirty="0">
              <a:latin typeface="Calibri" panose="020F0502020204030204" pitchFamily="34" charset="0"/>
              <a:ea typeface="Times New Roman" panose="02020603050405020304" pitchFamily="18" charset="0"/>
              <a:cs typeface="Mangal" panose="02040503050203030202" pitchFamily="18" charset="0"/>
            </a:endParaRPr>
          </a:p>
          <a:p>
            <a:pPr algn="ctr" defTabSz="914400" eaLnBrk="0" fontAlgn="base" hangingPunct="0">
              <a:spcBef>
                <a:spcPct val="0"/>
              </a:spcBef>
              <a:spcAft>
                <a:spcPct val="0"/>
              </a:spcAft>
            </a:pPr>
            <a:endParaRPr lang="en-US" altLang="en-US" sz="1400" b="1" u="sng" dirty="0">
              <a:latin typeface="Calibri" panose="020F0502020204030204" pitchFamily="34" charset="0"/>
              <a:ea typeface="Times New Roman" panose="02020603050405020304" pitchFamily="18" charset="0"/>
              <a:cs typeface="Mangal" panose="02040503050203030202" pitchFamily="18" charset="0"/>
            </a:endParaRPr>
          </a:p>
          <a:p>
            <a:pPr algn="ctr" defTabSz="914400" eaLnBrk="0" fontAlgn="base" hangingPunct="0">
              <a:spcBef>
                <a:spcPct val="0"/>
              </a:spcBef>
              <a:spcAft>
                <a:spcPct val="0"/>
              </a:spcAft>
            </a:pPr>
            <a:endParaRPr lang="en-US" altLang="en-US" sz="1400" b="1" u="sng" dirty="0">
              <a:latin typeface="Calibri" panose="020F0502020204030204" pitchFamily="34" charset="0"/>
              <a:ea typeface="Times New Roman" panose="02020603050405020304" pitchFamily="18" charset="0"/>
              <a:cs typeface="Mangal" panose="02040503050203030202" pitchFamily="18" charset="0"/>
            </a:endParaRPr>
          </a:p>
          <a:p>
            <a:pPr algn="ctr" defTabSz="914400" eaLnBrk="0" fontAlgn="base" hangingPunct="0">
              <a:spcBef>
                <a:spcPct val="0"/>
              </a:spcBef>
              <a:spcAft>
                <a:spcPct val="0"/>
              </a:spcAft>
            </a:pPr>
            <a:endParaRPr lang="en-US" altLang="en-US" sz="1400" b="1" u="sng" dirty="0">
              <a:latin typeface="Calibri" panose="020F0502020204030204" pitchFamily="34" charset="0"/>
              <a:ea typeface="Times New Roman" panose="02020603050405020304" pitchFamily="18" charset="0"/>
              <a:cs typeface="Mangal" panose="02040503050203030202" pitchFamily="18" charset="0"/>
            </a:endParaRPr>
          </a:p>
          <a:p>
            <a:pPr algn="ctr" defTabSz="914400" eaLnBrk="0" fontAlgn="base" hangingPunct="0">
              <a:spcBef>
                <a:spcPct val="0"/>
              </a:spcBef>
              <a:spcAft>
                <a:spcPct val="0"/>
              </a:spcAft>
            </a:pPr>
            <a:endParaRPr lang="en-US" altLang="en-US" sz="1400" b="1" u="sng" dirty="0">
              <a:latin typeface="Calibri" panose="020F0502020204030204" pitchFamily="34" charset="0"/>
              <a:ea typeface="Times New Roman" panose="02020603050405020304" pitchFamily="18" charset="0"/>
              <a:cs typeface="Mangal" panose="02040503050203030202" pitchFamily="18" charset="0"/>
            </a:endParaRPr>
          </a:p>
          <a:p>
            <a:pPr algn="ctr" defTabSz="914400" eaLnBrk="0" fontAlgn="base" hangingPunct="0">
              <a:spcBef>
                <a:spcPct val="0"/>
              </a:spcBef>
              <a:spcAft>
                <a:spcPct val="0"/>
              </a:spcAft>
            </a:pPr>
            <a:endParaRPr lang="en-US" altLang="en-US" sz="1400" b="1" u="sng" dirty="0">
              <a:latin typeface="Calibri" panose="020F0502020204030204" pitchFamily="34" charset="0"/>
              <a:ea typeface="Times New Roman" panose="02020603050405020304" pitchFamily="18" charset="0"/>
              <a:cs typeface="Mangal" panose="02040503050203030202" pitchFamily="18" charset="0"/>
            </a:endParaRPr>
          </a:p>
        </p:txBody>
      </p:sp>
      <p:sp>
        <p:nvSpPr>
          <p:cNvPr id="222" name="Duties of…">
            <a:extLst>
              <a:ext uri="{FF2B5EF4-FFF2-40B4-BE49-F238E27FC236}">
                <a16:creationId xmlns:a16="http://schemas.microsoft.com/office/drawing/2014/main" xmlns="" id="{5A104723-7D02-80D7-E0A3-5F8FC212C056}"/>
              </a:ext>
            </a:extLst>
          </p:cNvPr>
          <p:cNvSpPr txBox="1"/>
          <p:nvPr/>
        </p:nvSpPr>
        <p:spPr>
          <a:xfrm>
            <a:off x="352880" y="2786719"/>
            <a:ext cx="3123185" cy="4137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018" tIns="22018" rIns="22018" bIns="22018">
            <a:spAutoFit/>
          </a:bodyPr>
          <a:lstStyle/>
          <a:p>
            <a:pPr algn="ctr">
              <a:spcAft>
                <a:spcPts val="1000"/>
              </a:spcAft>
            </a:pPr>
            <a:r>
              <a:rPr lang="hi-IN" sz="24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rPr>
              <a:t>कोशिकीय सामग्री</a:t>
            </a:r>
            <a:endParaRPr lang="en-IN" sz="2800" dirty="0">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49D51F06-13D9-A419-7F0D-AC647A1946D8}"/>
              </a:ext>
            </a:extLst>
          </p:cNvPr>
          <p:cNvSpPr txBox="1"/>
          <p:nvPr/>
        </p:nvSpPr>
        <p:spPr>
          <a:xfrm>
            <a:off x="3958264" y="2433373"/>
            <a:ext cx="3814733" cy="2869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018" tIns="22018" rIns="22018" bIns="22018">
            <a:spAutoFit/>
          </a:bodyPr>
          <a:lstStyle/>
          <a:p>
            <a:pPr marL="276894" indent="-276894">
              <a:spcBef>
                <a:spcPts val="366"/>
              </a:spcBef>
              <a:buFont typeface="Arial" panose="020B0604020202020204" pitchFamily="34" charset="0"/>
              <a:buChar char="•"/>
              <a:tabLst>
                <a:tab pos="597556" algn="l"/>
                <a:tab pos="1112043" algn="l"/>
                <a:tab pos="1626530" algn="l"/>
                <a:tab pos="2141018" algn="l"/>
                <a:tab pos="2655504" algn="l"/>
                <a:tab pos="3169991" algn="l"/>
                <a:tab pos="3684479" algn="l"/>
                <a:tab pos="4198966" algn="l"/>
                <a:tab pos="4713453" algn="l"/>
                <a:tab pos="5227940" algn="l"/>
                <a:tab pos="5742428" algn="l"/>
              </a:tabLst>
              <a:defRPr/>
            </a:pPr>
            <a:endParaRPr lang="en-GB" sz="1576"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D759E6C2-284A-3AB4-AFFE-643359FC6B32}"/>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6C326EC4-2C35-BCCC-AA4F-D1A9D408AD04}"/>
              </a:ext>
            </a:extLst>
          </p:cNvPr>
          <p:cNvPicPr>
            <a:picLocks noChangeAspect="1"/>
          </p:cNvPicPr>
          <p:nvPr/>
        </p:nvPicPr>
        <p:blipFill>
          <a:blip r:embed="rId2" cstate="print"/>
          <a:stretch>
            <a:fillRect/>
          </a:stretch>
        </p:blipFill>
        <p:spPr>
          <a:xfrm>
            <a:off x="1550775" y="5189688"/>
            <a:ext cx="360921" cy="155396"/>
          </a:xfrm>
          <a:prstGeom prst="rect">
            <a:avLst/>
          </a:prstGeom>
        </p:spPr>
      </p:pic>
      <p:sp>
        <p:nvSpPr>
          <p:cNvPr id="6" name="TextBox 5">
            <a:extLst>
              <a:ext uri="{FF2B5EF4-FFF2-40B4-BE49-F238E27FC236}">
                <a16:creationId xmlns:a16="http://schemas.microsoft.com/office/drawing/2014/main" xmlns="" id="{732EE303-AB52-B51B-F1E5-86DC9D29FC3B}"/>
              </a:ext>
            </a:extLst>
          </p:cNvPr>
          <p:cNvSpPr txBox="1"/>
          <p:nvPr/>
        </p:nvSpPr>
        <p:spPr>
          <a:xfrm>
            <a:off x="3837013" y="1568331"/>
            <a:ext cx="5450864" cy="3520131"/>
          </a:xfrm>
          <a:prstGeom prst="rect">
            <a:avLst/>
          </a:prstGeom>
          <a:noFill/>
        </p:spPr>
        <p:txBody>
          <a:bodyPr wrap="square">
            <a:spAutoFit/>
          </a:bodyPr>
          <a:lstStyle/>
          <a:p>
            <a:pPr marL="342900" indent="-342900" algn="just">
              <a:lnSpc>
                <a:spcPct val="150000"/>
              </a:lnSpc>
              <a:spcAft>
                <a:spcPts val="1000"/>
              </a:spcAft>
              <a:buFont typeface="Wingdings" panose="05000000000000000000" pitchFamily="2" charset="2"/>
              <a:buChar char=""/>
            </a:pPr>
            <a:r>
              <a:rPr lang="hi-IN" sz="1600" dirty="0">
                <a:latin typeface="Bookman Old Style" panose="02050604050505020204" pitchFamily="18" charset="0"/>
                <a:ea typeface="Times New Roman" panose="02020603050405020304" pitchFamily="18" charset="0"/>
                <a:cs typeface="Mangal" panose="02040503050203030202" pitchFamily="18" charset="0"/>
              </a:rPr>
              <a:t>ये अस्थि मज्जा में बनते हैं</a:t>
            </a:r>
          </a:p>
          <a:p>
            <a:pPr marL="342900" indent="-342900" algn="just">
              <a:lnSpc>
                <a:spcPct val="150000"/>
              </a:lnSpc>
              <a:spcAft>
                <a:spcPts val="1000"/>
              </a:spcAft>
              <a:buFont typeface="Wingdings" panose="05000000000000000000" pitchFamily="2" charset="2"/>
              <a:buChar char=""/>
            </a:pPr>
            <a:r>
              <a:rPr lang="hi-IN" sz="1600" dirty="0">
                <a:latin typeface="Bookman Old Style" panose="02050604050505020204" pitchFamily="18" charset="0"/>
                <a:ea typeface="Times New Roman" panose="02020603050405020304" pitchFamily="18" charset="0"/>
                <a:cs typeface="Mangal" panose="02040503050203030202" pitchFamily="18" charset="0"/>
              </a:rPr>
              <a:t>विकास के कई चरणों से गुजरने के बाद, ये अस्थि मज्जा से अलग होकर रक्त प्रवाह में चले जाते हैं</a:t>
            </a:r>
          </a:p>
          <a:p>
            <a:pPr marL="342900" indent="-342900" algn="just">
              <a:lnSpc>
                <a:spcPct val="150000"/>
              </a:lnSpc>
              <a:spcAft>
                <a:spcPts val="1000"/>
              </a:spcAft>
              <a:buFont typeface="Wingdings" panose="05000000000000000000" pitchFamily="2" charset="2"/>
              <a:buChar char=""/>
            </a:pPr>
            <a:r>
              <a:rPr lang="hi-IN" sz="1600" dirty="0">
                <a:latin typeface="Bookman Old Style" panose="02050604050505020204" pitchFamily="18" charset="0"/>
                <a:ea typeface="Times New Roman" panose="02020603050405020304" pitchFamily="18" charset="0"/>
                <a:cs typeface="Mangal" panose="02040503050203030202" pitchFamily="18" charset="0"/>
              </a:rPr>
              <a:t>इनमें हीमोग्लोबिन (</a:t>
            </a:r>
            <a:r>
              <a:rPr lang="en-US" sz="1600" dirty="0" err="1">
                <a:latin typeface="Bookman Old Style" panose="02050604050505020204" pitchFamily="18" charset="0"/>
                <a:ea typeface="Times New Roman" panose="02020603050405020304" pitchFamily="18" charset="0"/>
                <a:cs typeface="Mangal" panose="02040503050203030202" pitchFamily="18" charset="0"/>
              </a:rPr>
              <a:t>Hb</a:t>
            </a:r>
            <a:r>
              <a:rPr lang="en-US" sz="1600" dirty="0">
                <a:latin typeface="Bookman Old Style" panose="02050604050505020204" pitchFamily="18" charset="0"/>
                <a:ea typeface="Times New Roman" panose="02020603050405020304" pitchFamily="18" charset="0"/>
                <a:cs typeface="Mangal" panose="02040503050203030202" pitchFamily="18" charset="0"/>
              </a:rPr>
              <a:t>) </a:t>
            </a:r>
            <a:r>
              <a:rPr lang="hi-IN" sz="1600" dirty="0">
                <a:latin typeface="Bookman Old Style" panose="02050604050505020204" pitchFamily="18" charset="0"/>
                <a:ea typeface="Times New Roman" panose="02020603050405020304" pitchFamily="18" charset="0"/>
                <a:cs typeface="Mangal" panose="02040503050203030202" pitchFamily="18" charset="0"/>
              </a:rPr>
              <a:t>नामक एक विशेष प्रोटीन होता है</a:t>
            </a:r>
          </a:p>
          <a:p>
            <a:pPr marL="342900" indent="-342900" algn="just">
              <a:lnSpc>
                <a:spcPct val="150000"/>
              </a:lnSpc>
              <a:spcAft>
                <a:spcPts val="1000"/>
              </a:spcAft>
              <a:buFont typeface="Wingdings" panose="05000000000000000000" pitchFamily="2" charset="2"/>
              <a:buChar char=""/>
            </a:pPr>
            <a:r>
              <a:rPr lang="en-US" sz="1600" dirty="0">
                <a:latin typeface="Bookman Old Style" panose="02050604050505020204" pitchFamily="18" charset="0"/>
                <a:ea typeface="Times New Roman" panose="02020603050405020304" pitchFamily="18" charset="0"/>
                <a:cs typeface="Mangal" panose="02040503050203030202" pitchFamily="18" charset="0"/>
              </a:rPr>
              <a:t>RBCs </a:t>
            </a:r>
            <a:r>
              <a:rPr lang="hi-IN" sz="1600" dirty="0">
                <a:latin typeface="Bookman Old Style" panose="02050604050505020204" pitchFamily="18" charset="0"/>
                <a:ea typeface="Times New Roman" panose="02020603050405020304" pitchFamily="18" charset="0"/>
                <a:cs typeface="Mangal" panose="02040503050203030202" pitchFamily="18" charset="0"/>
              </a:rPr>
              <a:t>का विकास एक फीडबैक सिस्टम द्वारा नियंत्रित होता है (जितने </a:t>
            </a:r>
            <a:r>
              <a:rPr lang="en-US" sz="1600" dirty="0">
                <a:latin typeface="Bookman Old Style" panose="02050604050505020204" pitchFamily="18" charset="0"/>
                <a:ea typeface="Times New Roman" panose="02020603050405020304" pitchFamily="18" charset="0"/>
                <a:cs typeface="Mangal" panose="02040503050203030202" pitchFamily="18" charset="0"/>
              </a:rPr>
              <a:t>RBC </a:t>
            </a:r>
            <a:r>
              <a:rPr lang="hi-IN" sz="1600" dirty="0">
                <a:latin typeface="Bookman Old Style" panose="02050604050505020204" pitchFamily="18" charset="0"/>
                <a:ea typeface="Times New Roman" panose="02020603050405020304" pitchFamily="18" charset="0"/>
                <a:cs typeface="Mangal" panose="02040503050203030202" pitchFamily="18" charset="0"/>
              </a:rPr>
              <a:t>नष्ट होते हैं, उतने ही नए बनते हैं)</a:t>
            </a:r>
          </a:p>
          <a:p>
            <a:pPr marL="342900" indent="-342900" algn="just">
              <a:lnSpc>
                <a:spcPct val="150000"/>
              </a:lnSpc>
              <a:spcAft>
                <a:spcPts val="1000"/>
              </a:spcAft>
              <a:buFont typeface="Wingdings" panose="05000000000000000000" pitchFamily="2" charset="2"/>
              <a:buChar char=""/>
            </a:pPr>
            <a:r>
              <a:rPr lang="en-US" sz="1600" dirty="0">
                <a:latin typeface="Bookman Old Style" panose="02050604050505020204" pitchFamily="18" charset="0"/>
                <a:ea typeface="Times New Roman" panose="02020603050405020304" pitchFamily="18" charset="0"/>
                <a:cs typeface="Mangal" panose="02040503050203030202" pitchFamily="18" charset="0"/>
              </a:rPr>
              <a:t>RBCs </a:t>
            </a:r>
            <a:r>
              <a:rPr lang="hi-IN" sz="1600" dirty="0">
                <a:latin typeface="Bookman Old Style" panose="02050604050505020204" pitchFamily="18" charset="0"/>
                <a:ea typeface="Times New Roman" panose="02020603050405020304" pitchFamily="18" charset="0"/>
                <a:cs typeface="Mangal" panose="02040503050203030202" pitchFamily="18" charset="0"/>
              </a:rPr>
              <a:t>का विनाश (हीमोलिसिस) प्लीहा में होता है; आयरन को भविष्य में उपयोग के लिए सुरक्षित रखा जाता है।</a:t>
            </a:r>
            <a:endParaRPr lang="en-IN" sz="16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3151904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21C22E0-FE54-83B4-5388-F108E009A73B}"/>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B81C068D-E6C2-3AAD-4603-5CE54A2EA2D4}"/>
              </a:ext>
            </a:extLst>
          </p:cNvPr>
          <p:cNvSpPr/>
          <p:nvPr/>
        </p:nvSpPr>
        <p:spPr>
          <a:xfrm>
            <a:off x="3837013" y="0"/>
            <a:ext cx="5428106" cy="685800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algn="ctr" defTabSz="914400" eaLnBrk="0" fontAlgn="base" hangingPunct="0">
              <a:spcBef>
                <a:spcPct val="0"/>
              </a:spcBef>
              <a:spcAft>
                <a:spcPct val="0"/>
              </a:spcAft>
            </a:pPr>
            <a:endParaRPr lang="en-US" altLang="en-US" sz="1400" b="1" u="sng" dirty="0">
              <a:latin typeface="Calibri" panose="020F0502020204030204" pitchFamily="34" charset="0"/>
              <a:ea typeface="Times New Roman" panose="02020603050405020304" pitchFamily="18" charset="0"/>
              <a:cs typeface="Mangal" panose="02040503050203030202" pitchFamily="18" charset="0"/>
            </a:endParaRPr>
          </a:p>
          <a:p>
            <a:pPr algn="ctr" defTabSz="914400" eaLnBrk="0" fontAlgn="base" hangingPunct="0">
              <a:spcBef>
                <a:spcPct val="0"/>
              </a:spcBef>
              <a:spcAft>
                <a:spcPct val="0"/>
              </a:spcAft>
            </a:pPr>
            <a:endParaRPr lang="en-US" altLang="en-US" sz="1400" b="1" u="sng" dirty="0">
              <a:latin typeface="Calibri" panose="020F0502020204030204" pitchFamily="34" charset="0"/>
              <a:ea typeface="Times New Roman" panose="02020603050405020304" pitchFamily="18" charset="0"/>
              <a:cs typeface="Mangal" panose="02040503050203030202" pitchFamily="18" charset="0"/>
            </a:endParaRPr>
          </a:p>
          <a:p>
            <a:pPr algn="ctr" defTabSz="914400" eaLnBrk="0" fontAlgn="base" hangingPunct="0">
              <a:spcBef>
                <a:spcPct val="0"/>
              </a:spcBef>
              <a:spcAft>
                <a:spcPct val="0"/>
              </a:spcAft>
            </a:pPr>
            <a:endParaRPr lang="en-US" altLang="en-US" sz="1400" b="1" u="sng" dirty="0">
              <a:latin typeface="Calibri" panose="020F0502020204030204" pitchFamily="34" charset="0"/>
              <a:ea typeface="Times New Roman" panose="02020603050405020304" pitchFamily="18" charset="0"/>
              <a:cs typeface="Mangal" panose="02040503050203030202" pitchFamily="18" charset="0"/>
            </a:endParaRPr>
          </a:p>
          <a:p>
            <a:pPr algn="ctr" defTabSz="914400" eaLnBrk="0" fontAlgn="base" hangingPunct="0">
              <a:spcBef>
                <a:spcPct val="0"/>
              </a:spcBef>
              <a:spcAft>
                <a:spcPct val="0"/>
              </a:spcAft>
            </a:pPr>
            <a:endParaRPr lang="en-US" altLang="en-US" sz="1400" b="1" u="sng" dirty="0">
              <a:latin typeface="Calibri" panose="020F0502020204030204" pitchFamily="34" charset="0"/>
              <a:ea typeface="Times New Roman" panose="02020603050405020304" pitchFamily="18" charset="0"/>
              <a:cs typeface="Mangal" panose="02040503050203030202" pitchFamily="18" charset="0"/>
            </a:endParaRPr>
          </a:p>
          <a:p>
            <a:pPr algn="ctr" defTabSz="914400" eaLnBrk="0" fontAlgn="base" hangingPunct="0">
              <a:spcBef>
                <a:spcPct val="0"/>
              </a:spcBef>
              <a:spcAft>
                <a:spcPct val="0"/>
              </a:spcAft>
            </a:pPr>
            <a:endParaRPr lang="en-US" altLang="en-US" sz="1400" b="1" u="sng" dirty="0">
              <a:latin typeface="Calibri" panose="020F0502020204030204" pitchFamily="34" charset="0"/>
              <a:ea typeface="Times New Roman" panose="02020603050405020304" pitchFamily="18" charset="0"/>
              <a:cs typeface="Mangal" panose="02040503050203030202" pitchFamily="18" charset="0"/>
            </a:endParaRPr>
          </a:p>
          <a:p>
            <a:pPr algn="ctr" defTabSz="914400" eaLnBrk="0" fontAlgn="base" hangingPunct="0">
              <a:spcBef>
                <a:spcPct val="0"/>
              </a:spcBef>
              <a:spcAft>
                <a:spcPct val="0"/>
              </a:spcAft>
            </a:pPr>
            <a:endParaRPr lang="en-US" altLang="en-US" sz="1400" b="1" u="sng" dirty="0">
              <a:latin typeface="Calibri" panose="020F0502020204030204" pitchFamily="34" charset="0"/>
              <a:ea typeface="Times New Roman" panose="02020603050405020304" pitchFamily="18" charset="0"/>
              <a:cs typeface="Mangal" panose="02040503050203030202" pitchFamily="18" charset="0"/>
            </a:endParaRPr>
          </a:p>
          <a:p>
            <a:pPr algn="ctr" defTabSz="914400" eaLnBrk="0" fontAlgn="base" hangingPunct="0">
              <a:spcBef>
                <a:spcPct val="0"/>
              </a:spcBef>
              <a:spcAft>
                <a:spcPct val="0"/>
              </a:spcAft>
            </a:pPr>
            <a:endParaRPr lang="en-US" altLang="en-US" sz="1400" b="1" u="sng" dirty="0">
              <a:latin typeface="Calibri" panose="020F0502020204030204" pitchFamily="34" charset="0"/>
              <a:ea typeface="Times New Roman" panose="02020603050405020304" pitchFamily="18" charset="0"/>
              <a:cs typeface="Mangal" panose="02040503050203030202" pitchFamily="18" charset="0"/>
            </a:endParaRPr>
          </a:p>
        </p:txBody>
      </p:sp>
      <p:sp>
        <p:nvSpPr>
          <p:cNvPr id="222" name="Duties of…">
            <a:extLst>
              <a:ext uri="{FF2B5EF4-FFF2-40B4-BE49-F238E27FC236}">
                <a16:creationId xmlns:a16="http://schemas.microsoft.com/office/drawing/2014/main" xmlns="" id="{62B416C7-D223-9F85-4223-87B41A70D6B2}"/>
              </a:ext>
            </a:extLst>
          </p:cNvPr>
          <p:cNvSpPr txBox="1"/>
          <p:nvPr/>
        </p:nvSpPr>
        <p:spPr>
          <a:xfrm>
            <a:off x="352880" y="2786719"/>
            <a:ext cx="3123185" cy="4137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018" tIns="22018" rIns="22018" bIns="22018">
            <a:spAutoFit/>
          </a:bodyPr>
          <a:lstStyle/>
          <a:p>
            <a:pPr algn="ctr">
              <a:spcAft>
                <a:spcPts val="1000"/>
              </a:spcAft>
            </a:pPr>
            <a:r>
              <a:rPr lang="hi-IN" sz="24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rPr>
              <a:t>कोशिकीय सामग्री</a:t>
            </a:r>
            <a:endParaRPr lang="en-IN" sz="2800" dirty="0">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05050A54-B894-5E65-9C44-08D64E96020A}"/>
              </a:ext>
            </a:extLst>
          </p:cNvPr>
          <p:cNvSpPr txBox="1"/>
          <p:nvPr/>
        </p:nvSpPr>
        <p:spPr>
          <a:xfrm>
            <a:off x="3958264" y="2433373"/>
            <a:ext cx="3814733" cy="2869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018" tIns="22018" rIns="22018" bIns="22018">
            <a:spAutoFit/>
          </a:bodyPr>
          <a:lstStyle/>
          <a:p>
            <a:pPr marL="276894" indent="-276894">
              <a:spcBef>
                <a:spcPts val="366"/>
              </a:spcBef>
              <a:buFont typeface="Arial" panose="020B0604020202020204" pitchFamily="34" charset="0"/>
              <a:buChar char="•"/>
              <a:tabLst>
                <a:tab pos="597556" algn="l"/>
                <a:tab pos="1112043" algn="l"/>
                <a:tab pos="1626530" algn="l"/>
                <a:tab pos="2141018" algn="l"/>
                <a:tab pos="2655504" algn="l"/>
                <a:tab pos="3169991" algn="l"/>
                <a:tab pos="3684479" algn="l"/>
                <a:tab pos="4198966" algn="l"/>
                <a:tab pos="4713453" algn="l"/>
                <a:tab pos="5227940" algn="l"/>
                <a:tab pos="5742428" algn="l"/>
              </a:tabLst>
              <a:defRPr/>
            </a:pPr>
            <a:endParaRPr lang="en-GB" sz="1576"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3FCFDF22-1CB8-2C2D-507D-143EBD1EC0D8}"/>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C0D1D5A8-8F35-33ED-DEAE-22BED3818E25}"/>
              </a:ext>
            </a:extLst>
          </p:cNvPr>
          <p:cNvPicPr>
            <a:picLocks noChangeAspect="1"/>
          </p:cNvPicPr>
          <p:nvPr/>
        </p:nvPicPr>
        <p:blipFill>
          <a:blip r:embed="rId2" cstate="print"/>
          <a:stretch>
            <a:fillRect/>
          </a:stretch>
        </p:blipFill>
        <p:spPr>
          <a:xfrm>
            <a:off x="1550775" y="5189688"/>
            <a:ext cx="360921" cy="155396"/>
          </a:xfrm>
          <a:prstGeom prst="rect">
            <a:avLst/>
          </a:prstGeom>
        </p:spPr>
      </p:pic>
      <p:sp>
        <p:nvSpPr>
          <p:cNvPr id="4" name="TextBox 3">
            <a:extLst>
              <a:ext uri="{FF2B5EF4-FFF2-40B4-BE49-F238E27FC236}">
                <a16:creationId xmlns:a16="http://schemas.microsoft.com/office/drawing/2014/main" xmlns="" id="{2A18790E-3552-50DA-D6EF-5155447CE560}"/>
              </a:ext>
            </a:extLst>
          </p:cNvPr>
          <p:cNvSpPr txBox="1"/>
          <p:nvPr/>
        </p:nvSpPr>
        <p:spPr>
          <a:xfrm>
            <a:off x="3958264" y="2639538"/>
            <a:ext cx="5093323" cy="2930867"/>
          </a:xfrm>
          <a:prstGeom prst="rect">
            <a:avLst/>
          </a:prstGeom>
          <a:noFill/>
        </p:spPr>
        <p:txBody>
          <a:bodyPr wrap="square">
            <a:spAutoFit/>
          </a:bodyPr>
          <a:lstStyle/>
          <a:p>
            <a:pPr marL="342900" indent="-342900" algn="just">
              <a:lnSpc>
                <a:spcPct val="150000"/>
              </a:lnSpc>
              <a:spcAft>
                <a:spcPts val="1000"/>
              </a:spcAft>
              <a:buFont typeface="Wingdings" panose="05000000000000000000" pitchFamily="2" charset="2"/>
              <a:buChar char=""/>
              <a:tabLst>
                <a:tab pos="502920" algn="l"/>
              </a:tabLst>
            </a:pPr>
            <a:r>
              <a:rPr lang="hi-IN" sz="2400" dirty="0">
                <a:latin typeface="Bookman Old Style" panose="02050604050505020204" pitchFamily="18" charset="0"/>
                <a:ea typeface="Times New Roman" panose="02020603050405020304" pitchFamily="18" charset="0"/>
                <a:cs typeface="Mangal" panose="02040503050203030202" pitchFamily="18" charset="0"/>
              </a:rPr>
              <a:t>औसत जीवनकाल लगभग 120 दिन होता है।</a:t>
            </a:r>
          </a:p>
          <a:p>
            <a:pPr marL="342900" indent="-342900" algn="just">
              <a:lnSpc>
                <a:spcPct val="150000"/>
              </a:lnSpc>
              <a:spcAft>
                <a:spcPts val="1000"/>
              </a:spcAft>
              <a:buFont typeface="Wingdings" panose="05000000000000000000" pitchFamily="2" charset="2"/>
              <a:buChar char=""/>
              <a:tabLst>
                <a:tab pos="502920" algn="l"/>
              </a:tabLst>
            </a:pPr>
            <a:r>
              <a:rPr lang="hi-IN" sz="2400" dirty="0">
                <a:latin typeface="Bookman Old Style" panose="02050604050505020204" pitchFamily="18" charset="0"/>
                <a:ea typeface="Times New Roman" panose="02020603050405020304" pitchFamily="18" charset="0"/>
                <a:cs typeface="Mangal" panose="02040503050203030202" pitchFamily="18" charset="0"/>
              </a:rPr>
              <a:t>इसका मुख्य कार्य हीमोग्लोबिन के माध्यम से शरीर के सभी ऊतकों तक ऑक्सीजन पहुंचाना है।</a:t>
            </a: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1900052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D3F102E-F37D-F5F5-A046-28C96612193E}"/>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E7D0E976-9ED2-F6B1-70DD-1188972D4451}"/>
              </a:ext>
            </a:extLst>
          </p:cNvPr>
          <p:cNvSpPr/>
          <p:nvPr/>
        </p:nvSpPr>
        <p:spPr>
          <a:xfrm>
            <a:off x="3219450" y="0"/>
            <a:ext cx="6045669" cy="685800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algn="ctr" defTabSz="914400" eaLnBrk="0" fontAlgn="base" hangingPunct="0">
              <a:spcBef>
                <a:spcPct val="0"/>
              </a:spcBef>
              <a:spcAft>
                <a:spcPct val="0"/>
              </a:spcAft>
            </a:pPr>
            <a:endParaRPr lang="en-US" altLang="en-US" sz="1400" b="1" u="sng" dirty="0">
              <a:latin typeface="Calibri" panose="020F0502020204030204" pitchFamily="34" charset="0"/>
              <a:ea typeface="Times New Roman" panose="02020603050405020304" pitchFamily="18" charset="0"/>
              <a:cs typeface="Mangal" panose="02040503050203030202" pitchFamily="18" charset="0"/>
            </a:endParaRPr>
          </a:p>
          <a:p>
            <a:pPr algn="ctr" defTabSz="914400" eaLnBrk="0" fontAlgn="base" hangingPunct="0">
              <a:spcBef>
                <a:spcPct val="0"/>
              </a:spcBef>
              <a:spcAft>
                <a:spcPct val="0"/>
              </a:spcAft>
            </a:pPr>
            <a:endParaRPr lang="en-US" altLang="en-US" sz="1400" b="1" u="sng" dirty="0">
              <a:latin typeface="Calibri" panose="020F0502020204030204" pitchFamily="34" charset="0"/>
              <a:ea typeface="Times New Roman" panose="02020603050405020304" pitchFamily="18" charset="0"/>
              <a:cs typeface="Mangal" panose="02040503050203030202" pitchFamily="18" charset="0"/>
            </a:endParaRPr>
          </a:p>
          <a:p>
            <a:pPr algn="ctr" defTabSz="914400" eaLnBrk="0" fontAlgn="base" hangingPunct="0">
              <a:spcBef>
                <a:spcPct val="0"/>
              </a:spcBef>
              <a:spcAft>
                <a:spcPct val="0"/>
              </a:spcAft>
            </a:pPr>
            <a:endParaRPr lang="en-US" altLang="en-US" sz="1400" b="1" u="sng" dirty="0">
              <a:latin typeface="Calibri" panose="020F0502020204030204" pitchFamily="34" charset="0"/>
              <a:ea typeface="Times New Roman" panose="02020603050405020304" pitchFamily="18" charset="0"/>
              <a:cs typeface="Mangal" panose="02040503050203030202" pitchFamily="18" charset="0"/>
            </a:endParaRPr>
          </a:p>
          <a:p>
            <a:pPr algn="ctr" defTabSz="914400" eaLnBrk="0" fontAlgn="base" hangingPunct="0">
              <a:spcBef>
                <a:spcPct val="0"/>
              </a:spcBef>
              <a:spcAft>
                <a:spcPct val="0"/>
              </a:spcAft>
            </a:pPr>
            <a:endParaRPr lang="en-US" altLang="en-US" sz="1400" b="1" u="sng" dirty="0">
              <a:latin typeface="Calibri" panose="020F0502020204030204" pitchFamily="34" charset="0"/>
              <a:ea typeface="Times New Roman" panose="02020603050405020304" pitchFamily="18" charset="0"/>
              <a:cs typeface="Mangal" panose="02040503050203030202" pitchFamily="18" charset="0"/>
            </a:endParaRPr>
          </a:p>
          <a:p>
            <a:pPr algn="ctr" defTabSz="914400" eaLnBrk="0" fontAlgn="base" hangingPunct="0">
              <a:spcBef>
                <a:spcPct val="0"/>
              </a:spcBef>
              <a:spcAft>
                <a:spcPct val="0"/>
              </a:spcAft>
            </a:pPr>
            <a:endParaRPr lang="en-US" altLang="en-US" sz="1400" b="1" u="sng" dirty="0">
              <a:latin typeface="Calibri" panose="020F0502020204030204" pitchFamily="34" charset="0"/>
              <a:ea typeface="Times New Roman" panose="02020603050405020304" pitchFamily="18" charset="0"/>
              <a:cs typeface="Mangal" panose="02040503050203030202" pitchFamily="18" charset="0"/>
            </a:endParaRPr>
          </a:p>
          <a:p>
            <a:pPr algn="ctr" defTabSz="914400" eaLnBrk="0" fontAlgn="base" hangingPunct="0">
              <a:spcBef>
                <a:spcPct val="0"/>
              </a:spcBef>
              <a:spcAft>
                <a:spcPct val="0"/>
              </a:spcAft>
            </a:pPr>
            <a:endParaRPr lang="en-US" altLang="en-US" sz="1400" b="1" u="sng" dirty="0">
              <a:latin typeface="Calibri" panose="020F0502020204030204" pitchFamily="34" charset="0"/>
              <a:ea typeface="Times New Roman" panose="02020603050405020304" pitchFamily="18" charset="0"/>
              <a:cs typeface="Mangal" panose="02040503050203030202" pitchFamily="18" charset="0"/>
            </a:endParaRPr>
          </a:p>
          <a:p>
            <a:pPr algn="ctr" defTabSz="914400" eaLnBrk="0" fontAlgn="base" hangingPunct="0">
              <a:spcBef>
                <a:spcPct val="0"/>
              </a:spcBef>
              <a:spcAft>
                <a:spcPct val="0"/>
              </a:spcAft>
            </a:pPr>
            <a:endParaRPr lang="en-US" altLang="en-US" sz="1400" b="1" u="sng" dirty="0">
              <a:latin typeface="Calibri" panose="020F0502020204030204" pitchFamily="34" charset="0"/>
              <a:ea typeface="Times New Roman" panose="02020603050405020304" pitchFamily="18" charset="0"/>
              <a:cs typeface="Mangal" panose="02040503050203030202" pitchFamily="18" charset="0"/>
            </a:endParaRPr>
          </a:p>
        </p:txBody>
      </p:sp>
      <p:sp>
        <p:nvSpPr>
          <p:cNvPr id="222" name="Duties of…">
            <a:extLst>
              <a:ext uri="{FF2B5EF4-FFF2-40B4-BE49-F238E27FC236}">
                <a16:creationId xmlns:a16="http://schemas.microsoft.com/office/drawing/2014/main" xmlns="" id="{65AD6EA3-C423-8E34-8812-92FF5B3B267F}"/>
              </a:ext>
            </a:extLst>
          </p:cNvPr>
          <p:cNvSpPr txBox="1"/>
          <p:nvPr/>
        </p:nvSpPr>
        <p:spPr>
          <a:xfrm>
            <a:off x="352880" y="2786719"/>
            <a:ext cx="3123185" cy="4418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018" tIns="22018" rIns="22018" bIns="22018">
            <a:spAutoFit/>
          </a:bodyPr>
          <a:lstStyle/>
          <a:p>
            <a:pPr algn="ctr">
              <a:lnSpc>
                <a:spcPct val="115000"/>
              </a:lnSpc>
              <a:spcAft>
                <a:spcPts val="1000"/>
              </a:spcAft>
            </a:pPr>
            <a:r>
              <a:rPr lang="hi-IN" sz="2400" b="1" u="sng" dirty="0">
                <a:solidFill>
                  <a:srgbClr val="FF0000"/>
                </a:solidFill>
                <a:latin typeface="Cambria" panose="02040503050406030204" pitchFamily="18" charset="0"/>
                <a:ea typeface="Times New Roman" panose="02020603050405020304" pitchFamily="18" charset="0"/>
                <a:cs typeface="Arial" panose="020B0604020202020204" pitchFamily="34" charset="0"/>
              </a:rPr>
              <a:t>हीमोग्लोबिन</a:t>
            </a: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2B0E95D1-B488-A8CB-364F-758DA39C8718}"/>
              </a:ext>
            </a:extLst>
          </p:cNvPr>
          <p:cNvSpPr txBox="1"/>
          <p:nvPr/>
        </p:nvSpPr>
        <p:spPr>
          <a:xfrm>
            <a:off x="3958264" y="2433373"/>
            <a:ext cx="3814733" cy="2869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018" tIns="22018" rIns="22018" bIns="22018">
            <a:spAutoFit/>
          </a:bodyPr>
          <a:lstStyle/>
          <a:p>
            <a:pPr marL="276894" indent="-276894">
              <a:spcBef>
                <a:spcPts val="366"/>
              </a:spcBef>
              <a:buFont typeface="Arial" panose="020B0604020202020204" pitchFamily="34" charset="0"/>
              <a:buChar char="•"/>
              <a:tabLst>
                <a:tab pos="597556" algn="l"/>
                <a:tab pos="1112043" algn="l"/>
                <a:tab pos="1626530" algn="l"/>
                <a:tab pos="2141018" algn="l"/>
                <a:tab pos="2655504" algn="l"/>
                <a:tab pos="3169991" algn="l"/>
                <a:tab pos="3684479" algn="l"/>
                <a:tab pos="4198966" algn="l"/>
                <a:tab pos="4713453" algn="l"/>
                <a:tab pos="5227940" algn="l"/>
                <a:tab pos="5742428" algn="l"/>
              </a:tabLst>
              <a:defRPr/>
            </a:pPr>
            <a:endParaRPr lang="en-GB" sz="1576"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xmlns="" id="{F4B21764-861D-FA97-44D6-1278CFCC9628}"/>
              </a:ext>
            </a:extLst>
          </p:cNvPr>
          <p:cNvSpPr txBox="1"/>
          <p:nvPr/>
        </p:nvSpPr>
        <p:spPr>
          <a:xfrm>
            <a:off x="3305198" y="1381327"/>
            <a:ext cx="5838802" cy="5321329"/>
          </a:xfrm>
          <a:prstGeom prst="rect">
            <a:avLst/>
          </a:prstGeom>
          <a:noFill/>
        </p:spPr>
        <p:txBody>
          <a:bodyPr wrap="square">
            <a:spAutoFit/>
          </a:bodyPr>
          <a:lstStyle/>
          <a:p>
            <a:pPr marL="342900" indent="-342900" algn="just">
              <a:lnSpc>
                <a:spcPct val="115000"/>
              </a:lnSpc>
              <a:spcAft>
                <a:spcPts val="1000"/>
              </a:spcAft>
              <a:buFont typeface="Wingdings" panose="05000000000000000000" pitchFamily="2" charset="2"/>
              <a:buChar char=""/>
              <a:tabLst>
                <a:tab pos="91440" algn="l"/>
              </a:tabLst>
            </a:pPr>
            <a:r>
              <a:rPr lang="hi-IN" sz="2000" dirty="0">
                <a:latin typeface="Cambria" panose="02040503050406030204" pitchFamily="18" charset="0"/>
                <a:ea typeface="Times New Roman" panose="02020603050405020304" pitchFamily="18" charset="0"/>
                <a:cs typeface="Arial" panose="020B0604020202020204" pitchFamily="34" charset="0"/>
              </a:rPr>
              <a:t>एक जटिल प्रोटीन जिसमें ग्लोबिन नामक प्रोटीन और हीम नामक आयरन पिगमेंट होता है।</a:t>
            </a:r>
          </a:p>
          <a:p>
            <a:pPr marL="342900" indent="-342900" algn="just">
              <a:lnSpc>
                <a:spcPct val="115000"/>
              </a:lnSpc>
              <a:spcAft>
                <a:spcPts val="1000"/>
              </a:spcAft>
              <a:buFont typeface="Wingdings" panose="05000000000000000000" pitchFamily="2" charset="2"/>
              <a:buChar char=""/>
              <a:tabLst>
                <a:tab pos="91440" algn="l"/>
              </a:tabLst>
            </a:pPr>
            <a:r>
              <a:rPr lang="hi-IN" sz="2000" dirty="0">
                <a:latin typeface="Cambria" panose="02040503050406030204" pitchFamily="18" charset="0"/>
                <a:ea typeface="Times New Roman" panose="02020603050405020304" pitchFamily="18" charset="0"/>
                <a:cs typeface="Arial" panose="020B0604020202020204" pitchFamily="34" charset="0"/>
              </a:rPr>
              <a:t>आयरन की कमी से एनीमिया होता है।</a:t>
            </a:r>
          </a:p>
          <a:p>
            <a:pPr marL="342900" indent="-342900" algn="just">
              <a:lnSpc>
                <a:spcPct val="115000"/>
              </a:lnSpc>
              <a:spcAft>
                <a:spcPts val="1000"/>
              </a:spcAft>
              <a:buFont typeface="Wingdings" panose="05000000000000000000" pitchFamily="2" charset="2"/>
              <a:buChar char=""/>
              <a:tabLst>
                <a:tab pos="91440" algn="l"/>
              </a:tabLst>
            </a:pPr>
            <a:r>
              <a:rPr lang="hi-IN" sz="2000" dirty="0">
                <a:latin typeface="Cambria" panose="02040503050406030204" pitchFamily="18" charset="0"/>
                <a:ea typeface="Times New Roman" panose="02020603050405020304" pitchFamily="18" charset="0"/>
                <a:cs typeface="Arial" panose="020B0604020202020204" pitchFamily="34" charset="0"/>
              </a:rPr>
              <a:t>इसमें ऑक्सीजन के लिए मजबूत आकर्षण होता है।</a:t>
            </a:r>
          </a:p>
          <a:p>
            <a:pPr marL="342900" indent="-342900" algn="just">
              <a:lnSpc>
                <a:spcPct val="115000"/>
              </a:lnSpc>
              <a:spcAft>
                <a:spcPts val="1000"/>
              </a:spcAft>
              <a:buFont typeface="Wingdings" panose="05000000000000000000" pitchFamily="2" charset="2"/>
              <a:buChar char=""/>
              <a:tabLst>
                <a:tab pos="91440" algn="l"/>
              </a:tabLst>
            </a:pPr>
            <a:r>
              <a:rPr lang="hi-IN" sz="2000" dirty="0">
                <a:latin typeface="Cambria" panose="02040503050406030204" pitchFamily="18" charset="0"/>
                <a:ea typeface="Times New Roman" panose="02020603050405020304" pitchFamily="18" charset="0"/>
                <a:cs typeface="Arial" panose="020B0604020202020204" pitchFamily="34" charset="0"/>
              </a:rPr>
              <a:t>यह फेफड़ों में ऑक्सीजन से मिलकर ऑक्सीहीमोग्लोबिन बनाता है और ऑक्सीजन को शरीर में पहुंचाता है।</a:t>
            </a:r>
          </a:p>
          <a:p>
            <a:pPr marL="342900" indent="-342900" algn="just">
              <a:lnSpc>
                <a:spcPct val="115000"/>
              </a:lnSpc>
              <a:spcAft>
                <a:spcPts val="1000"/>
              </a:spcAft>
              <a:buFont typeface="Wingdings" panose="05000000000000000000" pitchFamily="2" charset="2"/>
              <a:buChar char=""/>
              <a:tabLst>
                <a:tab pos="91440" algn="l"/>
              </a:tabLst>
            </a:pPr>
            <a:r>
              <a:rPr lang="hi-IN" sz="2000" dirty="0">
                <a:latin typeface="Cambria" panose="02040503050406030204" pitchFamily="18" charset="0"/>
                <a:ea typeface="Times New Roman" panose="02020603050405020304" pitchFamily="18" charset="0"/>
                <a:cs typeface="Arial" panose="020B0604020202020204" pitchFamily="34" charset="0"/>
              </a:rPr>
              <a:t>इसमें कार्बन मोनोऑक्साइड के लिए भी मजबूत आकर्षण होता है (कार्बोक्सीमेथेमोग्लोबिन बनाता है), जिससे यह ऑक्सीजन ले जाने में असमर्थ हो जाता है, जिससे एनॉक्सिया होता है।</a:t>
            </a:r>
          </a:p>
          <a:p>
            <a:pPr marL="342900" indent="-342900" algn="just">
              <a:lnSpc>
                <a:spcPct val="115000"/>
              </a:lnSpc>
              <a:spcAft>
                <a:spcPts val="1000"/>
              </a:spcAft>
              <a:buFont typeface="Wingdings" panose="05000000000000000000" pitchFamily="2" charset="2"/>
              <a:buChar char=""/>
              <a:tabLst>
                <a:tab pos="91440" algn="l"/>
              </a:tabLst>
            </a:pPr>
            <a:r>
              <a:rPr lang="hi-IN" sz="2000" dirty="0">
                <a:latin typeface="Cambria" panose="02040503050406030204" pitchFamily="18" charset="0"/>
                <a:ea typeface="Times New Roman" panose="02020603050405020304" pitchFamily="18" charset="0"/>
                <a:cs typeface="Arial" panose="020B0604020202020204" pitchFamily="34" charset="0"/>
              </a:rPr>
              <a:t>सामान्य मान: 14-16 ग्राम% (पुरुष), 12-14 ग्राम% (महिलाएं)।</a:t>
            </a:r>
            <a:endParaRPr lang="en-IN" sz="20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4057523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332AC76-CFF0-3105-6226-31CF930A18CB}"/>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46EAA7BC-147A-B1D4-2606-93F90F0B4A62}"/>
              </a:ext>
            </a:extLst>
          </p:cNvPr>
          <p:cNvSpPr/>
          <p:nvPr/>
        </p:nvSpPr>
        <p:spPr>
          <a:xfrm>
            <a:off x="3143250" y="0"/>
            <a:ext cx="6121869" cy="685800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algn="ctr" defTabSz="914400" eaLnBrk="0" fontAlgn="base" hangingPunct="0">
              <a:spcBef>
                <a:spcPct val="0"/>
              </a:spcBef>
              <a:spcAft>
                <a:spcPct val="0"/>
              </a:spcAft>
            </a:pPr>
            <a:endParaRPr lang="en-US" altLang="en-US" sz="1400" b="1" u="sng" dirty="0">
              <a:latin typeface="Calibri" panose="020F0502020204030204" pitchFamily="34" charset="0"/>
              <a:ea typeface="Times New Roman" panose="02020603050405020304" pitchFamily="18" charset="0"/>
              <a:cs typeface="Mangal" panose="02040503050203030202" pitchFamily="18" charset="0"/>
            </a:endParaRPr>
          </a:p>
          <a:p>
            <a:pPr algn="ctr" defTabSz="914400" eaLnBrk="0" fontAlgn="base" hangingPunct="0">
              <a:spcBef>
                <a:spcPct val="0"/>
              </a:spcBef>
              <a:spcAft>
                <a:spcPct val="0"/>
              </a:spcAft>
            </a:pPr>
            <a:endParaRPr lang="en-US" altLang="en-US" sz="1400" b="1" u="sng" dirty="0">
              <a:latin typeface="Calibri" panose="020F0502020204030204" pitchFamily="34" charset="0"/>
              <a:ea typeface="Times New Roman" panose="02020603050405020304" pitchFamily="18" charset="0"/>
              <a:cs typeface="Mangal" panose="02040503050203030202" pitchFamily="18" charset="0"/>
            </a:endParaRPr>
          </a:p>
          <a:p>
            <a:pPr algn="ctr" defTabSz="914400" eaLnBrk="0" fontAlgn="base" hangingPunct="0">
              <a:spcBef>
                <a:spcPct val="0"/>
              </a:spcBef>
              <a:spcAft>
                <a:spcPct val="0"/>
              </a:spcAft>
            </a:pPr>
            <a:endParaRPr lang="en-US" altLang="en-US" sz="1400" b="1" u="sng" dirty="0">
              <a:latin typeface="Calibri" panose="020F0502020204030204" pitchFamily="34" charset="0"/>
              <a:ea typeface="Times New Roman" panose="02020603050405020304" pitchFamily="18" charset="0"/>
              <a:cs typeface="Mangal" panose="02040503050203030202" pitchFamily="18" charset="0"/>
            </a:endParaRPr>
          </a:p>
          <a:p>
            <a:pPr algn="ctr" defTabSz="914400" eaLnBrk="0" fontAlgn="base" hangingPunct="0">
              <a:spcBef>
                <a:spcPct val="0"/>
              </a:spcBef>
              <a:spcAft>
                <a:spcPct val="0"/>
              </a:spcAft>
            </a:pPr>
            <a:endParaRPr lang="en-US" altLang="en-US" sz="1400" b="1" u="sng" dirty="0">
              <a:latin typeface="Calibri" panose="020F0502020204030204" pitchFamily="34" charset="0"/>
              <a:ea typeface="Times New Roman" panose="02020603050405020304" pitchFamily="18" charset="0"/>
              <a:cs typeface="Mangal" panose="02040503050203030202" pitchFamily="18" charset="0"/>
            </a:endParaRPr>
          </a:p>
          <a:p>
            <a:pPr algn="ctr" defTabSz="914400" eaLnBrk="0" fontAlgn="base" hangingPunct="0">
              <a:spcBef>
                <a:spcPct val="0"/>
              </a:spcBef>
              <a:spcAft>
                <a:spcPct val="0"/>
              </a:spcAft>
            </a:pPr>
            <a:endParaRPr lang="en-US" altLang="en-US" sz="1400" b="1" u="sng" dirty="0">
              <a:latin typeface="Calibri" panose="020F0502020204030204" pitchFamily="34" charset="0"/>
              <a:ea typeface="Times New Roman" panose="02020603050405020304" pitchFamily="18" charset="0"/>
              <a:cs typeface="Mangal" panose="02040503050203030202" pitchFamily="18" charset="0"/>
            </a:endParaRPr>
          </a:p>
          <a:p>
            <a:pPr algn="ctr" defTabSz="914400" eaLnBrk="0" fontAlgn="base" hangingPunct="0">
              <a:spcBef>
                <a:spcPct val="0"/>
              </a:spcBef>
              <a:spcAft>
                <a:spcPct val="0"/>
              </a:spcAft>
            </a:pPr>
            <a:endParaRPr lang="en-US" altLang="en-US" sz="1400" b="1" u="sng" dirty="0">
              <a:latin typeface="Calibri" panose="020F0502020204030204" pitchFamily="34" charset="0"/>
              <a:ea typeface="Times New Roman" panose="02020603050405020304" pitchFamily="18" charset="0"/>
              <a:cs typeface="Mangal" panose="02040503050203030202" pitchFamily="18" charset="0"/>
            </a:endParaRPr>
          </a:p>
          <a:p>
            <a:pPr algn="ctr" defTabSz="914400" eaLnBrk="0" fontAlgn="base" hangingPunct="0">
              <a:spcBef>
                <a:spcPct val="0"/>
              </a:spcBef>
              <a:spcAft>
                <a:spcPct val="0"/>
              </a:spcAft>
            </a:pPr>
            <a:endParaRPr lang="en-US" altLang="en-US" sz="1400" b="1" u="sng" dirty="0">
              <a:latin typeface="Calibri" panose="020F0502020204030204" pitchFamily="34" charset="0"/>
              <a:ea typeface="Times New Roman" panose="02020603050405020304" pitchFamily="18" charset="0"/>
              <a:cs typeface="Mangal" panose="02040503050203030202" pitchFamily="18" charset="0"/>
            </a:endParaRPr>
          </a:p>
        </p:txBody>
      </p:sp>
      <p:sp>
        <p:nvSpPr>
          <p:cNvPr id="222" name="Duties of…">
            <a:extLst>
              <a:ext uri="{FF2B5EF4-FFF2-40B4-BE49-F238E27FC236}">
                <a16:creationId xmlns:a16="http://schemas.microsoft.com/office/drawing/2014/main" xmlns="" id="{8FA82103-90EF-5912-65C9-005A9EDD0F87}"/>
              </a:ext>
            </a:extLst>
          </p:cNvPr>
          <p:cNvSpPr txBox="1"/>
          <p:nvPr/>
        </p:nvSpPr>
        <p:spPr>
          <a:xfrm>
            <a:off x="352880" y="2786719"/>
            <a:ext cx="3123185" cy="4418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018" tIns="22018" rIns="22018" bIns="22018">
            <a:spAutoFit/>
          </a:bodyPr>
          <a:lstStyle/>
          <a:p>
            <a:pPr algn="ctr">
              <a:lnSpc>
                <a:spcPct val="115000"/>
              </a:lnSpc>
              <a:spcAft>
                <a:spcPts val="1000"/>
              </a:spcAft>
            </a:pPr>
            <a:r>
              <a:rPr lang="hi-IN" sz="2400" b="1" u="sng" dirty="0">
                <a:solidFill>
                  <a:srgbClr val="FF0000"/>
                </a:solidFill>
                <a:latin typeface="Cambria" panose="02040503050406030204" pitchFamily="18" charset="0"/>
                <a:ea typeface="Times New Roman" panose="02020603050405020304" pitchFamily="18" charset="0"/>
                <a:cs typeface="Arial" panose="020B0604020202020204" pitchFamily="34" charset="0"/>
              </a:rPr>
              <a:t>हीमोग्लोबिन</a:t>
            </a: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693FA4C2-48FF-FE69-3FEA-05F4C352ACC4}"/>
              </a:ext>
            </a:extLst>
          </p:cNvPr>
          <p:cNvSpPr txBox="1"/>
          <p:nvPr/>
        </p:nvSpPr>
        <p:spPr>
          <a:xfrm>
            <a:off x="3958264" y="2433373"/>
            <a:ext cx="3814733" cy="2869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018" tIns="22018" rIns="22018" bIns="22018">
            <a:spAutoFit/>
          </a:bodyPr>
          <a:lstStyle/>
          <a:p>
            <a:pPr marL="276894" indent="-276894">
              <a:spcBef>
                <a:spcPts val="366"/>
              </a:spcBef>
              <a:buFont typeface="Arial" panose="020B0604020202020204" pitchFamily="34" charset="0"/>
              <a:buChar char="•"/>
              <a:tabLst>
                <a:tab pos="597556" algn="l"/>
                <a:tab pos="1112043" algn="l"/>
                <a:tab pos="1626530" algn="l"/>
                <a:tab pos="2141018" algn="l"/>
                <a:tab pos="2655504" algn="l"/>
                <a:tab pos="3169991" algn="l"/>
                <a:tab pos="3684479" algn="l"/>
                <a:tab pos="4198966" algn="l"/>
                <a:tab pos="4713453" algn="l"/>
                <a:tab pos="5227940" algn="l"/>
                <a:tab pos="5742428" algn="l"/>
              </a:tabLst>
              <a:defRPr/>
            </a:pPr>
            <a:endParaRPr lang="en-GB" sz="1576"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B96C3D76-0700-ADF2-0F8C-BC5C015AAB30}"/>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2EFC5355-043D-D3B9-AABC-3C0166FD6194}"/>
              </a:ext>
            </a:extLst>
          </p:cNvPr>
          <p:cNvPicPr>
            <a:picLocks noChangeAspect="1"/>
          </p:cNvPicPr>
          <p:nvPr/>
        </p:nvPicPr>
        <p:blipFill>
          <a:blip r:embed="rId2" cstate="print"/>
          <a:stretch>
            <a:fillRect/>
          </a:stretch>
        </p:blipFill>
        <p:spPr>
          <a:xfrm>
            <a:off x="1550775" y="5189688"/>
            <a:ext cx="360921" cy="155396"/>
          </a:xfrm>
          <a:prstGeom prst="rect">
            <a:avLst/>
          </a:prstGeom>
        </p:spPr>
      </p:pic>
      <p:sp>
        <p:nvSpPr>
          <p:cNvPr id="7" name="TextBox 6">
            <a:extLst>
              <a:ext uri="{FF2B5EF4-FFF2-40B4-BE49-F238E27FC236}">
                <a16:creationId xmlns:a16="http://schemas.microsoft.com/office/drawing/2014/main" xmlns="" id="{BEB96BC0-092F-7D74-00FB-6D0F91CA0BEE}"/>
              </a:ext>
            </a:extLst>
          </p:cNvPr>
          <p:cNvSpPr txBox="1"/>
          <p:nvPr/>
        </p:nvSpPr>
        <p:spPr>
          <a:xfrm>
            <a:off x="3476065" y="1570970"/>
            <a:ext cx="5512293" cy="4387868"/>
          </a:xfrm>
          <a:prstGeom prst="rect">
            <a:avLst/>
          </a:prstGeom>
          <a:noFill/>
        </p:spPr>
        <p:txBody>
          <a:bodyPr wrap="square">
            <a:spAutoFit/>
          </a:bodyPr>
          <a:lstStyle/>
          <a:p>
            <a:pPr algn="just">
              <a:lnSpc>
                <a:spcPct val="115000"/>
              </a:lnSpc>
              <a:spcAft>
                <a:spcPts val="1000"/>
              </a:spcAft>
            </a:pPr>
            <a:r>
              <a:rPr lang="hi-IN" sz="1600" u="sng" dirty="0">
                <a:latin typeface="Bookman Old Style" panose="02050604050505020204" pitchFamily="18" charset="0"/>
                <a:ea typeface="Times New Roman" panose="02020603050405020304" pitchFamily="18" charset="0"/>
                <a:cs typeface="Mangal" panose="02040503050203030202" pitchFamily="18" charset="0"/>
              </a:rPr>
              <a:t>ल्यूकोसाइट्स के दो प्रकार</a:t>
            </a:r>
            <a:r>
              <a:rPr lang="en-US" sz="1600" dirty="0">
                <a:latin typeface="Bookman Old Style" panose="02050604050505020204" pitchFamily="18" charset="0"/>
                <a:ea typeface="Times New Roman" panose="02020603050405020304" pitchFamily="18" charset="0"/>
                <a:cs typeface="Mangal" panose="02040503050203030202" pitchFamily="18" charset="0"/>
              </a:rPr>
              <a:t>– </a:t>
            </a:r>
            <a:endParaRPr lang="en-IN" sz="1600" dirty="0">
              <a:latin typeface="Calibri" panose="020F0502020204030204" pitchFamily="34" charset="0"/>
              <a:ea typeface="Times New Roman" panose="02020603050405020304" pitchFamily="18" charset="0"/>
              <a:cs typeface="Mangal" panose="02040503050203030202" pitchFamily="18" charset="0"/>
            </a:endParaRPr>
          </a:p>
          <a:p>
            <a:pPr indent="457200" algn="just">
              <a:lnSpc>
                <a:spcPct val="115000"/>
              </a:lnSpc>
              <a:spcAft>
                <a:spcPts val="1000"/>
              </a:spcAft>
            </a:pPr>
            <a:r>
              <a:rPr lang="hi-IN" sz="1600" u="sng" dirty="0">
                <a:solidFill>
                  <a:srgbClr val="FF0000"/>
                </a:solidFill>
                <a:latin typeface="Bookman Old Style" panose="02050604050505020204" pitchFamily="18" charset="0"/>
                <a:ea typeface="Times New Roman" panose="02020603050405020304" pitchFamily="18" charset="0"/>
                <a:cs typeface="Mangal" panose="02040503050203030202" pitchFamily="18" charset="0"/>
              </a:rPr>
              <a:t>बारीक </a:t>
            </a:r>
            <a:r>
              <a:rPr lang="en-US" sz="1600" dirty="0">
                <a:solidFill>
                  <a:srgbClr val="FF0000"/>
                </a:solidFill>
                <a:latin typeface="Bookman Old Style" panose="02050604050505020204" pitchFamily="18" charset="0"/>
                <a:ea typeface="Times New Roman" panose="02020603050405020304" pitchFamily="18" charset="0"/>
                <a:cs typeface="Mangal" panose="02040503050203030202" pitchFamily="18" charset="0"/>
              </a:rPr>
              <a:t>:</a:t>
            </a:r>
            <a:endParaRPr lang="en-IN" sz="1600" dirty="0">
              <a:latin typeface="Calibri" panose="020F0502020204030204" pitchFamily="34" charset="0"/>
              <a:ea typeface="Times New Roman" panose="02020603050405020304" pitchFamily="18" charset="0"/>
              <a:cs typeface="Mangal" panose="02040503050203030202" pitchFamily="18" charset="0"/>
            </a:endParaRPr>
          </a:p>
          <a:p>
            <a:pPr marL="342900" indent="-342900" algn="just">
              <a:lnSpc>
                <a:spcPct val="115000"/>
              </a:lnSpc>
              <a:spcAft>
                <a:spcPts val="1000"/>
              </a:spcAft>
              <a:buSzPts val="1800"/>
              <a:buFont typeface="Symbol" panose="05050102010706020507" pitchFamily="18" charset="2"/>
              <a:buChar char=""/>
              <a:tabLst>
                <a:tab pos="640080" algn="l"/>
              </a:tabLst>
            </a:pPr>
            <a:r>
              <a:rPr lang="hi-IN" sz="1600" dirty="0">
                <a:latin typeface="Bookman Old Style" panose="02050604050505020204" pitchFamily="18" charset="0"/>
                <a:ea typeface="Times New Roman" panose="02020603050405020304" pitchFamily="18" charset="0"/>
                <a:cs typeface="Mangal" panose="02040503050203030202" pitchFamily="18" charset="0"/>
              </a:rPr>
              <a:t>ये लाल रक्त कोशिकाओं (</a:t>
            </a:r>
            <a:r>
              <a:rPr lang="en-US" sz="1600" dirty="0">
                <a:latin typeface="Bookman Old Style" panose="02050604050505020204" pitchFamily="18" charset="0"/>
                <a:ea typeface="Times New Roman" panose="02020603050405020304" pitchFamily="18" charset="0"/>
                <a:cs typeface="Mangal" panose="02040503050203030202" pitchFamily="18" charset="0"/>
              </a:rPr>
              <a:t>RBCs) </a:t>
            </a:r>
            <a:r>
              <a:rPr lang="hi-IN" sz="1600" dirty="0">
                <a:latin typeface="Bookman Old Style" panose="02050604050505020204" pitchFamily="18" charset="0"/>
                <a:ea typeface="Times New Roman" panose="02020603050405020304" pitchFamily="18" charset="0"/>
                <a:cs typeface="Mangal" panose="02040503050203030202" pitchFamily="18" charset="0"/>
              </a:rPr>
              <a:t>की तरह ही अस्थि मज्जा में एक ही मूल कोशिका (मायेलोब्लास्ट) से विकसित होते हैं।</a:t>
            </a:r>
            <a:endParaRPr lang="en-IN" sz="1600" dirty="0">
              <a:latin typeface="Bookman Old Style" panose="02050604050505020204" pitchFamily="18" charset="0"/>
              <a:ea typeface="Times New Roman" panose="02020603050405020304" pitchFamily="18" charset="0"/>
              <a:cs typeface="Mangal" panose="02040503050203030202" pitchFamily="18" charset="0"/>
            </a:endParaRPr>
          </a:p>
          <a:p>
            <a:pPr marL="342900" indent="-342900" algn="just">
              <a:lnSpc>
                <a:spcPct val="115000"/>
              </a:lnSpc>
              <a:spcAft>
                <a:spcPts val="1000"/>
              </a:spcAft>
              <a:buSzPts val="1800"/>
              <a:buFont typeface="Symbol" panose="05050102010706020507" pitchFamily="18" charset="2"/>
              <a:buChar char=""/>
              <a:tabLst>
                <a:tab pos="640080" algn="l"/>
              </a:tabLst>
            </a:pPr>
            <a:r>
              <a:rPr lang="hi-IN" sz="1600" dirty="0">
                <a:latin typeface="Bookman Old Style" panose="02050604050505020204" pitchFamily="18" charset="0"/>
                <a:ea typeface="Times New Roman" panose="02020603050405020304" pitchFamily="18" charset="0"/>
                <a:cs typeface="Mangal" panose="02040503050203030202" pitchFamily="18" charset="0"/>
              </a:rPr>
              <a:t> कोशिका के विकास के दौरान, साइटोप्लाज्म में कण बनते हैं। विकास की कई अवस्थाओं से गुजरने के बाद, वे रक्त प्रवाह में चले जाते हैं।</a:t>
            </a:r>
            <a:endParaRPr lang="en-IN" sz="1600" dirty="0">
              <a:latin typeface="Bookman Old Style" panose="02050604050505020204" pitchFamily="18" charset="0"/>
              <a:ea typeface="Times New Roman" panose="02020603050405020304" pitchFamily="18" charset="0"/>
              <a:cs typeface="Mangal" panose="02040503050203030202" pitchFamily="18" charset="0"/>
            </a:endParaRPr>
          </a:p>
          <a:p>
            <a:pPr marL="342900" indent="-342900" algn="just">
              <a:lnSpc>
                <a:spcPct val="115000"/>
              </a:lnSpc>
              <a:spcAft>
                <a:spcPts val="1000"/>
              </a:spcAft>
              <a:buSzPts val="1800"/>
              <a:buFont typeface="Symbol" panose="05050102010706020507" pitchFamily="18" charset="2"/>
              <a:buChar char=""/>
              <a:tabLst>
                <a:tab pos="640080" algn="l"/>
              </a:tabLst>
            </a:pPr>
            <a:r>
              <a:rPr lang="hi-IN" sz="1600" dirty="0">
                <a:latin typeface="Bookman Old Style" panose="02050604050505020204" pitchFamily="18" charset="0"/>
                <a:ea typeface="Times New Roman" panose="02020603050405020304" pitchFamily="18" charset="0"/>
                <a:cs typeface="Mangal" panose="02040503050203030202" pitchFamily="18" charset="0"/>
              </a:rPr>
              <a:t>तीन प्रकार – न्यूट्रोफिल; ईओसिनोफिल; बेसोफिल</a:t>
            </a:r>
            <a:endParaRPr lang="en-IN" sz="1600" dirty="0">
              <a:latin typeface="Bookman Old Style" panose="02050604050505020204" pitchFamily="18" charset="0"/>
              <a:ea typeface="Times New Roman" panose="02020603050405020304" pitchFamily="18" charset="0"/>
              <a:cs typeface="Mangal" panose="02040503050203030202" pitchFamily="18" charset="0"/>
            </a:endParaRPr>
          </a:p>
          <a:p>
            <a:pPr marL="342900" indent="-342900" algn="just">
              <a:lnSpc>
                <a:spcPct val="115000"/>
              </a:lnSpc>
              <a:spcAft>
                <a:spcPts val="1000"/>
              </a:spcAft>
              <a:buSzPts val="1800"/>
              <a:buFont typeface="Symbol" panose="05050102010706020507" pitchFamily="18" charset="2"/>
              <a:buChar char=""/>
              <a:tabLst>
                <a:tab pos="640080" algn="l"/>
              </a:tabLst>
            </a:pPr>
            <a:r>
              <a:rPr lang="hi-IN" sz="1600" dirty="0">
                <a:latin typeface="Bookman Old Style" panose="02050604050505020204" pitchFamily="18" charset="0"/>
                <a:ea typeface="Times New Roman" panose="02020603050405020304" pitchFamily="18" charset="0"/>
                <a:cs typeface="Mangal" panose="02040503050203030202" pitchFamily="18" charset="0"/>
              </a:rPr>
              <a:t>कार्य</a:t>
            </a:r>
            <a:r>
              <a:rPr lang="en-US" sz="1600" dirty="0">
                <a:latin typeface="Bookman Old Style" panose="02050604050505020204" pitchFamily="18" charset="0"/>
                <a:ea typeface="Times New Roman" panose="02020603050405020304" pitchFamily="18" charset="0"/>
                <a:cs typeface="Mangal" panose="02040503050203030202" pitchFamily="18" charset="0"/>
              </a:rPr>
              <a:t> –</a:t>
            </a:r>
            <a:endParaRPr lang="en-IN" sz="1600" dirty="0">
              <a:latin typeface="Calibri" panose="020F0502020204030204" pitchFamily="34" charset="0"/>
              <a:ea typeface="Times New Roman" panose="02020603050405020304" pitchFamily="18" charset="0"/>
              <a:cs typeface="Mangal" panose="02040503050203030202" pitchFamily="18" charset="0"/>
            </a:endParaRPr>
          </a:p>
          <a:p>
            <a:pPr marL="742950" lvl="1" indent="-285750" algn="just">
              <a:lnSpc>
                <a:spcPct val="115000"/>
              </a:lnSpc>
              <a:spcAft>
                <a:spcPts val="1000"/>
              </a:spcAft>
              <a:buFont typeface="Courier New" panose="02070309020205020404" pitchFamily="49" charset="0"/>
              <a:buChar char="o"/>
              <a:tabLst>
                <a:tab pos="914400" algn="l"/>
              </a:tabLst>
            </a:pPr>
            <a:r>
              <a:rPr lang="hi-IN" sz="1600" dirty="0">
                <a:latin typeface="Bookman Old Style" panose="02050604050505020204" pitchFamily="18" charset="0"/>
                <a:ea typeface="Times New Roman" panose="02020603050405020304" pitchFamily="18" charset="0"/>
                <a:cs typeface="Mangal" panose="02040503050203030202" pitchFamily="18" charset="0"/>
              </a:rPr>
              <a:t>बैक्टीरिया के संक्रमण से शरीर की रक्षा करना फेगोसाइटोसिस द्वारा</a:t>
            </a:r>
          </a:p>
          <a:p>
            <a:pPr marL="742950" lvl="1" indent="-285750" algn="just">
              <a:lnSpc>
                <a:spcPct val="115000"/>
              </a:lnSpc>
              <a:spcAft>
                <a:spcPts val="1000"/>
              </a:spcAft>
              <a:buFont typeface="Courier New" panose="02070309020205020404" pitchFamily="49" charset="0"/>
              <a:buChar char="o"/>
              <a:tabLst>
                <a:tab pos="914400" algn="l"/>
              </a:tabLst>
            </a:pPr>
            <a:r>
              <a:rPr lang="hi-IN" sz="1600" dirty="0">
                <a:latin typeface="Bookman Old Style" panose="02050604050505020204" pitchFamily="18" charset="0"/>
                <a:ea typeface="Times New Roman" panose="02020603050405020304" pitchFamily="18" charset="0"/>
                <a:cs typeface="Mangal" panose="02040503050203030202" pitchFamily="18" charset="0"/>
              </a:rPr>
              <a:t>मरे हुए और क्षतिग्रस्त ऊतकों को हटाना</a:t>
            </a:r>
            <a:r>
              <a:rPr lang="en-US" sz="1600" dirty="0">
                <a:latin typeface="Bookman Old Style" panose="02050604050505020204" pitchFamily="18" charset="0"/>
                <a:ea typeface="Times New Roman" panose="02020603050405020304" pitchFamily="18" charset="0"/>
                <a:cs typeface="Mangal" panose="02040503050203030202" pitchFamily="18" charset="0"/>
              </a:rPr>
              <a:t> </a:t>
            </a:r>
            <a:endParaRPr lang="en-IN" sz="28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16676599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7383530-7095-7B42-4A1D-73BC6BF421E2}"/>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CE2BE0DE-67B5-1F7F-76A7-5B4ECB335FEE}"/>
              </a:ext>
            </a:extLst>
          </p:cNvPr>
          <p:cNvSpPr/>
          <p:nvPr/>
        </p:nvSpPr>
        <p:spPr>
          <a:xfrm>
            <a:off x="3209925" y="0"/>
            <a:ext cx="6055194" cy="685800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algn="ctr" defTabSz="914400" eaLnBrk="0" fontAlgn="base" hangingPunct="0">
              <a:spcBef>
                <a:spcPct val="0"/>
              </a:spcBef>
              <a:spcAft>
                <a:spcPct val="0"/>
              </a:spcAft>
            </a:pPr>
            <a:endParaRPr lang="en-US" altLang="en-US" sz="1400" b="1" u="sng" dirty="0">
              <a:latin typeface="Calibri" panose="020F0502020204030204" pitchFamily="34" charset="0"/>
              <a:ea typeface="Times New Roman" panose="02020603050405020304" pitchFamily="18" charset="0"/>
              <a:cs typeface="Mangal" panose="02040503050203030202" pitchFamily="18" charset="0"/>
            </a:endParaRPr>
          </a:p>
          <a:p>
            <a:pPr algn="ctr" defTabSz="914400" eaLnBrk="0" fontAlgn="base" hangingPunct="0">
              <a:spcBef>
                <a:spcPct val="0"/>
              </a:spcBef>
              <a:spcAft>
                <a:spcPct val="0"/>
              </a:spcAft>
            </a:pPr>
            <a:endParaRPr lang="en-US" altLang="en-US" sz="1400" b="1" u="sng" dirty="0">
              <a:latin typeface="Calibri" panose="020F0502020204030204" pitchFamily="34" charset="0"/>
              <a:ea typeface="Times New Roman" panose="02020603050405020304" pitchFamily="18" charset="0"/>
              <a:cs typeface="Mangal" panose="02040503050203030202" pitchFamily="18" charset="0"/>
            </a:endParaRPr>
          </a:p>
          <a:p>
            <a:pPr algn="ctr" defTabSz="914400" eaLnBrk="0" fontAlgn="base" hangingPunct="0">
              <a:spcBef>
                <a:spcPct val="0"/>
              </a:spcBef>
              <a:spcAft>
                <a:spcPct val="0"/>
              </a:spcAft>
            </a:pPr>
            <a:endParaRPr lang="en-US" altLang="en-US" sz="1400" b="1" u="sng" dirty="0">
              <a:latin typeface="Calibri" panose="020F0502020204030204" pitchFamily="34" charset="0"/>
              <a:ea typeface="Times New Roman" panose="02020603050405020304" pitchFamily="18" charset="0"/>
              <a:cs typeface="Mangal" panose="02040503050203030202" pitchFamily="18" charset="0"/>
            </a:endParaRPr>
          </a:p>
          <a:p>
            <a:pPr algn="ctr" defTabSz="914400" eaLnBrk="0" fontAlgn="base" hangingPunct="0">
              <a:spcBef>
                <a:spcPct val="0"/>
              </a:spcBef>
              <a:spcAft>
                <a:spcPct val="0"/>
              </a:spcAft>
            </a:pPr>
            <a:endParaRPr lang="en-US" altLang="en-US" sz="1400" b="1" u="sng" dirty="0">
              <a:latin typeface="Calibri" panose="020F0502020204030204" pitchFamily="34" charset="0"/>
              <a:ea typeface="Times New Roman" panose="02020603050405020304" pitchFamily="18" charset="0"/>
              <a:cs typeface="Mangal" panose="02040503050203030202" pitchFamily="18" charset="0"/>
            </a:endParaRPr>
          </a:p>
          <a:p>
            <a:pPr algn="ctr" defTabSz="914400" eaLnBrk="0" fontAlgn="base" hangingPunct="0">
              <a:spcBef>
                <a:spcPct val="0"/>
              </a:spcBef>
              <a:spcAft>
                <a:spcPct val="0"/>
              </a:spcAft>
            </a:pPr>
            <a:endParaRPr lang="en-US" altLang="en-US" sz="1400" b="1" u="sng" dirty="0">
              <a:latin typeface="Calibri" panose="020F0502020204030204" pitchFamily="34" charset="0"/>
              <a:ea typeface="Times New Roman" panose="02020603050405020304" pitchFamily="18" charset="0"/>
              <a:cs typeface="Mangal" panose="02040503050203030202" pitchFamily="18" charset="0"/>
            </a:endParaRPr>
          </a:p>
          <a:p>
            <a:pPr algn="ctr" defTabSz="914400" eaLnBrk="0" fontAlgn="base" hangingPunct="0">
              <a:spcBef>
                <a:spcPct val="0"/>
              </a:spcBef>
              <a:spcAft>
                <a:spcPct val="0"/>
              </a:spcAft>
            </a:pPr>
            <a:endParaRPr lang="en-US" altLang="en-US" sz="1400" b="1" u="sng" dirty="0">
              <a:latin typeface="Calibri" panose="020F0502020204030204" pitchFamily="34" charset="0"/>
              <a:ea typeface="Times New Roman" panose="02020603050405020304" pitchFamily="18" charset="0"/>
              <a:cs typeface="Mangal" panose="02040503050203030202" pitchFamily="18" charset="0"/>
            </a:endParaRPr>
          </a:p>
          <a:p>
            <a:pPr algn="ctr" defTabSz="914400" eaLnBrk="0" fontAlgn="base" hangingPunct="0">
              <a:spcBef>
                <a:spcPct val="0"/>
              </a:spcBef>
              <a:spcAft>
                <a:spcPct val="0"/>
              </a:spcAft>
            </a:pPr>
            <a:endParaRPr lang="en-US" altLang="en-US" sz="1400" b="1" u="sng" dirty="0">
              <a:latin typeface="Calibri" panose="020F0502020204030204" pitchFamily="34" charset="0"/>
              <a:ea typeface="Times New Roman" panose="02020603050405020304" pitchFamily="18" charset="0"/>
              <a:cs typeface="Mangal" panose="02040503050203030202" pitchFamily="18" charset="0"/>
            </a:endParaRPr>
          </a:p>
        </p:txBody>
      </p:sp>
      <p:sp>
        <p:nvSpPr>
          <p:cNvPr id="222" name="Duties of…">
            <a:extLst>
              <a:ext uri="{FF2B5EF4-FFF2-40B4-BE49-F238E27FC236}">
                <a16:creationId xmlns:a16="http://schemas.microsoft.com/office/drawing/2014/main" xmlns="" id="{5FF5BED5-5C59-7612-0ECA-28D0B79938FB}"/>
              </a:ext>
            </a:extLst>
          </p:cNvPr>
          <p:cNvSpPr txBox="1"/>
          <p:nvPr/>
        </p:nvSpPr>
        <p:spPr>
          <a:xfrm>
            <a:off x="352880" y="2786719"/>
            <a:ext cx="3123185" cy="4418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018" tIns="22018" rIns="22018" bIns="22018">
            <a:spAutoFit/>
          </a:bodyPr>
          <a:lstStyle/>
          <a:p>
            <a:pPr algn="ctr">
              <a:lnSpc>
                <a:spcPct val="115000"/>
              </a:lnSpc>
              <a:spcAft>
                <a:spcPts val="1000"/>
              </a:spcAft>
            </a:pPr>
            <a:r>
              <a:rPr lang="hi-IN" sz="2400" b="1" u="sng" dirty="0">
                <a:solidFill>
                  <a:srgbClr val="FF0000"/>
                </a:solidFill>
                <a:latin typeface="Cambria" panose="02040503050406030204" pitchFamily="18" charset="0"/>
                <a:ea typeface="Times New Roman" panose="02020603050405020304" pitchFamily="18" charset="0"/>
                <a:cs typeface="Arial" panose="020B0604020202020204" pitchFamily="34" charset="0"/>
              </a:rPr>
              <a:t>हीमोग्लोबिन</a:t>
            </a: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4CB39A51-7E33-B544-BC53-C21C7C0BC383}"/>
              </a:ext>
            </a:extLst>
          </p:cNvPr>
          <p:cNvSpPr txBox="1"/>
          <p:nvPr/>
        </p:nvSpPr>
        <p:spPr>
          <a:xfrm>
            <a:off x="3958264" y="2433373"/>
            <a:ext cx="3814733" cy="2869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018" tIns="22018" rIns="22018" bIns="22018">
            <a:spAutoFit/>
          </a:bodyPr>
          <a:lstStyle/>
          <a:p>
            <a:pPr marL="276894" indent="-276894">
              <a:spcBef>
                <a:spcPts val="366"/>
              </a:spcBef>
              <a:buFont typeface="Arial" panose="020B0604020202020204" pitchFamily="34" charset="0"/>
              <a:buChar char="•"/>
              <a:tabLst>
                <a:tab pos="597556" algn="l"/>
                <a:tab pos="1112043" algn="l"/>
                <a:tab pos="1626530" algn="l"/>
                <a:tab pos="2141018" algn="l"/>
                <a:tab pos="2655504" algn="l"/>
                <a:tab pos="3169991" algn="l"/>
                <a:tab pos="3684479" algn="l"/>
                <a:tab pos="4198966" algn="l"/>
                <a:tab pos="4713453" algn="l"/>
                <a:tab pos="5227940" algn="l"/>
                <a:tab pos="5742428" algn="l"/>
              </a:tabLst>
              <a:defRPr/>
            </a:pPr>
            <a:endParaRPr lang="en-GB" sz="1576"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5049FE0E-E2A5-3113-AF1E-EB9648AC1498}"/>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124A1D5E-4EB1-05B4-E71D-94402B536691}"/>
              </a:ext>
            </a:extLst>
          </p:cNvPr>
          <p:cNvPicPr>
            <a:picLocks noChangeAspect="1"/>
          </p:cNvPicPr>
          <p:nvPr/>
        </p:nvPicPr>
        <p:blipFill>
          <a:blip r:embed="rId2" cstate="print"/>
          <a:stretch>
            <a:fillRect/>
          </a:stretch>
        </p:blipFill>
        <p:spPr>
          <a:xfrm>
            <a:off x="1550775" y="5189688"/>
            <a:ext cx="360921" cy="155396"/>
          </a:xfrm>
          <a:prstGeom prst="rect">
            <a:avLst/>
          </a:prstGeom>
        </p:spPr>
      </p:pic>
      <p:sp>
        <p:nvSpPr>
          <p:cNvPr id="4" name="TextBox 3">
            <a:extLst>
              <a:ext uri="{FF2B5EF4-FFF2-40B4-BE49-F238E27FC236}">
                <a16:creationId xmlns:a16="http://schemas.microsoft.com/office/drawing/2014/main" xmlns="" id="{5E583594-F374-444C-7A2C-CCE6EE369C30}"/>
              </a:ext>
            </a:extLst>
          </p:cNvPr>
          <p:cNvSpPr txBox="1"/>
          <p:nvPr/>
        </p:nvSpPr>
        <p:spPr>
          <a:xfrm>
            <a:off x="3295672" y="1099227"/>
            <a:ext cx="5700465" cy="4626908"/>
          </a:xfrm>
          <a:prstGeom prst="rect">
            <a:avLst/>
          </a:prstGeom>
          <a:noFill/>
        </p:spPr>
        <p:txBody>
          <a:bodyPr wrap="square">
            <a:spAutoFit/>
          </a:bodyPr>
          <a:lstStyle/>
          <a:p>
            <a:pPr marL="457200" algn="just">
              <a:lnSpc>
                <a:spcPct val="115000"/>
              </a:lnSpc>
              <a:spcAft>
                <a:spcPts val="1000"/>
              </a:spcAft>
            </a:pPr>
            <a:r>
              <a:rPr lang="hi-IN" sz="2000" u="sng" dirty="0">
                <a:solidFill>
                  <a:srgbClr val="FF0000"/>
                </a:solidFill>
                <a:latin typeface="Bookman Old Style" panose="02050604050505020204" pitchFamily="18" charset="0"/>
                <a:ea typeface="Times New Roman" panose="02020603050405020304" pitchFamily="18" charset="0"/>
                <a:cs typeface="Mangal" panose="02040503050203030202" pitchFamily="18" charset="0"/>
              </a:rPr>
              <a:t>गैर दानेदार </a:t>
            </a:r>
            <a:r>
              <a:rPr lang="en-US" sz="2000" dirty="0">
                <a:latin typeface="Bookman Old Style" panose="02050604050505020204" pitchFamily="18" charset="0"/>
                <a:ea typeface="Times New Roman" panose="02020603050405020304" pitchFamily="18" charset="0"/>
                <a:cs typeface="Mangal" panose="02040503050203030202" pitchFamily="18" charset="0"/>
              </a:rPr>
              <a:t>:</a:t>
            </a:r>
            <a:endParaRPr lang="en-IN" sz="2000" dirty="0">
              <a:latin typeface="Calibri" panose="020F0502020204030204" pitchFamily="34" charset="0"/>
              <a:ea typeface="Times New Roman" panose="02020603050405020304" pitchFamily="18" charset="0"/>
              <a:cs typeface="Mangal" panose="02040503050203030202" pitchFamily="18" charset="0"/>
            </a:endParaRPr>
          </a:p>
          <a:p>
            <a:pPr marL="342900" indent="-342900" algn="just">
              <a:lnSpc>
                <a:spcPct val="115000"/>
              </a:lnSpc>
              <a:spcAft>
                <a:spcPts val="1000"/>
              </a:spcAft>
              <a:buSzPts val="1800"/>
              <a:buFont typeface="Symbol" panose="05050102010706020507" pitchFamily="18" charset="2"/>
              <a:buChar char=""/>
              <a:tabLst>
                <a:tab pos="640080" algn="l"/>
              </a:tabLst>
            </a:pPr>
            <a:r>
              <a:rPr lang="hi-IN" sz="2000" dirty="0">
                <a:latin typeface="Bookman Old Style" panose="02050604050505020204" pitchFamily="18" charset="0"/>
                <a:ea typeface="Times New Roman" panose="02020603050405020304" pitchFamily="18" charset="0"/>
                <a:cs typeface="Mangal" panose="02040503050203030202" pitchFamily="18" charset="0"/>
              </a:rPr>
              <a:t>दो प्रकार - लिम्फोसाइट्स और मोनोसाइट्स</a:t>
            </a:r>
          </a:p>
          <a:p>
            <a:pPr marL="342900" indent="-342900" algn="just">
              <a:lnSpc>
                <a:spcPct val="115000"/>
              </a:lnSpc>
              <a:spcAft>
                <a:spcPts val="1000"/>
              </a:spcAft>
              <a:buSzPts val="1800"/>
              <a:buFont typeface="Symbol" panose="05050102010706020507" pitchFamily="18" charset="2"/>
              <a:buChar char=""/>
              <a:tabLst>
                <a:tab pos="640080" algn="l"/>
              </a:tabLst>
            </a:pPr>
            <a:r>
              <a:rPr lang="hi-IN" sz="2000" dirty="0">
                <a:latin typeface="Bookman Old Style" panose="02050604050505020204" pitchFamily="18" charset="0"/>
                <a:ea typeface="Times New Roman" panose="02020603050405020304" pitchFamily="18" charset="0"/>
                <a:cs typeface="Mangal" panose="02040503050203030202" pitchFamily="18" charset="0"/>
              </a:rPr>
              <a:t>लिम्फोसाइट्स शरीर के लिम्फैटिक ऊतक (लिम्फ ग्रंथियां और प्लीहा, यकृत, अस्थि मज्जा का लिम्फैटिक ऊतक) में बनते हैं।</a:t>
            </a:r>
          </a:p>
          <a:p>
            <a:pPr marL="342900" indent="-342900" algn="just">
              <a:lnSpc>
                <a:spcPct val="115000"/>
              </a:lnSpc>
              <a:spcAft>
                <a:spcPts val="1000"/>
              </a:spcAft>
              <a:buSzPts val="1800"/>
              <a:buFont typeface="Symbol" panose="05050102010706020507" pitchFamily="18" charset="2"/>
              <a:buChar char=""/>
              <a:tabLst>
                <a:tab pos="640080" algn="l"/>
              </a:tabLst>
            </a:pPr>
            <a:r>
              <a:rPr lang="hi-IN" sz="2000" dirty="0">
                <a:latin typeface="Bookman Old Style" panose="02050604050505020204" pitchFamily="18" charset="0"/>
                <a:ea typeface="Times New Roman" panose="02020603050405020304" pitchFamily="18" charset="0"/>
                <a:cs typeface="Mangal" panose="02040503050203030202" pitchFamily="18" charset="0"/>
              </a:rPr>
              <a:t>लिम्फोसाइट्स एंटीबॉडी के उत्पादन और संक्रमण से प्रतिरक्षा से संबंधित होते हैं।</a:t>
            </a:r>
          </a:p>
          <a:p>
            <a:pPr marL="342900" indent="-342900" algn="just">
              <a:lnSpc>
                <a:spcPct val="115000"/>
              </a:lnSpc>
              <a:spcAft>
                <a:spcPts val="1000"/>
              </a:spcAft>
              <a:buSzPts val="1800"/>
              <a:buFont typeface="Symbol" panose="05050102010706020507" pitchFamily="18" charset="2"/>
              <a:buChar char=""/>
              <a:tabLst>
                <a:tab pos="640080" algn="l"/>
              </a:tabLst>
            </a:pPr>
            <a:r>
              <a:rPr lang="hi-IN" sz="2000" dirty="0">
                <a:latin typeface="Bookman Old Style" panose="02050604050505020204" pitchFamily="18" charset="0"/>
                <a:ea typeface="Times New Roman" panose="02020603050405020304" pitchFamily="18" charset="0"/>
                <a:cs typeface="Mangal" panose="02040503050203030202" pitchFamily="18" charset="0"/>
              </a:rPr>
              <a:t>लिम्फोसाइट्स की संख्या में वृद्धि को लिम्फोसाइटोसिस कहा जाता है।</a:t>
            </a:r>
          </a:p>
          <a:p>
            <a:pPr marL="342900" indent="-342900" algn="just">
              <a:lnSpc>
                <a:spcPct val="115000"/>
              </a:lnSpc>
              <a:spcAft>
                <a:spcPts val="1000"/>
              </a:spcAft>
              <a:buSzPts val="1800"/>
              <a:buFont typeface="Symbol" panose="05050102010706020507" pitchFamily="18" charset="2"/>
              <a:buChar char=""/>
              <a:tabLst>
                <a:tab pos="640080" algn="l"/>
              </a:tabLst>
            </a:pPr>
            <a:r>
              <a:rPr lang="hi-IN" sz="2000" dirty="0">
                <a:latin typeface="Bookman Old Style" panose="02050604050505020204" pitchFamily="18" charset="0"/>
                <a:ea typeface="Times New Roman" panose="02020603050405020304" pitchFamily="18" charset="0"/>
                <a:cs typeface="Mangal" panose="02040503050203030202" pitchFamily="18" charset="0"/>
              </a:rPr>
              <a:t>मोनोसाइट्स का कार्य न्यूट्रोफिल के कार्य के समान होता है।</a:t>
            </a:r>
            <a:endParaRPr lang="en-IN" sz="20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77371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B67A696-31E4-0E4E-0BA3-C0AB107DCF3D}"/>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328DA3F6-C38F-F03B-E9E2-E61540FE4BF8}"/>
              </a:ext>
            </a:extLst>
          </p:cNvPr>
          <p:cNvSpPr/>
          <p:nvPr/>
        </p:nvSpPr>
        <p:spPr>
          <a:xfrm>
            <a:off x="3343275" y="0"/>
            <a:ext cx="5921844" cy="685800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algn="ctr" defTabSz="914400" eaLnBrk="0" fontAlgn="base" hangingPunct="0">
              <a:spcBef>
                <a:spcPct val="0"/>
              </a:spcBef>
              <a:spcAft>
                <a:spcPct val="0"/>
              </a:spcAft>
            </a:pPr>
            <a:endParaRPr lang="en-US" altLang="en-US" sz="1400" b="1" u="sng" dirty="0">
              <a:latin typeface="Calibri" panose="020F0502020204030204" pitchFamily="34" charset="0"/>
              <a:ea typeface="Times New Roman" panose="02020603050405020304" pitchFamily="18" charset="0"/>
              <a:cs typeface="Mangal" panose="02040503050203030202" pitchFamily="18" charset="0"/>
            </a:endParaRPr>
          </a:p>
          <a:p>
            <a:pPr algn="ctr" defTabSz="914400" eaLnBrk="0" fontAlgn="base" hangingPunct="0">
              <a:spcBef>
                <a:spcPct val="0"/>
              </a:spcBef>
              <a:spcAft>
                <a:spcPct val="0"/>
              </a:spcAft>
            </a:pPr>
            <a:endParaRPr lang="en-US" altLang="en-US" sz="1400" b="1" u="sng" dirty="0">
              <a:latin typeface="Calibri" panose="020F0502020204030204" pitchFamily="34" charset="0"/>
              <a:ea typeface="Times New Roman" panose="02020603050405020304" pitchFamily="18" charset="0"/>
              <a:cs typeface="Mangal" panose="02040503050203030202" pitchFamily="18" charset="0"/>
            </a:endParaRPr>
          </a:p>
          <a:p>
            <a:pPr algn="ctr" defTabSz="914400" eaLnBrk="0" fontAlgn="base" hangingPunct="0">
              <a:spcBef>
                <a:spcPct val="0"/>
              </a:spcBef>
              <a:spcAft>
                <a:spcPct val="0"/>
              </a:spcAft>
            </a:pPr>
            <a:endParaRPr lang="en-US" altLang="en-US" sz="1400" b="1" u="sng" dirty="0">
              <a:latin typeface="Calibri" panose="020F0502020204030204" pitchFamily="34" charset="0"/>
              <a:ea typeface="Times New Roman" panose="02020603050405020304" pitchFamily="18" charset="0"/>
              <a:cs typeface="Mangal" panose="02040503050203030202" pitchFamily="18" charset="0"/>
            </a:endParaRPr>
          </a:p>
          <a:p>
            <a:pPr algn="ctr" defTabSz="914400" eaLnBrk="0" fontAlgn="base" hangingPunct="0">
              <a:spcBef>
                <a:spcPct val="0"/>
              </a:spcBef>
              <a:spcAft>
                <a:spcPct val="0"/>
              </a:spcAft>
            </a:pPr>
            <a:endParaRPr lang="en-US" altLang="en-US" sz="1400" b="1" u="sng" dirty="0">
              <a:latin typeface="Calibri" panose="020F0502020204030204" pitchFamily="34" charset="0"/>
              <a:ea typeface="Times New Roman" panose="02020603050405020304" pitchFamily="18" charset="0"/>
              <a:cs typeface="Mangal" panose="02040503050203030202" pitchFamily="18" charset="0"/>
            </a:endParaRPr>
          </a:p>
          <a:p>
            <a:pPr algn="ctr" defTabSz="914400" eaLnBrk="0" fontAlgn="base" hangingPunct="0">
              <a:spcBef>
                <a:spcPct val="0"/>
              </a:spcBef>
              <a:spcAft>
                <a:spcPct val="0"/>
              </a:spcAft>
            </a:pPr>
            <a:endParaRPr lang="en-US" altLang="en-US" sz="1400" b="1" u="sng" dirty="0">
              <a:latin typeface="Calibri" panose="020F0502020204030204" pitchFamily="34" charset="0"/>
              <a:ea typeface="Times New Roman" panose="02020603050405020304" pitchFamily="18" charset="0"/>
              <a:cs typeface="Mangal" panose="02040503050203030202" pitchFamily="18" charset="0"/>
            </a:endParaRPr>
          </a:p>
          <a:p>
            <a:pPr algn="ctr" defTabSz="914400" eaLnBrk="0" fontAlgn="base" hangingPunct="0">
              <a:spcBef>
                <a:spcPct val="0"/>
              </a:spcBef>
              <a:spcAft>
                <a:spcPct val="0"/>
              </a:spcAft>
            </a:pPr>
            <a:endParaRPr lang="en-US" altLang="en-US" sz="1400" b="1" u="sng" dirty="0">
              <a:latin typeface="Calibri" panose="020F0502020204030204" pitchFamily="34" charset="0"/>
              <a:ea typeface="Times New Roman" panose="02020603050405020304" pitchFamily="18" charset="0"/>
              <a:cs typeface="Mangal" panose="02040503050203030202" pitchFamily="18" charset="0"/>
            </a:endParaRPr>
          </a:p>
          <a:p>
            <a:pPr algn="ctr" defTabSz="914400" eaLnBrk="0" fontAlgn="base" hangingPunct="0">
              <a:spcBef>
                <a:spcPct val="0"/>
              </a:spcBef>
              <a:spcAft>
                <a:spcPct val="0"/>
              </a:spcAft>
            </a:pPr>
            <a:endParaRPr lang="en-US" altLang="en-US" sz="1400" b="1" u="sng" dirty="0">
              <a:latin typeface="Calibri" panose="020F0502020204030204" pitchFamily="34" charset="0"/>
              <a:ea typeface="Times New Roman" panose="02020603050405020304" pitchFamily="18" charset="0"/>
              <a:cs typeface="Mangal" panose="02040503050203030202" pitchFamily="18" charset="0"/>
            </a:endParaRPr>
          </a:p>
        </p:txBody>
      </p:sp>
      <p:sp>
        <p:nvSpPr>
          <p:cNvPr id="222" name="Duties of…">
            <a:extLst>
              <a:ext uri="{FF2B5EF4-FFF2-40B4-BE49-F238E27FC236}">
                <a16:creationId xmlns:a16="http://schemas.microsoft.com/office/drawing/2014/main" xmlns="" id="{019AD1C3-6D12-AE6A-AEAA-71390F6A39EC}"/>
              </a:ext>
            </a:extLst>
          </p:cNvPr>
          <p:cNvSpPr txBox="1"/>
          <p:nvPr/>
        </p:nvSpPr>
        <p:spPr>
          <a:xfrm>
            <a:off x="352880" y="2786719"/>
            <a:ext cx="3123185" cy="4418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018" tIns="22018" rIns="22018" bIns="22018">
            <a:spAutoFit/>
          </a:bodyPr>
          <a:lstStyle/>
          <a:p>
            <a:pPr algn="ctr">
              <a:lnSpc>
                <a:spcPct val="115000"/>
              </a:lnSpc>
              <a:spcAft>
                <a:spcPts val="1000"/>
              </a:spcAft>
            </a:pPr>
            <a:r>
              <a:rPr lang="hi-IN" sz="2400" b="1" u="sng" dirty="0">
                <a:solidFill>
                  <a:srgbClr val="FF0000"/>
                </a:solidFill>
                <a:latin typeface="Cambria" panose="02040503050406030204" pitchFamily="18" charset="0"/>
                <a:ea typeface="Times New Roman" panose="02020603050405020304" pitchFamily="18" charset="0"/>
                <a:cs typeface="Arial" panose="020B0604020202020204" pitchFamily="34" charset="0"/>
              </a:rPr>
              <a:t>हीमोग्लोबिन</a:t>
            </a: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117F6594-FBDA-F0E6-8BA1-1514AC230347}"/>
              </a:ext>
            </a:extLst>
          </p:cNvPr>
          <p:cNvSpPr txBox="1"/>
          <p:nvPr/>
        </p:nvSpPr>
        <p:spPr>
          <a:xfrm>
            <a:off x="3958264" y="2433373"/>
            <a:ext cx="3814733" cy="2869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018" tIns="22018" rIns="22018" bIns="22018">
            <a:spAutoFit/>
          </a:bodyPr>
          <a:lstStyle/>
          <a:p>
            <a:pPr marL="276894" indent="-276894">
              <a:spcBef>
                <a:spcPts val="366"/>
              </a:spcBef>
              <a:buFont typeface="Arial" panose="020B0604020202020204" pitchFamily="34" charset="0"/>
              <a:buChar char="•"/>
              <a:tabLst>
                <a:tab pos="597556" algn="l"/>
                <a:tab pos="1112043" algn="l"/>
                <a:tab pos="1626530" algn="l"/>
                <a:tab pos="2141018" algn="l"/>
                <a:tab pos="2655504" algn="l"/>
                <a:tab pos="3169991" algn="l"/>
                <a:tab pos="3684479" algn="l"/>
                <a:tab pos="4198966" algn="l"/>
                <a:tab pos="4713453" algn="l"/>
                <a:tab pos="5227940" algn="l"/>
                <a:tab pos="5742428" algn="l"/>
              </a:tabLst>
              <a:defRPr/>
            </a:pPr>
            <a:endParaRPr lang="en-GB" sz="1576"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50A5AA4C-29A8-50FC-DB6D-C528CB0F3C71}"/>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919A54B6-9B25-8C00-8B18-F5257E952EED}"/>
              </a:ext>
            </a:extLst>
          </p:cNvPr>
          <p:cNvPicPr>
            <a:picLocks noChangeAspect="1"/>
          </p:cNvPicPr>
          <p:nvPr/>
        </p:nvPicPr>
        <p:blipFill>
          <a:blip r:embed="rId2" cstate="print"/>
          <a:stretch>
            <a:fillRect/>
          </a:stretch>
        </p:blipFill>
        <p:spPr>
          <a:xfrm>
            <a:off x="1550775" y="5189688"/>
            <a:ext cx="360921" cy="155396"/>
          </a:xfrm>
          <a:prstGeom prst="rect">
            <a:avLst/>
          </a:prstGeom>
        </p:spPr>
      </p:pic>
      <p:sp>
        <p:nvSpPr>
          <p:cNvPr id="6" name="TextBox 5">
            <a:extLst>
              <a:ext uri="{FF2B5EF4-FFF2-40B4-BE49-F238E27FC236}">
                <a16:creationId xmlns:a16="http://schemas.microsoft.com/office/drawing/2014/main" xmlns="" id="{24FDEC95-4107-4567-2103-286D3D8F1037}"/>
              </a:ext>
            </a:extLst>
          </p:cNvPr>
          <p:cNvSpPr txBox="1"/>
          <p:nvPr/>
        </p:nvSpPr>
        <p:spPr>
          <a:xfrm>
            <a:off x="4004953" y="1289572"/>
            <a:ext cx="4991184" cy="3834896"/>
          </a:xfrm>
          <a:prstGeom prst="rect">
            <a:avLst/>
          </a:prstGeom>
          <a:noFill/>
        </p:spPr>
        <p:txBody>
          <a:bodyPr wrap="square">
            <a:spAutoFit/>
          </a:bodyPr>
          <a:lstStyle/>
          <a:p>
            <a:pPr algn="just">
              <a:lnSpc>
                <a:spcPct val="115000"/>
              </a:lnSpc>
              <a:spcAft>
                <a:spcPts val="1000"/>
              </a:spcAft>
            </a:pPr>
            <a:r>
              <a:rPr lang="hi-IN" sz="2000" u="sng" dirty="0">
                <a:solidFill>
                  <a:srgbClr val="FF0000"/>
                </a:solidFill>
                <a:latin typeface="Bookman Old Style" panose="02050604050505020204" pitchFamily="18" charset="0"/>
                <a:ea typeface="Times New Roman" panose="02020603050405020304" pitchFamily="18" charset="0"/>
                <a:cs typeface="Mangal" panose="02040503050203030202" pitchFamily="18" charset="0"/>
              </a:rPr>
              <a:t>थ्रोम्बोसाइट्स </a:t>
            </a:r>
            <a:r>
              <a:rPr lang="en-US" sz="2000" dirty="0">
                <a:solidFill>
                  <a:srgbClr val="FF0000"/>
                </a:solidFill>
                <a:latin typeface="Bookman Old Style" panose="02050604050505020204" pitchFamily="18" charset="0"/>
                <a:ea typeface="Times New Roman" panose="02020603050405020304" pitchFamily="18" charset="0"/>
                <a:cs typeface="Mangal" panose="02040503050203030202" pitchFamily="18" charset="0"/>
              </a:rPr>
              <a:t>:</a:t>
            </a:r>
            <a:endParaRPr lang="en-IN" sz="2000" dirty="0">
              <a:latin typeface="Calibri" panose="020F0502020204030204" pitchFamily="34" charset="0"/>
              <a:ea typeface="Times New Roman" panose="02020603050405020304" pitchFamily="18" charset="0"/>
              <a:cs typeface="Mangal" panose="02040503050203030202" pitchFamily="18" charset="0"/>
            </a:endParaRPr>
          </a:p>
          <a:p>
            <a:pPr marL="342900" indent="-342900" algn="just">
              <a:lnSpc>
                <a:spcPct val="115000"/>
              </a:lnSpc>
              <a:spcAft>
                <a:spcPts val="1000"/>
              </a:spcAft>
              <a:buFont typeface="Wingdings" panose="05000000000000000000" pitchFamily="2" charset="2"/>
              <a:buChar char=""/>
              <a:tabLst>
                <a:tab pos="363220" algn="l"/>
              </a:tabLst>
            </a:pPr>
            <a:r>
              <a:rPr lang="hi-IN" sz="2000" dirty="0">
                <a:latin typeface="Bookman Old Style" panose="02050604050505020204" pitchFamily="18" charset="0"/>
                <a:ea typeface="Times New Roman" panose="02020603050405020304" pitchFamily="18" charset="0"/>
                <a:cs typeface="Mangal" panose="02040503050203030202" pitchFamily="18" charset="0"/>
              </a:rPr>
              <a:t>बहुत छोटे कोशिकाएँ</a:t>
            </a:r>
          </a:p>
          <a:p>
            <a:pPr marL="342900" indent="-342900" algn="just">
              <a:lnSpc>
                <a:spcPct val="115000"/>
              </a:lnSpc>
              <a:spcAft>
                <a:spcPts val="1000"/>
              </a:spcAft>
              <a:buFont typeface="Wingdings" panose="05000000000000000000" pitchFamily="2" charset="2"/>
              <a:buChar char=""/>
              <a:tabLst>
                <a:tab pos="363220" algn="l"/>
              </a:tabLst>
            </a:pPr>
            <a:r>
              <a:rPr lang="hi-IN" sz="2000" dirty="0">
                <a:latin typeface="Bookman Old Style" panose="02050604050505020204" pitchFamily="18" charset="0"/>
                <a:ea typeface="Times New Roman" panose="02020603050405020304" pitchFamily="18" charset="0"/>
                <a:cs typeface="Mangal" panose="02040503050203030202" pitchFamily="18" charset="0"/>
              </a:rPr>
              <a:t>बिना केंद्रक वाले</a:t>
            </a:r>
          </a:p>
          <a:p>
            <a:pPr marL="342900" indent="-342900" algn="just">
              <a:lnSpc>
                <a:spcPct val="115000"/>
              </a:lnSpc>
              <a:spcAft>
                <a:spcPts val="1000"/>
              </a:spcAft>
              <a:buFont typeface="Wingdings" panose="05000000000000000000" pitchFamily="2" charset="2"/>
              <a:buChar char=""/>
              <a:tabLst>
                <a:tab pos="363220" algn="l"/>
              </a:tabLst>
            </a:pPr>
            <a:r>
              <a:rPr lang="hi-IN" sz="2000" dirty="0">
                <a:latin typeface="Bookman Old Style" panose="02050604050505020204" pitchFamily="18" charset="0"/>
                <a:ea typeface="Times New Roman" panose="02020603050405020304" pitchFamily="18" charset="0"/>
                <a:cs typeface="Mangal" panose="02040503050203030202" pitchFamily="18" charset="0"/>
              </a:rPr>
              <a:t>साइटोप्लाज्म में कण होते हैं</a:t>
            </a:r>
          </a:p>
          <a:p>
            <a:pPr marL="342900" indent="-342900" algn="just">
              <a:lnSpc>
                <a:spcPct val="115000"/>
              </a:lnSpc>
              <a:spcAft>
                <a:spcPts val="1000"/>
              </a:spcAft>
              <a:buFont typeface="Wingdings" panose="05000000000000000000" pitchFamily="2" charset="2"/>
              <a:buChar char=""/>
              <a:tabLst>
                <a:tab pos="363220" algn="l"/>
              </a:tabLst>
            </a:pPr>
            <a:r>
              <a:rPr lang="hi-IN" sz="2000" dirty="0">
                <a:latin typeface="Bookman Old Style" panose="02050604050505020204" pitchFamily="18" charset="0"/>
                <a:ea typeface="Times New Roman" panose="02020603050405020304" pitchFamily="18" charset="0"/>
                <a:cs typeface="Mangal" panose="02040503050203030202" pitchFamily="18" charset="0"/>
              </a:rPr>
              <a:t>म</a:t>
            </a:r>
            <a:r>
              <a:rPr lang="en-US" sz="2000" dirty="0">
                <a:latin typeface="Bookman Old Style" panose="02050604050505020204" pitchFamily="18" charset="0"/>
                <a:ea typeface="Times New Roman" panose="02020603050405020304" pitchFamily="18" charset="0"/>
                <a:cs typeface="Mangal" panose="02040503050203030202" pitchFamily="18" charset="0"/>
              </a:rPr>
              <a:t>arrow </a:t>
            </a:r>
            <a:r>
              <a:rPr lang="hi-IN" sz="2000" dirty="0">
                <a:latin typeface="Bookman Old Style" panose="02050604050505020204" pitchFamily="18" charset="0"/>
                <a:ea typeface="Times New Roman" panose="02020603050405020304" pitchFamily="18" charset="0"/>
                <a:cs typeface="Mangal" panose="02040503050203030202" pitchFamily="18" charset="0"/>
              </a:rPr>
              <a:t>में माइलोब्लास्ट से बनते हैं</a:t>
            </a:r>
          </a:p>
          <a:p>
            <a:pPr marL="342900" indent="-342900" algn="just">
              <a:lnSpc>
                <a:spcPct val="115000"/>
              </a:lnSpc>
              <a:spcAft>
                <a:spcPts val="1000"/>
              </a:spcAft>
              <a:buFont typeface="Wingdings" panose="05000000000000000000" pitchFamily="2" charset="2"/>
              <a:buChar char=""/>
              <a:tabLst>
                <a:tab pos="363220" algn="l"/>
              </a:tabLst>
            </a:pPr>
            <a:r>
              <a:rPr lang="hi-IN" sz="2000" dirty="0">
                <a:latin typeface="Bookman Old Style" panose="02050604050505020204" pitchFamily="18" charset="0"/>
                <a:ea typeface="Times New Roman" panose="02020603050405020304" pitchFamily="18" charset="0"/>
                <a:cs typeface="Mangal" panose="02040503050203030202" pitchFamily="18" charset="0"/>
              </a:rPr>
              <a:t>सामान्य मान: 3 – 4 लाख/ घन मिमी</a:t>
            </a:r>
          </a:p>
          <a:p>
            <a:pPr marL="342900" indent="-342900" algn="just">
              <a:lnSpc>
                <a:spcPct val="115000"/>
              </a:lnSpc>
              <a:spcAft>
                <a:spcPts val="1000"/>
              </a:spcAft>
              <a:buFont typeface="Wingdings" panose="05000000000000000000" pitchFamily="2" charset="2"/>
              <a:buChar char=""/>
              <a:tabLst>
                <a:tab pos="363220" algn="l"/>
              </a:tabLst>
            </a:pPr>
            <a:r>
              <a:rPr lang="hi-IN" sz="2000" dirty="0">
                <a:latin typeface="Bookman Old Style" panose="02050604050505020204" pitchFamily="18" charset="0"/>
                <a:ea typeface="Times New Roman" panose="02020603050405020304" pitchFamily="18" charset="0"/>
                <a:cs typeface="Mangal" panose="02040503050203030202" pitchFamily="18" charset="0"/>
              </a:rPr>
              <a:t>कार्य: रक्त थक्के बनने की प्रक्रिया में महत्वपूर्ण भूमिका निभाते हैं</a:t>
            </a:r>
            <a:r>
              <a:rPr lang="en-US" sz="2800" dirty="0">
                <a:latin typeface="Bookman Old Style" panose="02050604050505020204" pitchFamily="18" charset="0"/>
                <a:ea typeface="Times New Roman" panose="02020603050405020304" pitchFamily="18" charset="0"/>
                <a:cs typeface="Mangal" panose="02040503050203030202" pitchFamily="18" charset="0"/>
              </a:rPr>
              <a:t> </a:t>
            </a:r>
            <a:endParaRPr lang="en-IN" sz="32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23177091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0800DFE-8B50-AD09-7EC9-5AECA58062A4}"/>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C423D6D0-8F75-AC32-8587-49D9C4819EBD}"/>
              </a:ext>
            </a:extLst>
          </p:cNvPr>
          <p:cNvSpPr/>
          <p:nvPr/>
        </p:nvSpPr>
        <p:spPr>
          <a:xfrm>
            <a:off x="3476065" y="0"/>
            <a:ext cx="5789054" cy="685800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algn="ctr" defTabSz="914400" eaLnBrk="0" fontAlgn="base" hangingPunct="0">
              <a:spcBef>
                <a:spcPct val="0"/>
              </a:spcBef>
              <a:spcAft>
                <a:spcPct val="0"/>
              </a:spcAft>
            </a:pPr>
            <a:endParaRPr lang="en-US" altLang="en-US" sz="1400" b="1" u="sng" dirty="0">
              <a:latin typeface="Calibri" panose="020F0502020204030204" pitchFamily="34" charset="0"/>
              <a:ea typeface="Times New Roman" panose="02020603050405020304" pitchFamily="18" charset="0"/>
              <a:cs typeface="Mangal" panose="02040503050203030202" pitchFamily="18" charset="0"/>
            </a:endParaRPr>
          </a:p>
          <a:p>
            <a:pPr algn="ctr" defTabSz="914400" eaLnBrk="0" fontAlgn="base" hangingPunct="0">
              <a:spcBef>
                <a:spcPct val="0"/>
              </a:spcBef>
              <a:spcAft>
                <a:spcPct val="0"/>
              </a:spcAft>
            </a:pPr>
            <a:endParaRPr lang="en-US" altLang="en-US" sz="1400" b="1" u="sng" dirty="0">
              <a:latin typeface="Calibri" panose="020F0502020204030204" pitchFamily="34" charset="0"/>
              <a:ea typeface="Times New Roman" panose="02020603050405020304" pitchFamily="18" charset="0"/>
              <a:cs typeface="Mangal" panose="02040503050203030202" pitchFamily="18" charset="0"/>
            </a:endParaRPr>
          </a:p>
          <a:p>
            <a:pPr algn="ctr" defTabSz="914400" eaLnBrk="0" fontAlgn="base" hangingPunct="0">
              <a:spcBef>
                <a:spcPct val="0"/>
              </a:spcBef>
              <a:spcAft>
                <a:spcPct val="0"/>
              </a:spcAft>
            </a:pPr>
            <a:endParaRPr lang="en-US" altLang="en-US" sz="1400" b="1" u="sng" dirty="0">
              <a:latin typeface="Calibri" panose="020F0502020204030204" pitchFamily="34" charset="0"/>
              <a:ea typeface="Times New Roman" panose="02020603050405020304" pitchFamily="18" charset="0"/>
              <a:cs typeface="Mangal" panose="02040503050203030202" pitchFamily="18" charset="0"/>
            </a:endParaRPr>
          </a:p>
          <a:p>
            <a:pPr algn="ctr" defTabSz="914400" eaLnBrk="0" fontAlgn="base" hangingPunct="0">
              <a:spcBef>
                <a:spcPct val="0"/>
              </a:spcBef>
              <a:spcAft>
                <a:spcPct val="0"/>
              </a:spcAft>
            </a:pPr>
            <a:endParaRPr lang="en-US" altLang="en-US" sz="1400" b="1" u="sng" dirty="0">
              <a:latin typeface="Calibri" panose="020F0502020204030204" pitchFamily="34" charset="0"/>
              <a:ea typeface="Times New Roman" panose="02020603050405020304" pitchFamily="18" charset="0"/>
              <a:cs typeface="Mangal" panose="02040503050203030202" pitchFamily="18" charset="0"/>
            </a:endParaRPr>
          </a:p>
          <a:p>
            <a:pPr algn="ctr" defTabSz="914400" eaLnBrk="0" fontAlgn="base" hangingPunct="0">
              <a:spcBef>
                <a:spcPct val="0"/>
              </a:spcBef>
              <a:spcAft>
                <a:spcPct val="0"/>
              </a:spcAft>
            </a:pPr>
            <a:endParaRPr lang="en-US" altLang="en-US" sz="1400" b="1" u="sng" dirty="0">
              <a:latin typeface="Calibri" panose="020F0502020204030204" pitchFamily="34" charset="0"/>
              <a:ea typeface="Times New Roman" panose="02020603050405020304" pitchFamily="18" charset="0"/>
              <a:cs typeface="Mangal" panose="02040503050203030202" pitchFamily="18" charset="0"/>
            </a:endParaRPr>
          </a:p>
          <a:p>
            <a:pPr algn="ctr" defTabSz="914400" eaLnBrk="0" fontAlgn="base" hangingPunct="0">
              <a:spcBef>
                <a:spcPct val="0"/>
              </a:spcBef>
              <a:spcAft>
                <a:spcPct val="0"/>
              </a:spcAft>
            </a:pPr>
            <a:endParaRPr lang="en-US" altLang="en-US" sz="1400" b="1" u="sng" dirty="0">
              <a:latin typeface="Calibri" panose="020F0502020204030204" pitchFamily="34" charset="0"/>
              <a:ea typeface="Times New Roman" panose="02020603050405020304" pitchFamily="18" charset="0"/>
              <a:cs typeface="Mangal" panose="02040503050203030202" pitchFamily="18" charset="0"/>
            </a:endParaRPr>
          </a:p>
          <a:p>
            <a:pPr algn="ctr" defTabSz="914400" eaLnBrk="0" fontAlgn="base" hangingPunct="0">
              <a:spcBef>
                <a:spcPct val="0"/>
              </a:spcBef>
              <a:spcAft>
                <a:spcPct val="0"/>
              </a:spcAft>
            </a:pPr>
            <a:endParaRPr lang="en-US" altLang="en-US" sz="1400" b="1" u="sng" dirty="0">
              <a:latin typeface="Calibri" panose="020F0502020204030204" pitchFamily="34" charset="0"/>
              <a:ea typeface="Times New Roman" panose="02020603050405020304" pitchFamily="18" charset="0"/>
              <a:cs typeface="Mangal" panose="02040503050203030202" pitchFamily="18" charset="0"/>
            </a:endParaRPr>
          </a:p>
        </p:txBody>
      </p:sp>
      <p:sp>
        <p:nvSpPr>
          <p:cNvPr id="222" name="Duties of…">
            <a:extLst>
              <a:ext uri="{FF2B5EF4-FFF2-40B4-BE49-F238E27FC236}">
                <a16:creationId xmlns:a16="http://schemas.microsoft.com/office/drawing/2014/main" xmlns="" id="{52778F06-6752-38FC-8A78-51AC5A374E7C}"/>
              </a:ext>
            </a:extLst>
          </p:cNvPr>
          <p:cNvSpPr txBox="1"/>
          <p:nvPr/>
        </p:nvSpPr>
        <p:spPr>
          <a:xfrm>
            <a:off x="352880" y="2786719"/>
            <a:ext cx="3123185" cy="4418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018" tIns="22018" rIns="22018" bIns="22018">
            <a:spAutoFit/>
          </a:bodyPr>
          <a:lstStyle/>
          <a:p>
            <a:pPr algn="ctr">
              <a:lnSpc>
                <a:spcPct val="115000"/>
              </a:lnSpc>
              <a:spcAft>
                <a:spcPts val="1000"/>
              </a:spcAft>
            </a:pPr>
            <a:r>
              <a:rPr lang="hi-IN" sz="2400" b="1" u="sng" dirty="0">
                <a:solidFill>
                  <a:srgbClr val="FF0000"/>
                </a:solidFill>
                <a:latin typeface="Cambria" panose="02040503050406030204" pitchFamily="18" charset="0"/>
                <a:ea typeface="Times New Roman" panose="02020603050405020304" pitchFamily="18" charset="0"/>
                <a:cs typeface="Arial" panose="020B0604020202020204" pitchFamily="34" charset="0"/>
              </a:rPr>
              <a:t>हीमोग्लोबिन</a:t>
            </a: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1C5DFF87-3F18-B678-584C-D605F366614F}"/>
              </a:ext>
            </a:extLst>
          </p:cNvPr>
          <p:cNvSpPr txBox="1"/>
          <p:nvPr/>
        </p:nvSpPr>
        <p:spPr>
          <a:xfrm>
            <a:off x="3958264" y="2433373"/>
            <a:ext cx="3814733" cy="2869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018" tIns="22018" rIns="22018" bIns="22018">
            <a:spAutoFit/>
          </a:bodyPr>
          <a:lstStyle/>
          <a:p>
            <a:pPr marL="276894" indent="-276894">
              <a:spcBef>
                <a:spcPts val="366"/>
              </a:spcBef>
              <a:buFont typeface="Arial" panose="020B0604020202020204" pitchFamily="34" charset="0"/>
              <a:buChar char="•"/>
              <a:tabLst>
                <a:tab pos="597556" algn="l"/>
                <a:tab pos="1112043" algn="l"/>
                <a:tab pos="1626530" algn="l"/>
                <a:tab pos="2141018" algn="l"/>
                <a:tab pos="2655504" algn="l"/>
                <a:tab pos="3169991" algn="l"/>
                <a:tab pos="3684479" algn="l"/>
                <a:tab pos="4198966" algn="l"/>
                <a:tab pos="4713453" algn="l"/>
                <a:tab pos="5227940" algn="l"/>
                <a:tab pos="5742428" algn="l"/>
              </a:tabLst>
              <a:defRPr/>
            </a:pPr>
            <a:endParaRPr lang="en-GB" sz="1576"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1BEED2F2-F04E-28EE-1795-B638AD7A5D60}"/>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BFA28807-4E06-9CAB-9E4E-E03A136D9428}"/>
              </a:ext>
            </a:extLst>
          </p:cNvPr>
          <p:cNvPicPr>
            <a:picLocks noChangeAspect="1"/>
          </p:cNvPicPr>
          <p:nvPr/>
        </p:nvPicPr>
        <p:blipFill>
          <a:blip r:embed="rId2" cstate="print"/>
          <a:stretch>
            <a:fillRect/>
          </a:stretch>
        </p:blipFill>
        <p:spPr>
          <a:xfrm>
            <a:off x="1550775" y="5189688"/>
            <a:ext cx="360921" cy="155396"/>
          </a:xfrm>
          <a:prstGeom prst="rect">
            <a:avLst/>
          </a:prstGeom>
        </p:spPr>
      </p:pic>
      <p:sp>
        <p:nvSpPr>
          <p:cNvPr id="4" name="TextBox 3">
            <a:extLst>
              <a:ext uri="{FF2B5EF4-FFF2-40B4-BE49-F238E27FC236}">
                <a16:creationId xmlns:a16="http://schemas.microsoft.com/office/drawing/2014/main" xmlns="" id="{724294EA-5530-A127-319D-D098FD178E0C}"/>
              </a:ext>
            </a:extLst>
          </p:cNvPr>
          <p:cNvSpPr txBox="1"/>
          <p:nvPr/>
        </p:nvSpPr>
        <p:spPr>
          <a:xfrm>
            <a:off x="3958264" y="674057"/>
            <a:ext cx="5428106" cy="4225324"/>
          </a:xfrm>
          <a:prstGeom prst="rect">
            <a:avLst/>
          </a:prstGeom>
          <a:noFill/>
        </p:spPr>
        <p:txBody>
          <a:bodyPr wrap="square">
            <a:spAutoFit/>
          </a:bodyPr>
          <a:lstStyle/>
          <a:p>
            <a:pPr>
              <a:lnSpc>
                <a:spcPct val="115000"/>
              </a:lnSpc>
              <a:spcAft>
                <a:spcPts val="1000"/>
              </a:spcAft>
            </a:pPr>
            <a:r>
              <a:rPr lang="hi-IN" sz="16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rPr>
              <a:t>खून के कार्य</a:t>
            </a:r>
            <a:endParaRPr lang="en-IN" sz="1600" dirty="0">
              <a:latin typeface="Calibri" panose="020F0502020204030204" pitchFamily="34" charset="0"/>
              <a:ea typeface="Times New Roman" panose="02020603050405020304" pitchFamily="18" charset="0"/>
              <a:cs typeface="Mangal" panose="02040503050203030202" pitchFamily="18" charset="0"/>
            </a:endParaRPr>
          </a:p>
          <a:p>
            <a:pPr marL="342900" indent="-342900">
              <a:lnSpc>
                <a:spcPct val="150000"/>
              </a:lnSpc>
              <a:spcAft>
                <a:spcPts val="1000"/>
              </a:spcAft>
              <a:buFont typeface="Wingdings" panose="05000000000000000000" pitchFamily="2" charset="2"/>
              <a:buChar char=""/>
              <a:tabLst>
                <a:tab pos="91440" algn="l"/>
              </a:tabLst>
            </a:pPr>
            <a:r>
              <a:rPr lang="hi-IN" sz="1600" dirty="0">
                <a:latin typeface="Bookman Old Style" panose="02050604050505020204" pitchFamily="18" charset="0"/>
                <a:ea typeface="Times New Roman" panose="02020603050405020304" pitchFamily="18" charset="0"/>
                <a:cs typeface="Mangal" panose="02040503050203030202" pitchFamily="18" charset="0"/>
              </a:rPr>
              <a:t>शरीर के सभी ऊतकों तक ऑक्सीजन पहुंचाना।</a:t>
            </a:r>
          </a:p>
          <a:p>
            <a:pPr marL="342900" indent="-342900">
              <a:lnSpc>
                <a:spcPct val="150000"/>
              </a:lnSpc>
              <a:spcAft>
                <a:spcPts val="1000"/>
              </a:spcAft>
              <a:buFont typeface="Wingdings" panose="05000000000000000000" pitchFamily="2" charset="2"/>
              <a:buChar char=""/>
              <a:tabLst>
                <a:tab pos="91440" algn="l"/>
              </a:tabLst>
            </a:pPr>
            <a:r>
              <a:rPr lang="hi-IN" sz="1600" dirty="0">
                <a:latin typeface="Bookman Old Style" panose="02050604050505020204" pitchFamily="18" charset="0"/>
                <a:ea typeface="Times New Roman" panose="02020603050405020304" pitchFamily="18" charset="0"/>
                <a:cs typeface="Mangal" panose="02040503050203030202" pitchFamily="18" charset="0"/>
              </a:rPr>
              <a:t>मल-मूत्र संबंधी अपशिष्ट पदार्थों को संबंधित उत्सर्जी अंगों तक पहुंचाना।</a:t>
            </a:r>
          </a:p>
          <a:p>
            <a:pPr marL="342900" indent="-342900">
              <a:lnSpc>
                <a:spcPct val="150000"/>
              </a:lnSpc>
              <a:spcAft>
                <a:spcPts val="1000"/>
              </a:spcAft>
              <a:buFont typeface="Wingdings" panose="05000000000000000000" pitchFamily="2" charset="2"/>
              <a:buChar char=""/>
              <a:tabLst>
                <a:tab pos="91440" algn="l"/>
              </a:tabLst>
            </a:pPr>
            <a:r>
              <a:rPr lang="en-US" sz="1600" dirty="0">
                <a:latin typeface="Bookman Old Style" panose="02050604050505020204" pitchFamily="18" charset="0"/>
                <a:ea typeface="Times New Roman" panose="02020603050405020304" pitchFamily="18" charset="0"/>
                <a:cs typeface="Mangal" panose="02040503050203030202" pitchFamily="18" charset="0"/>
              </a:rPr>
              <a:t>CO2 </a:t>
            </a:r>
            <a:r>
              <a:rPr lang="hi-IN" sz="1600" dirty="0">
                <a:latin typeface="Bookman Old Style" panose="02050604050505020204" pitchFamily="18" charset="0"/>
                <a:ea typeface="Times New Roman" panose="02020603050405020304" pitchFamily="18" charset="0"/>
                <a:cs typeface="Mangal" panose="02040503050203030202" pitchFamily="18" charset="0"/>
              </a:rPr>
              <a:t>को फेफड़ों तक पहुंचाना।</a:t>
            </a:r>
          </a:p>
          <a:p>
            <a:pPr marL="342900" indent="-342900">
              <a:lnSpc>
                <a:spcPct val="150000"/>
              </a:lnSpc>
              <a:spcAft>
                <a:spcPts val="1000"/>
              </a:spcAft>
              <a:buFont typeface="Wingdings" panose="05000000000000000000" pitchFamily="2" charset="2"/>
              <a:buChar char=""/>
              <a:tabLst>
                <a:tab pos="91440" algn="l"/>
              </a:tabLst>
            </a:pPr>
            <a:r>
              <a:rPr lang="hi-IN" sz="1600" dirty="0">
                <a:latin typeface="Bookman Old Style" panose="02050604050505020204" pitchFamily="18" charset="0"/>
                <a:ea typeface="Times New Roman" panose="02020603050405020304" pitchFamily="18" charset="0"/>
                <a:cs typeface="Mangal" panose="02040503050203030202" pitchFamily="18" charset="0"/>
              </a:rPr>
              <a:t>यूरिया, यूरिक एसिड को गुर्दे तक पहुंचाना।</a:t>
            </a:r>
          </a:p>
          <a:p>
            <a:pPr marL="342900" indent="-342900">
              <a:lnSpc>
                <a:spcPct val="150000"/>
              </a:lnSpc>
              <a:spcAft>
                <a:spcPts val="1000"/>
              </a:spcAft>
              <a:buFont typeface="Wingdings" panose="05000000000000000000" pitchFamily="2" charset="2"/>
              <a:buChar char=""/>
              <a:tabLst>
                <a:tab pos="91440" algn="l"/>
              </a:tabLst>
            </a:pPr>
            <a:r>
              <a:rPr lang="hi-IN" sz="1600" dirty="0">
                <a:latin typeface="Bookman Old Style" panose="02050604050505020204" pitchFamily="18" charset="0"/>
                <a:ea typeface="Times New Roman" panose="02020603050405020304" pitchFamily="18" charset="0"/>
                <a:cs typeface="Mangal" panose="02040503050203030202" pitchFamily="18" charset="0"/>
              </a:rPr>
              <a:t>पानी को फेफड़ों, गुर्दे और पसीने की ग्रंथियों तक पहुंचाना।</a:t>
            </a:r>
          </a:p>
          <a:p>
            <a:pPr marL="342900" indent="-342900">
              <a:lnSpc>
                <a:spcPct val="150000"/>
              </a:lnSpc>
              <a:spcAft>
                <a:spcPts val="1000"/>
              </a:spcAft>
              <a:buFont typeface="Wingdings" panose="05000000000000000000" pitchFamily="2" charset="2"/>
              <a:buChar char=""/>
              <a:tabLst>
                <a:tab pos="91440" algn="l"/>
              </a:tabLst>
            </a:pPr>
            <a:r>
              <a:rPr lang="hi-IN" sz="1600" dirty="0">
                <a:latin typeface="Bookman Old Style" panose="02050604050505020204" pitchFamily="18" charset="0"/>
                <a:ea typeface="Times New Roman" panose="02020603050405020304" pitchFamily="18" charset="0"/>
                <a:cs typeface="Mangal" panose="02040503050203030202" pitchFamily="18" charset="0"/>
              </a:rPr>
              <a:t>ऊतकों तक पोषक तत्व पहुंचाना।</a:t>
            </a:r>
          </a:p>
          <a:p>
            <a:pPr marL="342900" indent="-342900">
              <a:lnSpc>
                <a:spcPct val="150000"/>
              </a:lnSpc>
              <a:spcAft>
                <a:spcPts val="1000"/>
              </a:spcAft>
              <a:buFont typeface="Wingdings" panose="05000000000000000000" pitchFamily="2" charset="2"/>
              <a:buChar char=""/>
              <a:tabLst>
                <a:tab pos="91440" algn="l"/>
              </a:tabLst>
            </a:pPr>
            <a:r>
              <a:rPr lang="hi-IN" sz="1600" dirty="0">
                <a:latin typeface="Bookman Old Style" panose="02050604050505020204" pitchFamily="18" charset="0"/>
                <a:ea typeface="Times New Roman" panose="02020603050405020304" pitchFamily="18" charset="0"/>
                <a:cs typeface="Mangal" panose="02040503050203030202" pitchFamily="18" charset="0"/>
              </a:rPr>
              <a:t>हार्मोन पहुंचाना।</a:t>
            </a:r>
            <a:endParaRPr lang="en-IN" sz="1600" dirty="0">
              <a:latin typeface="Calibri" panose="020F0502020204030204" pitchFamily="34" charset="0"/>
              <a:ea typeface="Times New Roman" panose="02020603050405020304" pitchFamily="18" charset="0"/>
              <a:cs typeface="Mangal" panose="02040503050203030202" pitchFamily="18" charset="0"/>
            </a:endParaRPr>
          </a:p>
        </p:txBody>
      </p:sp>
      <p:sp>
        <p:nvSpPr>
          <p:cNvPr id="7" name="TextBox 6">
            <a:extLst>
              <a:ext uri="{FF2B5EF4-FFF2-40B4-BE49-F238E27FC236}">
                <a16:creationId xmlns:a16="http://schemas.microsoft.com/office/drawing/2014/main" xmlns="" id="{181CFC12-F79E-2942-0DD8-7274E7B0DB7C}"/>
              </a:ext>
            </a:extLst>
          </p:cNvPr>
          <p:cNvSpPr txBox="1"/>
          <p:nvPr/>
        </p:nvSpPr>
        <p:spPr>
          <a:xfrm>
            <a:off x="3958264" y="4743980"/>
            <a:ext cx="5322975" cy="919419"/>
          </a:xfrm>
          <a:prstGeom prst="rect">
            <a:avLst/>
          </a:prstGeom>
          <a:noFill/>
        </p:spPr>
        <p:txBody>
          <a:bodyPr wrap="square">
            <a:spAutoFit/>
          </a:bodyPr>
          <a:lstStyle/>
          <a:p>
            <a:pPr marL="342900" indent="-342900">
              <a:lnSpc>
                <a:spcPct val="150000"/>
              </a:lnSpc>
              <a:spcAft>
                <a:spcPts val="1000"/>
              </a:spcAft>
              <a:buFont typeface="Wingdings" panose="05000000000000000000" pitchFamily="2" charset="2"/>
              <a:buChar char=""/>
              <a:tabLst>
                <a:tab pos="91440" algn="l"/>
              </a:tabLst>
            </a:pPr>
            <a:r>
              <a:rPr lang="hi-IN" sz="1600" dirty="0">
                <a:latin typeface="Bookman Old Style" panose="02050604050505020204" pitchFamily="18" charset="0"/>
                <a:ea typeface="Times New Roman" panose="02020603050405020304" pitchFamily="18" charset="0"/>
                <a:cs typeface="Mangal" panose="02040503050203030202" pitchFamily="18" charset="0"/>
              </a:rPr>
              <a:t>संक्रमण पैदा करने वाले जीवों के खिलाफ एंटीबॉडी बनाना।</a:t>
            </a:r>
          </a:p>
          <a:p>
            <a:pPr marL="342900" indent="-342900">
              <a:lnSpc>
                <a:spcPct val="150000"/>
              </a:lnSpc>
              <a:spcAft>
                <a:spcPts val="1000"/>
              </a:spcAft>
              <a:buFont typeface="Wingdings" panose="05000000000000000000" pitchFamily="2" charset="2"/>
              <a:buChar char=""/>
              <a:tabLst>
                <a:tab pos="91440" algn="l"/>
              </a:tabLst>
            </a:pPr>
            <a:r>
              <a:rPr lang="hi-IN" sz="1600" dirty="0">
                <a:latin typeface="Bookman Old Style" panose="02050604050505020204" pitchFamily="18" charset="0"/>
                <a:ea typeface="Times New Roman" panose="02020603050405020304" pitchFamily="18" charset="0"/>
                <a:cs typeface="Mangal" panose="02040503050203030202" pitchFamily="18" charset="0"/>
              </a:rPr>
              <a:t>शरीर को रोगजनक संक्रमण से बचाने में मदद करना।</a:t>
            </a:r>
            <a:endParaRPr lang="en-IN" sz="16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32730603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154ABF4-1647-6747-D8B8-700711A8AA85}"/>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F40EDB75-E776-6AFE-6A16-780821B98034}"/>
              </a:ext>
            </a:extLst>
          </p:cNvPr>
          <p:cNvSpPr/>
          <p:nvPr/>
        </p:nvSpPr>
        <p:spPr>
          <a:xfrm>
            <a:off x="3837013" y="0"/>
            <a:ext cx="5428106" cy="685800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algn="just" defTabSz="914400" eaLnBrk="0" fontAlgn="base" hangingPunct="0">
              <a:spcBef>
                <a:spcPct val="0"/>
              </a:spcBef>
              <a:spcAft>
                <a:spcPct val="0"/>
              </a:spcAft>
            </a:pPr>
            <a:endParaRPr lang="en-US" altLang="en-US" sz="1400" dirty="0">
              <a:latin typeface="Calibri" panose="020F0502020204030204" pitchFamily="34" charset="0"/>
              <a:ea typeface="Times New Roman" panose="02020603050405020304" pitchFamily="18" charset="0"/>
              <a:cs typeface="Mangal" panose="02040503050203030202" pitchFamily="18" charset="0"/>
            </a:endParaRPr>
          </a:p>
          <a:p>
            <a:pPr algn="just" defTabSz="914400" eaLnBrk="0" fontAlgn="base" hangingPunct="0">
              <a:spcBef>
                <a:spcPct val="0"/>
              </a:spcBef>
              <a:spcAft>
                <a:spcPct val="0"/>
              </a:spcAft>
            </a:pPr>
            <a:endParaRPr lang="en-US" altLang="en-US" sz="1400" dirty="0">
              <a:latin typeface="Calibri" panose="020F0502020204030204" pitchFamily="34" charset="0"/>
              <a:ea typeface="Times New Roman" panose="02020603050405020304" pitchFamily="18" charset="0"/>
              <a:cs typeface="Mangal" panose="02040503050203030202" pitchFamily="18" charset="0"/>
            </a:endParaRPr>
          </a:p>
          <a:p>
            <a:pPr algn="just" defTabSz="914400" eaLnBrk="0" fontAlgn="base" hangingPunct="0">
              <a:spcBef>
                <a:spcPct val="0"/>
              </a:spcBef>
              <a:spcAft>
                <a:spcPct val="0"/>
              </a:spcAft>
            </a:pPr>
            <a:endParaRPr lang="en-US" altLang="en-US" sz="1400" dirty="0">
              <a:latin typeface="Calibri" panose="020F0502020204030204" pitchFamily="34" charset="0"/>
              <a:ea typeface="Times New Roman" panose="02020603050405020304" pitchFamily="18" charset="0"/>
              <a:cs typeface="Mangal" panose="02040503050203030202" pitchFamily="18" charset="0"/>
            </a:endParaRPr>
          </a:p>
          <a:p>
            <a:pPr algn="just" defTabSz="914400" eaLnBrk="0" fontAlgn="base" hangingPunct="0">
              <a:spcBef>
                <a:spcPct val="0"/>
              </a:spcBef>
              <a:spcAft>
                <a:spcPct val="0"/>
              </a:spcAft>
            </a:pPr>
            <a:endParaRPr lang="en-US" altLang="en-US" sz="1400" dirty="0">
              <a:latin typeface="Calibri" panose="020F0502020204030204" pitchFamily="34" charset="0"/>
              <a:ea typeface="Times New Roman" panose="02020603050405020304" pitchFamily="18" charset="0"/>
              <a:cs typeface="Mangal" panose="02040503050203030202" pitchFamily="18" charset="0"/>
            </a:endParaRPr>
          </a:p>
          <a:p>
            <a:pPr algn="just" defTabSz="914400" eaLnBrk="0" fontAlgn="base" hangingPunct="0">
              <a:spcBef>
                <a:spcPct val="0"/>
              </a:spcBef>
              <a:spcAft>
                <a:spcPct val="0"/>
              </a:spcAft>
            </a:pPr>
            <a:endParaRPr lang="en-US" altLang="en-US" sz="1400" dirty="0">
              <a:latin typeface="Calibri" panose="020F0502020204030204" pitchFamily="34" charset="0"/>
              <a:ea typeface="Times New Roman" panose="02020603050405020304" pitchFamily="18" charset="0"/>
              <a:cs typeface="Mangal" panose="02040503050203030202" pitchFamily="18" charset="0"/>
            </a:endParaRPr>
          </a:p>
          <a:p>
            <a:pPr algn="just" defTabSz="914400" eaLnBrk="0" fontAlgn="base" hangingPunct="0">
              <a:spcBef>
                <a:spcPct val="0"/>
              </a:spcBef>
              <a:spcAft>
                <a:spcPct val="0"/>
              </a:spcAft>
            </a:pPr>
            <a:endParaRPr lang="en-US" altLang="en-US" sz="1400" dirty="0">
              <a:latin typeface="Calibri" panose="020F0502020204030204" pitchFamily="34" charset="0"/>
              <a:ea typeface="Times New Roman" panose="02020603050405020304" pitchFamily="18" charset="0"/>
              <a:cs typeface="Mangal" panose="02040503050203030202" pitchFamily="18" charset="0"/>
            </a:endParaRPr>
          </a:p>
          <a:p>
            <a:pPr algn="just" defTabSz="914400" eaLnBrk="0" fontAlgn="base" hangingPunct="0">
              <a:spcBef>
                <a:spcPct val="0"/>
              </a:spcBef>
              <a:spcAft>
                <a:spcPct val="0"/>
              </a:spcAft>
            </a:pPr>
            <a:endParaRPr lang="en-US" altLang="en-US" sz="1400" dirty="0">
              <a:latin typeface="Calibri" panose="020F0502020204030204" pitchFamily="34" charset="0"/>
              <a:ea typeface="Times New Roman" panose="02020603050405020304" pitchFamily="18" charset="0"/>
              <a:cs typeface="Mangal" panose="02040503050203030202" pitchFamily="18" charset="0"/>
            </a:endParaRPr>
          </a:p>
          <a:p>
            <a:pPr algn="just" defTabSz="914400" eaLnBrk="0" fontAlgn="base" hangingPunct="0">
              <a:spcBef>
                <a:spcPct val="0"/>
              </a:spcBef>
              <a:spcAft>
                <a:spcPct val="0"/>
              </a:spcAft>
            </a:pPr>
            <a:r>
              <a:rPr lang="hi-IN" altLang="en-US" sz="28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rPr>
              <a:t>खून का जमना</a:t>
            </a:r>
            <a:r>
              <a:rPr lang="en-US" altLang="en-US" sz="28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rPr>
              <a:t> </a:t>
            </a:r>
          </a:p>
          <a:p>
            <a:pPr algn="just" defTabSz="914400" eaLnBrk="0" fontAlgn="base" hangingPunct="0">
              <a:spcBef>
                <a:spcPct val="0"/>
              </a:spcBef>
              <a:spcAft>
                <a:spcPct val="0"/>
              </a:spcAft>
            </a:pPr>
            <a:endParaRPr lang="en-US" altLang="en-US" sz="1400" dirty="0">
              <a:latin typeface="Calibri" panose="020F0502020204030204" pitchFamily="34" charset="0"/>
              <a:ea typeface="Times New Roman" panose="02020603050405020304" pitchFamily="18" charset="0"/>
              <a:cs typeface="Mangal" panose="02040503050203030202" pitchFamily="18" charset="0"/>
            </a:endParaRPr>
          </a:p>
          <a:p>
            <a:pPr algn="just" defTabSz="914400" eaLnBrk="0" fontAlgn="base" hangingPunct="0">
              <a:spcBef>
                <a:spcPct val="0"/>
              </a:spcBef>
              <a:spcAft>
                <a:spcPct val="0"/>
              </a:spcAft>
            </a:pPr>
            <a:r>
              <a:rPr lang="en-US" alt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hi-IN" altLang="en-US" sz="2000" dirty="0">
                <a:latin typeface="Times New Roman" panose="02020603050405020304" pitchFamily="18" charset="0"/>
                <a:ea typeface="Times New Roman" panose="02020603050405020304" pitchFamily="18" charset="0"/>
                <a:cs typeface="Times New Roman" panose="02020603050405020304" pitchFamily="18" charset="0"/>
              </a:rPr>
              <a:t> जब रक्त वाहिका क्षतिग्रस्त हो जाती है तो रक्तस्राव रोकने के लिए रक्त के थक्के जमने की प्रक्रिया क्या है?</a:t>
            </a:r>
            <a:endParaRPr lang="en-US" altLang="en-US" sz="1600" dirty="0">
              <a:latin typeface="Times New Roman" panose="02020603050405020304" pitchFamily="18" charset="0"/>
              <a:cs typeface="Times New Roman" panose="02020603050405020304" pitchFamily="18" charset="0"/>
            </a:endParaRPr>
          </a:p>
        </p:txBody>
      </p:sp>
      <p:sp>
        <p:nvSpPr>
          <p:cNvPr id="222" name="Duties of…">
            <a:extLst>
              <a:ext uri="{FF2B5EF4-FFF2-40B4-BE49-F238E27FC236}">
                <a16:creationId xmlns:a16="http://schemas.microsoft.com/office/drawing/2014/main" xmlns="" id="{EC76A1E7-AB38-9897-D9BC-5E3310E2C975}"/>
              </a:ext>
            </a:extLst>
          </p:cNvPr>
          <p:cNvSpPr txBox="1"/>
          <p:nvPr/>
        </p:nvSpPr>
        <p:spPr>
          <a:xfrm>
            <a:off x="352880" y="2786719"/>
            <a:ext cx="3123185" cy="4418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018" tIns="22018" rIns="22018" bIns="22018">
            <a:spAutoFit/>
          </a:bodyPr>
          <a:lstStyle/>
          <a:p>
            <a:pPr algn="ctr">
              <a:lnSpc>
                <a:spcPct val="115000"/>
              </a:lnSpc>
              <a:spcAft>
                <a:spcPts val="1000"/>
              </a:spcAft>
            </a:pPr>
            <a:r>
              <a:rPr lang="hi-IN" sz="2400" b="1" u="sng" dirty="0">
                <a:solidFill>
                  <a:srgbClr val="FF0000"/>
                </a:solidFill>
                <a:latin typeface="Cambria" panose="02040503050406030204" pitchFamily="18" charset="0"/>
                <a:ea typeface="Times New Roman" panose="02020603050405020304" pitchFamily="18" charset="0"/>
                <a:cs typeface="Arial" panose="020B0604020202020204" pitchFamily="34" charset="0"/>
              </a:rPr>
              <a:t>हीमोग्लोबिन</a:t>
            </a: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01C14F86-9CEA-8700-CAF1-5623E399DAB9}"/>
              </a:ext>
            </a:extLst>
          </p:cNvPr>
          <p:cNvSpPr txBox="1"/>
          <p:nvPr/>
        </p:nvSpPr>
        <p:spPr>
          <a:xfrm>
            <a:off x="3958264" y="2433373"/>
            <a:ext cx="3814733" cy="2869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018" tIns="22018" rIns="22018" bIns="22018">
            <a:spAutoFit/>
          </a:bodyPr>
          <a:lstStyle/>
          <a:p>
            <a:pPr marL="276894" indent="-276894">
              <a:spcBef>
                <a:spcPts val="366"/>
              </a:spcBef>
              <a:buFont typeface="Arial" panose="020B0604020202020204" pitchFamily="34" charset="0"/>
              <a:buChar char="•"/>
              <a:tabLst>
                <a:tab pos="597556" algn="l"/>
                <a:tab pos="1112043" algn="l"/>
                <a:tab pos="1626530" algn="l"/>
                <a:tab pos="2141018" algn="l"/>
                <a:tab pos="2655504" algn="l"/>
                <a:tab pos="3169991" algn="l"/>
                <a:tab pos="3684479" algn="l"/>
                <a:tab pos="4198966" algn="l"/>
                <a:tab pos="4713453" algn="l"/>
                <a:tab pos="5227940" algn="l"/>
                <a:tab pos="5742428" algn="l"/>
              </a:tabLst>
              <a:defRPr/>
            </a:pPr>
            <a:endParaRPr lang="en-GB" sz="1576"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945F7DE0-CD81-2B7E-401D-FFDBA9F35F09}"/>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3AF06776-33A3-73F1-940A-E18F596A285B}"/>
              </a:ext>
            </a:extLst>
          </p:cNvPr>
          <p:cNvPicPr>
            <a:picLocks noChangeAspect="1"/>
          </p:cNvPicPr>
          <p:nvPr/>
        </p:nvPicPr>
        <p:blipFill>
          <a:blip r:embed="rId2" cstate="print"/>
          <a:stretch>
            <a:fillRect/>
          </a:stretch>
        </p:blipFill>
        <p:spPr>
          <a:xfrm>
            <a:off x="1550775" y="5189688"/>
            <a:ext cx="360921" cy="155396"/>
          </a:xfrm>
          <a:prstGeom prst="rect">
            <a:avLst/>
          </a:prstGeom>
        </p:spPr>
      </p:pic>
      <p:sp>
        <p:nvSpPr>
          <p:cNvPr id="6" name="TextBox 5">
            <a:extLst>
              <a:ext uri="{FF2B5EF4-FFF2-40B4-BE49-F238E27FC236}">
                <a16:creationId xmlns:a16="http://schemas.microsoft.com/office/drawing/2014/main" xmlns="" id="{852233DB-341B-AF77-2CEE-3656DD2ECF7F}"/>
              </a:ext>
            </a:extLst>
          </p:cNvPr>
          <p:cNvSpPr txBox="1"/>
          <p:nvPr/>
        </p:nvSpPr>
        <p:spPr>
          <a:xfrm>
            <a:off x="3958264" y="2433373"/>
            <a:ext cx="4938086" cy="2047740"/>
          </a:xfrm>
          <a:prstGeom prst="rect">
            <a:avLst/>
          </a:prstGeom>
          <a:noFill/>
        </p:spPr>
        <p:txBody>
          <a:bodyPr wrap="square">
            <a:spAutoFit/>
          </a:bodyPr>
          <a:lstStyle/>
          <a:p>
            <a:pPr>
              <a:lnSpc>
                <a:spcPct val="115000"/>
              </a:lnSpc>
              <a:spcAft>
                <a:spcPts val="1000"/>
              </a:spcAft>
            </a:pPr>
            <a:endParaRPr lang="en-US" sz="2400" dirty="0">
              <a:solidFill>
                <a:srgbClr val="0070C0"/>
              </a:solidFill>
              <a:latin typeface="Bookman Old Style" panose="02050604050505020204" pitchFamily="18" charset="0"/>
              <a:ea typeface="Times New Roman" panose="02020603050405020304" pitchFamily="18" charset="0"/>
              <a:cs typeface="Mangal" panose="02040503050203030202" pitchFamily="18" charset="0"/>
            </a:endParaRPr>
          </a:p>
          <a:p>
            <a:pPr>
              <a:lnSpc>
                <a:spcPct val="115000"/>
              </a:lnSpc>
              <a:spcAft>
                <a:spcPts val="1000"/>
              </a:spcAft>
            </a:pPr>
            <a:endParaRPr lang="en-US" sz="2400" dirty="0">
              <a:solidFill>
                <a:srgbClr val="0070C0"/>
              </a:solidFill>
              <a:latin typeface="Bookman Old Style" panose="02050604050505020204" pitchFamily="18" charset="0"/>
              <a:ea typeface="Times New Roman" panose="02020603050405020304" pitchFamily="18" charset="0"/>
              <a:cs typeface="Mangal" panose="02040503050203030202" pitchFamily="18" charset="0"/>
            </a:endParaRPr>
          </a:p>
          <a:p>
            <a:pPr>
              <a:lnSpc>
                <a:spcPct val="115000"/>
              </a:lnSpc>
              <a:spcAft>
                <a:spcPts val="1000"/>
              </a:spcAft>
            </a:pPr>
            <a:r>
              <a:rPr lang="hi-IN" sz="2400" dirty="0">
                <a:solidFill>
                  <a:srgbClr val="0070C0"/>
                </a:solidFill>
                <a:latin typeface="Bookman Old Style" panose="02050604050505020204" pitchFamily="18" charset="0"/>
                <a:ea typeface="Times New Roman" panose="02020603050405020304" pitchFamily="18" charset="0"/>
                <a:cs typeface="Mangal" panose="02040503050203030202" pitchFamily="18" charset="0"/>
              </a:rPr>
              <a:t>खून जमाने से पहले निम्नलिखित पदार्थ मौजूद होने चाहिए:</a:t>
            </a:r>
            <a:endParaRPr lang="en-IN" sz="2400" dirty="0">
              <a:solidFill>
                <a:srgbClr val="0070C0"/>
              </a:solidFill>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32942065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304D5EB-C8A0-B89B-1A53-1B1046D60999}"/>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C7EF76BB-FDD1-C44E-5B7E-33B640165A25}"/>
              </a:ext>
            </a:extLst>
          </p:cNvPr>
          <p:cNvSpPr/>
          <p:nvPr/>
        </p:nvSpPr>
        <p:spPr>
          <a:xfrm>
            <a:off x="3837013" y="-200462"/>
            <a:ext cx="5428106" cy="685800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algn="just" defTabSz="914400" eaLnBrk="0" fontAlgn="base" hangingPunct="0">
              <a:spcBef>
                <a:spcPct val="0"/>
              </a:spcBef>
              <a:spcAft>
                <a:spcPct val="0"/>
              </a:spcAft>
            </a:pPr>
            <a:endParaRPr lang="en-US" altLang="en-US" sz="1400" dirty="0">
              <a:latin typeface="Calibri" panose="020F0502020204030204" pitchFamily="34" charset="0"/>
              <a:ea typeface="Times New Roman" panose="02020603050405020304" pitchFamily="18" charset="0"/>
              <a:cs typeface="Mangal" panose="02040503050203030202" pitchFamily="18" charset="0"/>
            </a:endParaRPr>
          </a:p>
          <a:p>
            <a:pPr algn="just" defTabSz="914400" eaLnBrk="0" fontAlgn="base" hangingPunct="0">
              <a:spcBef>
                <a:spcPct val="0"/>
              </a:spcBef>
              <a:spcAft>
                <a:spcPct val="0"/>
              </a:spcAft>
            </a:pPr>
            <a:endParaRPr lang="en-US" altLang="en-US" sz="1400" dirty="0">
              <a:latin typeface="Calibri" panose="020F0502020204030204" pitchFamily="34" charset="0"/>
              <a:ea typeface="Times New Roman" panose="02020603050405020304" pitchFamily="18" charset="0"/>
              <a:cs typeface="Mangal" panose="02040503050203030202" pitchFamily="18" charset="0"/>
            </a:endParaRPr>
          </a:p>
          <a:p>
            <a:pPr algn="just" defTabSz="914400" eaLnBrk="0" fontAlgn="base" hangingPunct="0">
              <a:spcBef>
                <a:spcPct val="0"/>
              </a:spcBef>
              <a:spcAft>
                <a:spcPct val="0"/>
              </a:spcAft>
            </a:pPr>
            <a:endParaRPr lang="en-US" altLang="en-US" sz="1400" dirty="0">
              <a:latin typeface="Calibri" panose="020F0502020204030204" pitchFamily="34" charset="0"/>
              <a:ea typeface="Times New Roman" panose="02020603050405020304" pitchFamily="18" charset="0"/>
              <a:cs typeface="Mangal" panose="02040503050203030202" pitchFamily="18" charset="0"/>
            </a:endParaRPr>
          </a:p>
          <a:p>
            <a:pPr algn="just" defTabSz="914400" eaLnBrk="0" fontAlgn="base" hangingPunct="0">
              <a:spcBef>
                <a:spcPct val="0"/>
              </a:spcBef>
              <a:spcAft>
                <a:spcPct val="0"/>
              </a:spcAft>
            </a:pPr>
            <a:endParaRPr lang="en-US" altLang="en-US" sz="1400" dirty="0">
              <a:latin typeface="Calibri" panose="020F0502020204030204" pitchFamily="34" charset="0"/>
              <a:ea typeface="Times New Roman" panose="02020603050405020304" pitchFamily="18" charset="0"/>
              <a:cs typeface="Mangal" panose="02040503050203030202" pitchFamily="18" charset="0"/>
            </a:endParaRPr>
          </a:p>
          <a:p>
            <a:pPr algn="just" defTabSz="914400" eaLnBrk="0" fontAlgn="base" hangingPunct="0">
              <a:spcBef>
                <a:spcPct val="0"/>
              </a:spcBef>
              <a:spcAft>
                <a:spcPct val="0"/>
              </a:spcAft>
            </a:pPr>
            <a:endParaRPr lang="en-US" altLang="en-US" sz="1400" dirty="0">
              <a:latin typeface="Calibri" panose="020F0502020204030204" pitchFamily="34" charset="0"/>
              <a:ea typeface="Times New Roman" panose="02020603050405020304" pitchFamily="18" charset="0"/>
              <a:cs typeface="Mangal" panose="02040503050203030202" pitchFamily="18" charset="0"/>
            </a:endParaRPr>
          </a:p>
          <a:p>
            <a:pPr algn="just" defTabSz="914400" eaLnBrk="0" fontAlgn="base" hangingPunct="0">
              <a:spcBef>
                <a:spcPct val="0"/>
              </a:spcBef>
              <a:spcAft>
                <a:spcPct val="0"/>
              </a:spcAft>
            </a:pPr>
            <a:endParaRPr lang="en-US" altLang="en-US" sz="1400" dirty="0">
              <a:latin typeface="Calibri" panose="020F0502020204030204" pitchFamily="34" charset="0"/>
              <a:ea typeface="Times New Roman" panose="02020603050405020304" pitchFamily="18" charset="0"/>
              <a:cs typeface="Mangal" panose="02040503050203030202" pitchFamily="18" charset="0"/>
            </a:endParaRPr>
          </a:p>
          <a:p>
            <a:pPr algn="just" defTabSz="914400" eaLnBrk="0" fontAlgn="base" hangingPunct="0">
              <a:spcBef>
                <a:spcPct val="0"/>
              </a:spcBef>
              <a:spcAft>
                <a:spcPct val="0"/>
              </a:spcAft>
            </a:pPr>
            <a:endParaRPr lang="en-US" altLang="en-US" sz="1400" dirty="0">
              <a:latin typeface="Calibri" panose="020F0502020204030204" pitchFamily="34" charset="0"/>
              <a:ea typeface="Times New Roman" panose="02020603050405020304" pitchFamily="18" charset="0"/>
              <a:cs typeface="Mangal" panose="02040503050203030202" pitchFamily="18" charset="0"/>
            </a:endParaRPr>
          </a:p>
        </p:txBody>
      </p:sp>
      <p:sp>
        <p:nvSpPr>
          <p:cNvPr id="222" name="Duties of…">
            <a:extLst>
              <a:ext uri="{FF2B5EF4-FFF2-40B4-BE49-F238E27FC236}">
                <a16:creationId xmlns:a16="http://schemas.microsoft.com/office/drawing/2014/main" xmlns="" id="{88A99A8F-C263-4D8C-817C-E2B6ADDDFB7F}"/>
              </a:ext>
            </a:extLst>
          </p:cNvPr>
          <p:cNvSpPr txBox="1"/>
          <p:nvPr/>
        </p:nvSpPr>
        <p:spPr>
          <a:xfrm>
            <a:off x="352880" y="2786719"/>
            <a:ext cx="3123185" cy="4418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018" tIns="22018" rIns="22018" bIns="22018">
            <a:spAutoFit/>
          </a:bodyPr>
          <a:lstStyle/>
          <a:p>
            <a:pPr algn="ctr">
              <a:lnSpc>
                <a:spcPct val="115000"/>
              </a:lnSpc>
              <a:spcAft>
                <a:spcPts val="1000"/>
              </a:spcAft>
            </a:pPr>
            <a:r>
              <a:rPr lang="hi-IN" sz="2400" b="1" u="sng" dirty="0">
                <a:solidFill>
                  <a:srgbClr val="FF0000"/>
                </a:solidFill>
                <a:latin typeface="Cambria" panose="02040503050406030204" pitchFamily="18" charset="0"/>
                <a:ea typeface="Times New Roman" panose="02020603050405020304" pitchFamily="18" charset="0"/>
                <a:cs typeface="Arial" panose="020B0604020202020204" pitchFamily="34" charset="0"/>
              </a:rPr>
              <a:t>हीमोग्लोबिन</a:t>
            </a: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949A75BF-7E61-5E0C-F4D4-FEE193569038}"/>
              </a:ext>
            </a:extLst>
          </p:cNvPr>
          <p:cNvSpPr txBox="1"/>
          <p:nvPr/>
        </p:nvSpPr>
        <p:spPr>
          <a:xfrm>
            <a:off x="3958264" y="2433373"/>
            <a:ext cx="3814733" cy="2869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018" tIns="22018" rIns="22018" bIns="22018">
            <a:spAutoFit/>
          </a:bodyPr>
          <a:lstStyle/>
          <a:p>
            <a:pPr marL="276894" indent="-276894">
              <a:spcBef>
                <a:spcPts val="366"/>
              </a:spcBef>
              <a:buFont typeface="Arial" panose="020B0604020202020204" pitchFamily="34" charset="0"/>
              <a:buChar char="•"/>
              <a:tabLst>
                <a:tab pos="597556" algn="l"/>
                <a:tab pos="1112043" algn="l"/>
                <a:tab pos="1626530" algn="l"/>
                <a:tab pos="2141018" algn="l"/>
                <a:tab pos="2655504" algn="l"/>
                <a:tab pos="3169991" algn="l"/>
                <a:tab pos="3684479" algn="l"/>
                <a:tab pos="4198966" algn="l"/>
                <a:tab pos="4713453" algn="l"/>
                <a:tab pos="5227940" algn="l"/>
                <a:tab pos="5742428" algn="l"/>
              </a:tabLst>
              <a:defRPr/>
            </a:pPr>
            <a:endParaRPr lang="en-GB" sz="1576"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B12726D4-C341-BAC1-CAB2-C9E281241F5D}"/>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5736C2EE-F2F8-0D3E-1978-949CB9CD84A7}"/>
              </a:ext>
            </a:extLst>
          </p:cNvPr>
          <p:cNvPicPr>
            <a:picLocks noChangeAspect="1"/>
          </p:cNvPicPr>
          <p:nvPr/>
        </p:nvPicPr>
        <p:blipFill>
          <a:blip r:embed="rId2" cstate="print"/>
          <a:stretch>
            <a:fillRect/>
          </a:stretch>
        </p:blipFill>
        <p:spPr>
          <a:xfrm>
            <a:off x="1550775" y="5189688"/>
            <a:ext cx="360921" cy="155396"/>
          </a:xfrm>
          <a:prstGeom prst="rect">
            <a:avLst/>
          </a:prstGeom>
        </p:spPr>
      </p:pic>
      <p:sp>
        <p:nvSpPr>
          <p:cNvPr id="4" name="TextBox 3">
            <a:extLst>
              <a:ext uri="{FF2B5EF4-FFF2-40B4-BE49-F238E27FC236}">
                <a16:creationId xmlns:a16="http://schemas.microsoft.com/office/drawing/2014/main" xmlns="" id="{282B0D69-070B-738C-8043-8C4101BCE4BD}"/>
              </a:ext>
            </a:extLst>
          </p:cNvPr>
          <p:cNvSpPr txBox="1"/>
          <p:nvPr/>
        </p:nvSpPr>
        <p:spPr>
          <a:xfrm>
            <a:off x="3958264" y="1348150"/>
            <a:ext cx="4939139" cy="2640723"/>
          </a:xfrm>
          <a:prstGeom prst="rect">
            <a:avLst/>
          </a:prstGeom>
          <a:noFill/>
        </p:spPr>
        <p:txBody>
          <a:bodyPr wrap="square">
            <a:spAutoFit/>
          </a:bodyPr>
          <a:lstStyle/>
          <a:p>
            <a:pPr marL="342900" indent="-342900">
              <a:lnSpc>
                <a:spcPct val="115000"/>
              </a:lnSpc>
              <a:buFont typeface="+mj-lt"/>
              <a:buAutoNum type="arabicPeriod"/>
            </a:pPr>
            <a:r>
              <a:rPr lang="hi-IN" dirty="0">
                <a:latin typeface="Bookman Old Style" panose="02050604050505020204" pitchFamily="18" charset="0"/>
                <a:ea typeface="Times New Roman" panose="02020603050405020304" pitchFamily="18" charset="0"/>
                <a:cs typeface="Mangal" panose="02040503050203030202" pitchFamily="18" charset="0"/>
              </a:rPr>
              <a:t>प्रोथ्रोम्बिन</a:t>
            </a:r>
          </a:p>
          <a:p>
            <a:pPr marL="342900" indent="-342900">
              <a:lnSpc>
                <a:spcPct val="115000"/>
              </a:lnSpc>
              <a:buFont typeface="+mj-lt"/>
              <a:buAutoNum type="arabicPeriod"/>
            </a:pPr>
            <a:r>
              <a:rPr lang="hi-IN" dirty="0">
                <a:latin typeface="Bookman Old Style" panose="02050604050505020204" pitchFamily="18" charset="0"/>
                <a:ea typeface="Times New Roman" panose="02020603050405020304" pitchFamily="18" charset="0"/>
                <a:cs typeface="Mangal" panose="02040503050203030202" pitchFamily="18" charset="0"/>
              </a:rPr>
              <a:t>फाइब्रिनोजन</a:t>
            </a:r>
          </a:p>
          <a:p>
            <a:pPr marL="342900" indent="-342900">
              <a:lnSpc>
                <a:spcPct val="115000"/>
              </a:lnSpc>
              <a:buFont typeface="+mj-lt"/>
              <a:buAutoNum type="arabicPeriod"/>
            </a:pPr>
            <a:r>
              <a:rPr lang="hi-IN" dirty="0">
                <a:latin typeface="Bookman Old Style" panose="02050604050505020204" pitchFamily="18" charset="0"/>
                <a:ea typeface="Times New Roman" panose="02020603050405020304" pitchFamily="18" charset="0"/>
                <a:cs typeface="Mangal" panose="02040503050203030202" pitchFamily="18" charset="0"/>
              </a:rPr>
              <a:t>कैल्शियम</a:t>
            </a:r>
          </a:p>
          <a:p>
            <a:pPr marL="342900" indent="-342900">
              <a:lnSpc>
                <a:spcPct val="115000"/>
              </a:lnSpc>
              <a:buFont typeface="+mj-lt"/>
              <a:buAutoNum type="arabicPeriod"/>
            </a:pPr>
            <a:r>
              <a:rPr lang="hi-IN" dirty="0">
                <a:latin typeface="Bookman Old Style" panose="02050604050505020204" pitchFamily="18" charset="0"/>
                <a:ea typeface="Times New Roman" panose="02020603050405020304" pitchFamily="18" charset="0"/>
                <a:cs typeface="Mangal" panose="02040503050203030202" pitchFamily="18" charset="0"/>
              </a:rPr>
              <a:t>थ्रोम्बोप्लास्टिन</a:t>
            </a:r>
            <a:endParaRPr lang="en-IN" dirty="0">
              <a:latin typeface="Bookman Old Style" panose="02050604050505020204" pitchFamily="18" charset="0"/>
              <a:ea typeface="Times New Roman" panose="02020603050405020304" pitchFamily="18" charset="0"/>
              <a:cs typeface="Mangal" panose="02040503050203030202" pitchFamily="18" charset="0"/>
            </a:endParaRPr>
          </a:p>
          <a:p>
            <a:pPr>
              <a:lnSpc>
                <a:spcPct val="115000"/>
              </a:lnSpc>
            </a:pPr>
            <a:r>
              <a:rPr lang="en-US" dirty="0">
                <a:latin typeface="Bookman Old Style" panose="02050604050505020204" pitchFamily="18" charset="0"/>
                <a:ea typeface="Times New Roman" panose="02020603050405020304" pitchFamily="18" charset="0"/>
                <a:cs typeface="Mangal" panose="02040503050203030202" pitchFamily="18" charset="0"/>
              </a:rPr>
              <a:t> </a:t>
            </a:r>
            <a:r>
              <a:rPr lang="hi-IN" dirty="0">
                <a:latin typeface="Bookman Old Style" panose="02050604050505020204" pitchFamily="18" charset="0"/>
                <a:ea typeface="Times New Roman" panose="02020603050405020304" pitchFamily="18" charset="0"/>
                <a:cs typeface="Mangal" panose="02040503050203030202" pitchFamily="18" charset="0"/>
              </a:rPr>
              <a:t>पहले तीन तत्व रक्त के सामान्य घटक हैं; जबकि थ्रोम्बॉपलास्टिन तब ही निकलता है जब रक्त वाहिकाएं/थ्रोम्बोसाइट्स या ऊतक/कोशिकाएं क्षतिग्रस्त हो जाती हैं।</a:t>
            </a:r>
            <a:endParaRPr lang="en-IN" dirty="0">
              <a:latin typeface="Calibri" panose="020F0502020204030204" pitchFamily="34" charset="0"/>
              <a:ea typeface="Times New Roman" panose="02020603050405020304" pitchFamily="18" charset="0"/>
              <a:cs typeface="Mangal" panose="02040503050203030202" pitchFamily="18" charset="0"/>
            </a:endParaRPr>
          </a:p>
        </p:txBody>
      </p:sp>
      <p:sp>
        <p:nvSpPr>
          <p:cNvPr id="7" name="TextBox 6">
            <a:extLst>
              <a:ext uri="{FF2B5EF4-FFF2-40B4-BE49-F238E27FC236}">
                <a16:creationId xmlns:a16="http://schemas.microsoft.com/office/drawing/2014/main" xmlns="" id="{476EDE1A-9726-0FD7-39EA-E1A365CAD978}"/>
              </a:ext>
            </a:extLst>
          </p:cNvPr>
          <p:cNvSpPr txBox="1"/>
          <p:nvPr/>
        </p:nvSpPr>
        <p:spPr>
          <a:xfrm>
            <a:off x="3922760" y="4238430"/>
            <a:ext cx="5078732" cy="1028358"/>
          </a:xfrm>
          <a:prstGeom prst="rect">
            <a:avLst/>
          </a:prstGeom>
          <a:noFill/>
        </p:spPr>
        <p:txBody>
          <a:bodyPr wrap="square">
            <a:spAutoFit/>
          </a:bodyPr>
          <a:lstStyle/>
          <a:p>
            <a:pPr algn="just">
              <a:lnSpc>
                <a:spcPct val="115000"/>
              </a:lnSpc>
              <a:spcAft>
                <a:spcPts val="1000"/>
              </a:spcAft>
            </a:pPr>
            <a:r>
              <a:rPr lang="hi-IN" dirty="0">
                <a:latin typeface="Bookman Old Style" panose="02050604050505020204" pitchFamily="18" charset="0"/>
                <a:ea typeface="Times New Roman" panose="02020603050405020304" pitchFamily="18" charset="0"/>
                <a:cs typeface="Mangal" panose="02040503050203030202" pitchFamily="18" charset="0"/>
              </a:rPr>
              <a:t>यह प्रक्रिया कई घटनाओं की एक श्रृंखला के रूप में होती है, जिसका अंतिम परिणाम एक जेली जैसा द्रव्यमान (ब्लड क्लॉट) का बनना होता है।</a:t>
            </a:r>
            <a:endParaRPr lang="en-IN"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22911673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FCF46FA-481E-B0A6-C99B-9481443AC7BE}"/>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C59B2CA5-B503-C6F2-4696-0780EE06C0A8}"/>
              </a:ext>
            </a:extLst>
          </p:cNvPr>
          <p:cNvSpPr/>
          <p:nvPr/>
        </p:nvSpPr>
        <p:spPr>
          <a:xfrm>
            <a:off x="3837013" y="0"/>
            <a:ext cx="5428106" cy="685800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algn="just" defTabSz="914400" eaLnBrk="0" fontAlgn="base" hangingPunct="0">
              <a:spcBef>
                <a:spcPct val="0"/>
              </a:spcBef>
              <a:spcAft>
                <a:spcPct val="0"/>
              </a:spcAft>
            </a:pPr>
            <a:endParaRPr lang="en-US" altLang="en-US" sz="1400" dirty="0">
              <a:latin typeface="Calibri" panose="020F0502020204030204" pitchFamily="34" charset="0"/>
              <a:ea typeface="Times New Roman" panose="02020603050405020304" pitchFamily="18" charset="0"/>
              <a:cs typeface="Mangal" panose="02040503050203030202" pitchFamily="18" charset="0"/>
            </a:endParaRPr>
          </a:p>
          <a:p>
            <a:pPr algn="just" defTabSz="914400" eaLnBrk="0" fontAlgn="base" hangingPunct="0">
              <a:spcBef>
                <a:spcPct val="0"/>
              </a:spcBef>
              <a:spcAft>
                <a:spcPct val="0"/>
              </a:spcAft>
            </a:pPr>
            <a:endParaRPr lang="en-US" altLang="en-US" sz="1400" dirty="0">
              <a:latin typeface="Calibri" panose="020F0502020204030204" pitchFamily="34" charset="0"/>
              <a:ea typeface="Times New Roman" panose="02020603050405020304" pitchFamily="18" charset="0"/>
              <a:cs typeface="Mangal" panose="02040503050203030202" pitchFamily="18" charset="0"/>
            </a:endParaRPr>
          </a:p>
          <a:p>
            <a:pPr algn="just" defTabSz="914400" eaLnBrk="0" fontAlgn="base" hangingPunct="0">
              <a:spcBef>
                <a:spcPct val="0"/>
              </a:spcBef>
              <a:spcAft>
                <a:spcPct val="0"/>
              </a:spcAft>
            </a:pPr>
            <a:endParaRPr lang="en-US" altLang="en-US" sz="1400" dirty="0">
              <a:latin typeface="Calibri" panose="020F0502020204030204" pitchFamily="34" charset="0"/>
              <a:ea typeface="Times New Roman" panose="02020603050405020304" pitchFamily="18" charset="0"/>
              <a:cs typeface="Mangal" panose="02040503050203030202" pitchFamily="18" charset="0"/>
            </a:endParaRPr>
          </a:p>
          <a:p>
            <a:pPr algn="just" defTabSz="914400" eaLnBrk="0" fontAlgn="base" hangingPunct="0">
              <a:spcBef>
                <a:spcPct val="0"/>
              </a:spcBef>
              <a:spcAft>
                <a:spcPct val="0"/>
              </a:spcAft>
            </a:pPr>
            <a:endParaRPr lang="en-US" altLang="en-US" sz="1400" dirty="0">
              <a:latin typeface="Calibri" panose="020F0502020204030204" pitchFamily="34" charset="0"/>
              <a:ea typeface="Times New Roman" panose="02020603050405020304" pitchFamily="18" charset="0"/>
              <a:cs typeface="Mangal" panose="02040503050203030202" pitchFamily="18" charset="0"/>
            </a:endParaRPr>
          </a:p>
          <a:p>
            <a:pPr algn="just" defTabSz="914400" eaLnBrk="0" fontAlgn="base" hangingPunct="0">
              <a:spcBef>
                <a:spcPct val="0"/>
              </a:spcBef>
              <a:spcAft>
                <a:spcPct val="0"/>
              </a:spcAft>
            </a:pPr>
            <a:endParaRPr lang="en-US" altLang="en-US" sz="1400" dirty="0">
              <a:latin typeface="Calibri" panose="020F0502020204030204" pitchFamily="34" charset="0"/>
              <a:ea typeface="Times New Roman" panose="02020603050405020304" pitchFamily="18" charset="0"/>
              <a:cs typeface="Mangal" panose="02040503050203030202" pitchFamily="18" charset="0"/>
            </a:endParaRPr>
          </a:p>
          <a:p>
            <a:pPr algn="just" defTabSz="914400" eaLnBrk="0" fontAlgn="base" hangingPunct="0">
              <a:spcBef>
                <a:spcPct val="0"/>
              </a:spcBef>
              <a:spcAft>
                <a:spcPct val="0"/>
              </a:spcAft>
            </a:pPr>
            <a:endParaRPr lang="en-US" altLang="en-US" sz="1400" dirty="0">
              <a:latin typeface="Calibri" panose="020F0502020204030204" pitchFamily="34" charset="0"/>
              <a:ea typeface="Times New Roman" panose="02020603050405020304" pitchFamily="18" charset="0"/>
              <a:cs typeface="Mangal" panose="02040503050203030202" pitchFamily="18" charset="0"/>
            </a:endParaRPr>
          </a:p>
          <a:p>
            <a:pPr algn="just" defTabSz="914400" eaLnBrk="0" fontAlgn="base" hangingPunct="0">
              <a:spcBef>
                <a:spcPct val="0"/>
              </a:spcBef>
              <a:spcAft>
                <a:spcPct val="0"/>
              </a:spcAft>
            </a:pPr>
            <a:endParaRPr lang="en-US" altLang="en-US" sz="1400" dirty="0">
              <a:latin typeface="Calibri" panose="020F0502020204030204" pitchFamily="34" charset="0"/>
              <a:ea typeface="Times New Roman" panose="02020603050405020304" pitchFamily="18" charset="0"/>
              <a:cs typeface="Mangal" panose="02040503050203030202" pitchFamily="18" charset="0"/>
            </a:endParaRPr>
          </a:p>
        </p:txBody>
      </p:sp>
      <p:sp>
        <p:nvSpPr>
          <p:cNvPr id="222" name="Duties of…">
            <a:extLst>
              <a:ext uri="{FF2B5EF4-FFF2-40B4-BE49-F238E27FC236}">
                <a16:creationId xmlns:a16="http://schemas.microsoft.com/office/drawing/2014/main" xmlns="" id="{491A1AC1-704A-2F76-7B8E-20E13B1992BD}"/>
              </a:ext>
            </a:extLst>
          </p:cNvPr>
          <p:cNvSpPr txBox="1"/>
          <p:nvPr/>
        </p:nvSpPr>
        <p:spPr>
          <a:xfrm>
            <a:off x="352880" y="2786719"/>
            <a:ext cx="3237668" cy="10063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018" tIns="22018" rIns="22018" bIns="22018">
            <a:spAutoFit/>
          </a:bodyPr>
          <a:lstStyle/>
          <a:p>
            <a:pPr algn="ctr">
              <a:lnSpc>
                <a:spcPct val="115000"/>
              </a:lnSpc>
              <a:spcAft>
                <a:spcPts val="1000"/>
              </a:spcAft>
            </a:pPr>
            <a:r>
              <a:rPr lang="hi-IN" sz="28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rPr>
              <a:t>रक्त-जमाव की प्रक्रिया</a:t>
            </a:r>
            <a:endParaRPr lang="en-IN" sz="2800" dirty="0">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091A30D8-BC2E-7CFF-2AD3-AF9C94DC85D9}"/>
              </a:ext>
            </a:extLst>
          </p:cNvPr>
          <p:cNvSpPr txBox="1"/>
          <p:nvPr/>
        </p:nvSpPr>
        <p:spPr>
          <a:xfrm>
            <a:off x="3958264" y="2433373"/>
            <a:ext cx="3814733" cy="2869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018" tIns="22018" rIns="22018" bIns="22018">
            <a:spAutoFit/>
          </a:bodyPr>
          <a:lstStyle/>
          <a:p>
            <a:pPr marL="276894" indent="-276894">
              <a:spcBef>
                <a:spcPts val="366"/>
              </a:spcBef>
              <a:buFont typeface="Arial" panose="020B0604020202020204" pitchFamily="34" charset="0"/>
              <a:buChar char="•"/>
              <a:tabLst>
                <a:tab pos="597556" algn="l"/>
                <a:tab pos="1112043" algn="l"/>
                <a:tab pos="1626530" algn="l"/>
                <a:tab pos="2141018" algn="l"/>
                <a:tab pos="2655504" algn="l"/>
                <a:tab pos="3169991" algn="l"/>
                <a:tab pos="3684479" algn="l"/>
                <a:tab pos="4198966" algn="l"/>
                <a:tab pos="4713453" algn="l"/>
                <a:tab pos="5227940" algn="l"/>
                <a:tab pos="5742428" algn="l"/>
              </a:tabLst>
              <a:defRPr/>
            </a:pPr>
            <a:endParaRPr lang="en-GB" sz="1576"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AE3D0509-BDD4-8254-D657-AA9545384B90}"/>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1482844F-EE47-994F-BF52-88D55949B104}"/>
              </a:ext>
            </a:extLst>
          </p:cNvPr>
          <p:cNvPicPr>
            <a:picLocks noChangeAspect="1"/>
          </p:cNvPicPr>
          <p:nvPr/>
        </p:nvPicPr>
        <p:blipFill>
          <a:blip r:embed="rId2" cstate="print"/>
          <a:stretch>
            <a:fillRect/>
          </a:stretch>
        </p:blipFill>
        <p:spPr>
          <a:xfrm>
            <a:off x="1550775" y="5189688"/>
            <a:ext cx="360921" cy="155396"/>
          </a:xfrm>
          <a:prstGeom prst="rect">
            <a:avLst/>
          </a:prstGeom>
        </p:spPr>
      </p:pic>
      <p:sp>
        <p:nvSpPr>
          <p:cNvPr id="4" name="Rectangle 3">
            <a:extLst>
              <a:ext uri="{FF2B5EF4-FFF2-40B4-BE49-F238E27FC236}">
                <a16:creationId xmlns:a16="http://schemas.microsoft.com/office/drawing/2014/main" xmlns="" id="{5D4B2D73-80B6-BA38-2E72-A8F04B849725}"/>
              </a:ext>
            </a:extLst>
          </p:cNvPr>
          <p:cNvSpPr/>
          <p:nvPr/>
        </p:nvSpPr>
        <p:spPr>
          <a:xfrm>
            <a:off x="4029075" y="1236763"/>
            <a:ext cx="4967062" cy="52387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hi-IN" dirty="0"/>
              <a:t>ऊतक/रक्त वाहिकाओं को चोट</a:t>
            </a:r>
            <a:endParaRPr lang="en-IN" dirty="0"/>
          </a:p>
        </p:txBody>
      </p:sp>
      <p:sp>
        <p:nvSpPr>
          <p:cNvPr id="7" name="Rectangle 6">
            <a:extLst>
              <a:ext uri="{FF2B5EF4-FFF2-40B4-BE49-F238E27FC236}">
                <a16:creationId xmlns:a16="http://schemas.microsoft.com/office/drawing/2014/main" xmlns="" id="{83143482-A211-E8C9-301A-D38D54E8B740}"/>
              </a:ext>
            </a:extLst>
          </p:cNvPr>
          <p:cNvSpPr/>
          <p:nvPr/>
        </p:nvSpPr>
        <p:spPr>
          <a:xfrm>
            <a:off x="4013644" y="1977960"/>
            <a:ext cx="4967062" cy="52387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hi-IN" dirty="0"/>
              <a:t>थ्रोम्बोप्लास्टिन का स्राव</a:t>
            </a:r>
            <a:endParaRPr lang="en-IN" dirty="0"/>
          </a:p>
        </p:txBody>
      </p:sp>
      <p:sp>
        <p:nvSpPr>
          <p:cNvPr id="9" name="Rectangle 8">
            <a:extLst>
              <a:ext uri="{FF2B5EF4-FFF2-40B4-BE49-F238E27FC236}">
                <a16:creationId xmlns:a16="http://schemas.microsoft.com/office/drawing/2014/main" xmlns="" id="{5BE2043C-08AC-D635-7C08-8685E6155D17}"/>
              </a:ext>
            </a:extLst>
          </p:cNvPr>
          <p:cNvSpPr/>
          <p:nvPr/>
        </p:nvSpPr>
        <p:spPr>
          <a:xfrm>
            <a:off x="4029075" y="2772119"/>
            <a:ext cx="4967062" cy="52387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hi-IN" dirty="0"/>
              <a:t>प्रोथ्रोम्बिन और कैल्शियम पर क्रिया</a:t>
            </a:r>
            <a:endParaRPr lang="en-IN" dirty="0"/>
          </a:p>
        </p:txBody>
      </p:sp>
      <p:sp>
        <p:nvSpPr>
          <p:cNvPr id="10" name="Rectangle 9">
            <a:extLst>
              <a:ext uri="{FF2B5EF4-FFF2-40B4-BE49-F238E27FC236}">
                <a16:creationId xmlns:a16="http://schemas.microsoft.com/office/drawing/2014/main" xmlns="" id="{A414790D-7ECB-32B8-4729-8FE8432FD1D6}"/>
              </a:ext>
            </a:extLst>
          </p:cNvPr>
          <p:cNvSpPr/>
          <p:nvPr/>
        </p:nvSpPr>
        <p:spPr>
          <a:xfrm>
            <a:off x="4013644" y="3562007"/>
            <a:ext cx="4967062" cy="52387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hi-IN" dirty="0"/>
              <a:t>थ्रोम्बिन का निर्माण</a:t>
            </a:r>
            <a:endParaRPr lang="en-IN" dirty="0"/>
          </a:p>
        </p:txBody>
      </p:sp>
      <p:sp>
        <p:nvSpPr>
          <p:cNvPr id="11" name="Rectangle 10">
            <a:extLst>
              <a:ext uri="{FF2B5EF4-FFF2-40B4-BE49-F238E27FC236}">
                <a16:creationId xmlns:a16="http://schemas.microsoft.com/office/drawing/2014/main" xmlns="" id="{C15DE439-2B8F-5A15-EBE3-CF87D3932E76}"/>
              </a:ext>
            </a:extLst>
          </p:cNvPr>
          <p:cNvSpPr/>
          <p:nvPr/>
        </p:nvSpPr>
        <p:spPr>
          <a:xfrm>
            <a:off x="4013644" y="4351895"/>
            <a:ext cx="4967062" cy="52387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hi-IN" dirty="0"/>
              <a:t>फाइब्रिनोजेन पर क्रिया करके फाइब्रिन का निर्माण</a:t>
            </a:r>
            <a:endParaRPr lang="en-IN" dirty="0"/>
          </a:p>
        </p:txBody>
      </p:sp>
      <p:sp>
        <p:nvSpPr>
          <p:cNvPr id="12" name="Rectangle 11">
            <a:extLst>
              <a:ext uri="{FF2B5EF4-FFF2-40B4-BE49-F238E27FC236}">
                <a16:creationId xmlns:a16="http://schemas.microsoft.com/office/drawing/2014/main" xmlns="" id="{0CD61F41-78BA-033B-A48A-93F6EFBA40F9}"/>
              </a:ext>
            </a:extLst>
          </p:cNvPr>
          <p:cNvSpPr/>
          <p:nvPr/>
        </p:nvSpPr>
        <p:spPr>
          <a:xfrm>
            <a:off x="4013644" y="5141783"/>
            <a:ext cx="4967062" cy="66014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hi-IN" dirty="0"/>
              <a:t>रक्त कोशिकाएँ फाइब्रिन के साथ उलझकर थक्का बना लेती हैं।”</a:t>
            </a:r>
            <a:endParaRPr lang="en-IN" dirty="0"/>
          </a:p>
        </p:txBody>
      </p:sp>
      <p:sp>
        <p:nvSpPr>
          <p:cNvPr id="13" name="Rectangle 12">
            <a:extLst>
              <a:ext uri="{FF2B5EF4-FFF2-40B4-BE49-F238E27FC236}">
                <a16:creationId xmlns:a16="http://schemas.microsoft.com/office/drawing/2014/main" xmlns="" id="{D9F2EFE7-32C5-EBE5-9C42-45F805283003}"/>
              </a:ext>
            </a:extLst>
          </p:cNvPr>
          <p:cNvSpPr/>
          <p:nvPr/>
        </p:nvSpPr>
        <p:spPr>
          <a:xfrm>
            <a:off x="4029075" y="6067937"/>
            <a:ext cx="4967062" cy="52387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hi-IN" dirty="0"/>
              <a:t>“रक्त का थक्का बनना”</a:t>
            </a:r>
            <a:endParaRPr lang="en-IN" dirty="0"/>
          </a:p>
        </p:txBody>
      </p:sp>
      <p:sp>
        <p:nvSpPr>
          <p:cNvPr id="15" name="Arrow: Down 14">
            <a:extLst>
              <a:ext uri="{FF2B5EF4-FFF2-40B4-BE49-F238E27FC236}">
                <a16:creationId xmlns:a16="http://schemas.microsoft.com/office/drawing/2014/main" xmlns="" id="{B49E561C-578A-D5FD-F04D-C22B194ACBAE}"/>
              </a:ext>
            </a:extLst>
          </p:cNvPr>
          <p:cNvSpPr/>
          <p:nvPr/>
        </p:nvSpPr>
        <p:spPr>
          <a:xfrm>
            <a:off x="6238875" y="1760638"/>
            <a:ext cx="276225" cy="28696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Arrow: Down 15">
            <a:extLst>
              <a:ext uri="{FF2B5EF4-FFF2-40B4-BE49-F238E27FC236}">
                <a16:creationId xmlns:a16="http://schemas.microsoft.com/office/drawing/2014/main" xmlns="" id="{54C15F4E-9BA3-8F6F-7A45-B5F174C8761E}"/>
              </a:ext>
            </a:extLst>
          </p:cNvPr>
          <p:cNvSpPr/>
          <p:nvPr/>
        </p:nvSpPr>
        <p:spPr>
          <a:xfrm>
            <a:off x="6274841" y="2514062"/>
            <a:ext cx="276225" cy="28696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Arrow: Down 16">
            <a:extLst>
              <a:ext uri="{FF2B5EF4-FFF2-40B4-BE49-F238E27FC236}">
                <a16:creationId xmlns:a16="http://schemas.microsoft.com/office/drawing/2014/main" xmlns="" id="{8D4F274F-54EA-0715-726B-A06272A45E28}"/>
              </a:ext>
            </a:extLst>
          </p:cNvPr>
          <p:cNvSpPr/>
          <p:nvPr/>
        </p:nvSpPr>
        <p:spPr>
          <a:xfrm>
            <a:off x="6274841" y="3325360"/>
            <a:ext cx="276225" cy="28696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Arrow: Down 17">
            <a:extLst>
              <a:ext uri="{FF2B5EF4-FFF2-40B4-BE49-F238E27FC236}">
                <a16:creationId xmlns:a16="http://schemas.microsoft.com/office/drawing/2014/main" xmlns="" id="{80CB24D2-8069-DA7C-338A-BE87E6F561F5}"/>
              </a:ext>
            </a:extLst>
          </p:cNvPr>
          <p:cNvSpPr/>
          <p:nvPr/>
        </p:nvSpPr>
        <p:spPr>
          <a:xfrm>
            <a:off x="6282232" y="4085707"/>
            <a:ext cx="276225" cy="28696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Arrow: Down 18">
            <a:extLst>
              <a:ext uri="{FF2B5EF4-FFF2-40B4-BE49-F238E27FC236}">
                <a16:creationId xmlns:a16="http://schemas.microsoft.com/office/drawing/2014/main" xmlns="" id="{266903D3-C457-3D5E-6DB8-550FB94ED130}"/>
              </a:ext>
            </a:extLst>
          </p:cNvPr>
          <p:cNvSpPr/>
          <p:nvPr/>
        </p:nvSpPr>
        <p:spPr>
          <a:xfrm>
            <a:off x="6282232" y="4922999"/>
            <a:ext cx="276225" cy="28696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Arrow: Down 19">
            <a:extLst>
              <a:ext uri="{FF2B5EF4-FFF2-40B4-BE49-F238E27FC236}">
                <a16:creationId xmlns:a16="http://schemas.microsoft.com/office/drawing/2014/main" xmlns="" id="{EEF4BFE4-80C8-6366-5C20-B9E671880CA9}"/>
              </a:ext>
            </a:extLst>
          </p:cNvPr>
          <p:cNvSpPr/>
          <p:nvPr/>
        </p:nvSpPr>
        <p:spPr>
          <a:xfrm>
            <a:off x="6299148" y="5801749"/>
            <a:ext cx="276225" cy="28696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4172662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ACE4EB6-CE06-2370-0498-E37D18C029B6}"/>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ADA38C6B-8E13-6131-3CB4-30910CB70A63}"/>
              </a:ext>
            </a:extLst>
          </p:cNvPr>
          <p:cNvSpPr/>
          <p:nvPr/>
        </p:nvSpPr>
        <p:spPr>
          <a:xfrm>
            <a:off x="3837013" y="0"/>
            <a:ext cx="5428106" cy="685800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algn="ctr" defTabSz="914400" eaLnBrk="0" fontAlgn="base" hangingPunct="0">
              <a:spcBef>
                <a:spcPct val="0"/>
              </a:spcBef>
              <a:spcAft>
                <a:spcPct val="0"/>
              </a:spcAft>
            </a:pPr>
            <a:endParaRPr lang="en-US" altLang="en-US" sz="1400" b="1" u="sng" dirty="0">
              <a:latin typeface="Calibri" panose="020F0502020204030204" pitchFamily="34" charset="0"/>
              <a:ea typeface="Times New Roman" panose="02020603050405020304" pitchFamily="18" charset="0"/>
              <a:cs typeface="Mangal" panose="02040503050203030202" pitchFamily="18" charset="0"/>
            </a:endParaRPr>
          </a:p>
          <a:p>
            <a:pPr algn="ctr" defTabSz="914400" eaLnBrk="0" fontAlgn="base" hangingPunct="0">
              <a:spcBef>
                <a:spcPct val="0"/>
              </a:spcBef>
              <a:spcAft>
                <a:spcPct val="0"/>
              </a:spcAft>
            </a:pPr>
            <a:endParaRPr lang="en-US" altLang="en-US" sz="1400" b="1" u="sng" dirty="0">
              <a:latin typeface="Calibri" panose="020F0502020204030204" pitchFamily="34" charset="0"/>
              <a:ea typeface="Times New Roman" panose="02020603050405020304" pitchFamily="18" charset="0"/>
              <a:cs typeface="Mangal" panose="02040503050203030202" pitchFamily="18" charset="0"/>
            </a:endParaRPr>
          </a:p>
          <a:p>
            <a:pPr algn="ctr" defTabSz="914400" eaLnBrk="0" fontAlgn="base" hangingPunct="0">
              <a:spcBef>
                <a:spcPct val="0"/>
              </a:spcBef>
              <a:spcAft>
                <a:spcPct val="0"/>
              </a:spcAft>
            </a:pPr>
            <a:endParaRPr lang="en-US" altLang="en-US" sz="1400" b="1" u="sng" dirty="0">
              <a:latin typeface="Calibri" panose="020F0502020204030204" pitchFamily="34" charset="0"/>
              <a:ea typeface="Times New Roman" panose="02020603050405020304" pitchFamily="18" charset="0"/>
              <a:cs typeface="Mangal" panose="02040503050203030202" pitchFamily="18" charset="0"/>
            </a:endParaRPr>
          </a:p>
          <a:p>
            <a:pPr algn="ctr" defTabSz="914400" eaLnBrk="0" fontAlgn="base" hangingPunct="0">
              <a:spcBef>
                <a:spcPct val="0"/>
              </a:spcBef>
              <a:spcAft>
                <a:spcPct val="0"/>
              </a:spcAft>
            </a:pPr>
            <a:endParaRPr lang="en-US" altLang="en-US" sz="1400" b="1" u="sng" dirty="0">
              <a:latin typeface="Calibri" panose="020F0502020204030204" pitchFamily="34" charset="0"/>
              <a:ea typeface="Times New Roman" panose="02020603050405020304" pitchFamily="18" charset="0"/>
              <a:cs typeface="Mangal" panose="02040503050203030202" pitchFamily="18" charset="0"/>
            </a:endParaRPr>
          </a:p>
          <a:p>
            <a:pPr algn="ctr" defTabSz="914400" eaLnBrk="0" fontAlgn="base" hangingPunct="0">
              <a:spcBef>
                <a:spcPct val="0"/>
              </a:spcBef>
              <a:spcAft>
                <a:spcPct val="0"/>
              </a:spcAft>
            </a:pPr>
            <a:endParaRPr lang="en-US" altLang="en-US" sz="1400" b="1" u="sng" dirty="0">
              <a:latin typeface="Calibri" panose="020F0502020204030204" pitchFamily="34" charset="0"/>
              <a:ea typeface="Times New Roman" panose="02020603050405020304" pitchFamily="18" charset="0"/>
              <a:cs typeface="Mangal" panose="02040503050203030202" pitchFamily="18" charset="0"/>
            </a:endParaRPr>
          </a:p>
          <a:p>
            <a:pPr algn="ctr" defTabSz="914400" eaLnBrk="0" fontAlgn="base" hangingPunct="0">
              <a:spcBef>
                <a:spcPct val="0"/>
              </a:spcBef>
              <a:spcAft>
                <a:spcPct val="0"/>
              </a:spcAft>
            </a:pPr>
            <a:endParaRPr lang="en-US" altLang="en-US" sz="1400" b="1" u="sng" dirty="0">
              <a:latin typeface="Calibri" panose="020F0502020204030204" pitchFamily="34" charset="0"/>
              <a:ea typeface="Times New Roman" panose="02020603050405020304" pitchFamily="18" charset="0"/>
              <a:cs typeface="Mangal" panose="02040503050203030202" pitchFamily="18" charset="0"/>
            </a:endParaRPr>
          </a:p>
          <a:p>
            <a:pPr algn="ctr" defTabSz="914400" eaLnBrk="0" fontAlgn="base" hangingPunct="0">
              <a:spcBef>
                <a:spcPct val="0"/>
              </a:spcBef>
              <a:spcAft>
                <a:spcPct val="0"/>
              </a:spcAft>
            </a:pPr>
            <a:endParaRPr lang="en-US" altLang="en-US" sz="1400" b="1" u="sng" dirty="0">
              <a:latin typeface="Calibri" panose="020F0502020204030204" pitchFamily="34" charset="0"/>
              <a:ea typeface="Times New Roman" panose="02020603050405020304" pitchFamily="18" charset="0"/>
              <a:cs typeface="Mangal" panose="02040503050203030202" pitchFamily="18" charset="0"/>
            </a:endParaRPr>
          </a:p>
        </p:txBody>
      </p:sp>
      <p:sp>
        <p:nvSpPr>
          <p:cNvPr id="222" name="Duties of…">
            <a:extLst>
              <a:ext uri="{FF2B5EF4-FFF2-40B4-BE49-F238E27FC236}">
                <a16:creationId xmlns:a16="http://schemas.microsoft.com/office/drawing/2014/main" xmlns="" id="{C7BBC3D4-FD71-F4EA-49E7-7F523376E7D2}"/>
              </a:ext>
            </a:extLst>
          </p:cNvPr>
          <p:cNvSpPr txBox="1"/>
          <p:nvPr/>
        </p:nvSpPr>
        <p:spPr>
          <a:xfrm>
            <a:off x="352880" y="2786719"/>
            <a:ext cx="3123185" cy="4418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018" tIns="22018" rIns="22018" bIns="22018">
            <a:spAutoFit/>
          </a:bodyPr>
          <a:lstStyle/>
          <a:p>
            <a:pPr algn="ctr">
              <a:lnSpc>
                <a:spcPct val="115000"/>
              </a:lnSpc>
              <a:spcAft>
                <a:spcPts val="1000"/>
              </a:spcAft>
            </a:pPr>
            <a:r>
              <a:rPr lang="hi-IN" sz="24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rPr>
              <a:t>खून – संरचना और कार्य</a:t>
            </a: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38501411-DD75-3C6D-1DEC-3E5A933E1EF9}"/>
              </a:ext>
            </a:extLst>
          </p:cNvPr>
          <p:cNvSpPr txBox="1"/>
          <p:nvPr/>
        </p:nvSpPr>
        <p:spPr>
          <a:xfrm>
            <a:off x="3958264" y="2433373"/>
            <a:ext cx="3814733" cy="2869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018" tIns="22018" rIns="22018" bIns="22018">
            <a:spAutoFit/>
          </a:bodyPr>
          <a:lstStyle/>
          <a:p>
            <a:pPr marL="276894" indent="-276894">
              <a:spcBef>
                <a:spcPts val="366"/>
              </a:spcBef>
              <a:buFont typeface="Arial" panose="020B0604020202020204" pitchFamily="34" charset="0"/>
              <a:buChar char="•"/>
              <a:tabLst>
                <a:tab pos="597556" algn="l"/>
                <a:tab pos="1112043" algn="l"/>
                <a:tab pos="1626530" algn="l"/>
                <a:tab pos="2141018" algn="l"/>
                <a:tab pos="2655504" algn="l"/>
                <a:tab pos="3169991" algn="l"/>
                <a:tab pos="3684479" algn="l"/>
                <a:tab pos="4198966" algn="l"/>
                <a:tab pos="4713453" algn="l"/>
                <a:tab pos="5227940" algn="l"/>
                <a:tab pos="5742428" algn="l"/>
              </a:tabLst>
              <a:defRPr/>
            </a:pPr>
            <a:endParaRPr lang="en-GB" sz="1576"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06284C07-B867-D6BC-6E73-658B5D5B9736}"/>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5A6BC010-0F9B-7DCF-DB7A-DD7CEC02C9F3}"/>
              </a:ext>
            </a:extLst>
          </p:cNvPr>
          <p:cNvPicPr>
            <a:picLocks noChangeAspect="1"/>
          </p:cNvPicPr>
          <p:nvPr/>
        </p:nvPicPr>
        <p:blipFill>
          <a:blip r:embed="rId2" cstate="print"/>
          <a:stretch>
            <a:fillRect/>
          </a:stretch>
        </p:blipFill>
        <p:spPr>
          <a:xfrm>
            <a:off x="1550775" y="5189688"/>
            <a:ext cx="360921" cy="155396"/>
          </a:xfrm>
          <a:prstGeom prst="rect">
            <a:avLst/>
          </a:prstGeom>
        </p:spPr>
      </p:pic>
      <p:pic>
        <p:nvPicPr>
          <p:cNvPr id="6" name="Picture 5">
            <a:extLst>
              <a:ext uri="{FF2B5EF4-FFF2-40B4-BE49-F238E27FC236}">
                <a16:creationId xmlns:a16="http://schemas.microsoft.com/office/drawing/2014/main" xmlns="" id="{AB700D0F-EABF-A652-F32A-553A9C4227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7013" y="1893763"/>
            <a:ext cx="5428106" cy="4857234"/>
          </a:xfrm>
          <a:prstGeom prst="rect">
            <a:avLst/>
          </a:prstGeom>
        </p:spPr>
      </p:pic>
    </p:spTree>
    <p:extLst>
      <p:ext uri="{BB962C8B-B14F-4D97-AF65-F5344CB8AC3E}">
        <p14:creationId xmlns:p14="http://schemas.microsoft.com/office/powerpoint/2010/main" val="20699888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E2E1014-F521-2D84-6043-86DAD2A07665}"/>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80D74076-CB59-62DC-3420-096B6304C5A7}"/>
              </a:ext>
            </a:extLst>
          </p:cNvPr>
          <p:cNvSpPr/>
          <p:nvPr/>
        </p:nvSpPr>
        <p:spPr>
          <a:xfrm>
            <a:off x="3837013" y="0"/>
            <a:ext cx="5428106" cy="685800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algn="just" defTabSz="914400" eaLnBrk="0" fontAlgn="base" hangingPunct="0">
              <a:spcBef>
                <a:spcPct val="0"/>
              </a:spcBef>
              <a:spcAft>
                <a:spcPct val="0"/>
              </a:spcAft>
            </a:pPr>
            <a:endParaRPr lang="en-US" altLang="en-US" sz="1400" dirty="0">
              <a:latin typeface="Calibri" panose="020F0502020204030204" pitchFamily="34" charset="0"/>
              <a:ea typeface="Times New Roman" panose="02020603050405020304" pitchFamily="18" charset="0"/>
              <a:cs typeface="Mangal" panose="02040503050203030202" pitchFamily="18" charset="0"/>
            </a:endParaRPr>
          </a:p>
          <a:p>
            <a:pPr algn="just" defTabSz="914400" eaLnBrk="0" fontAlgn="base" hangingPunct="0">
              <a:spcBef>
                <a:spcPct val="0"/>
              </a:spcBef>
              <a:spcAft>
                <a:spcPct val="0"/>
              </a:spcAft>
            </a:pPr>
            <a:endParaRPr lang="en-US" altLang="en-US" sz="1400" dirty="0">
              <a:latin typeface="Calibri" panose="020F0502020204030204" pitchFamily="34" charset="0"/>
              <a:ea typeface="Times New Roman" panose="02020603050405020304" pitchFamily="18" charset="0"/>
              <a:cs typeface="Mangal" panose="02040503050203030202" pitchFamily="18" charset="0"/>
            </a:endParaRPr>
          </a:p>
          <a:p>
            <a:pPr algn="just" defTabSz="914400" eaLnBrk="0" fontAlgn="base" hangingPunct="0">
              <a:spcBef>
                <a:spcPct val="0"/>
              </a:spcBef>
              <a:spcAft>
                <a:spcPct val="0"/>
              </a:spcAft>
            </a:pPr>
            <a:endParaRPr lang="en-US" altLang="en-US" sz="1400" dirty="0">
              <a:latin typeface="Calibri" panose="020F0502020204030204" pitchFamily="34" charset="0"/>
              <a:ea typeface="Times New Roman" panose="02020603050405020304" pitchFamily="18" charset="0"/>
              <a:cs typeface="Mangal" panose="02040503050203030202" pitchFamily="18" charset="0"/>
            </a:endParaRPr>
          </a:p>
          <a:p>
            <a:pPr algn="just" defTabSz="914400" eaLnBrk="0" fontAlgn="base" hangingPunct="0">
              <a:spcBef>
                <a:spcPct val="0"/>
              </a:spcBef>
              <a:spcAft>
                <a:spcPct val="0"/>
              </a:spcAft>
            </a:pPr>
            <a:endParaRPr lang="en-US" altLang="en-US" sz="1400" dirty="0">
              <a:latin typeface="Calibri" panose="020F0502020204030204" pitchFamily="34" charset="0"/>
              <a:ea typeface="Times New Roman" panose="02020603050405020304" pitchFamily="18" charset="0"/>
              <a:cs typeface="Mangal" panose="02040503050203030202" pitchFamily="18" charset="0"/>
            </a:endParaRPr>
          </a:p>
          <a:p>
            <a:pPr algn="just" defTabSz="914400" eaLnBrk="0" fontAlgn="base" hangingPunct="0">
              <a:spcBef>
                <a:spcPct val="0"/>
              </a:spcBef>
              <a:spcAft>
                <a:spcPct val="0"/>
              </a:spcAft>
            </a:pPr>
            <a:endParaRPr lang="en-US" altLang="en-US" sz="1400" dirty="0">
              <a:latin typeface="Calibri" panose="020F0502020204030204" pitchFamily="34" charset="0"/>
              <a:ea typeface="Times New Roman" panose="02020603050405020304" pitchFamily="18" charset="0"/>
              <a:cs typeface="Mangal" panose="02040503050203030202" pitchFamily="18" charset="0"/>
            </a:endParaRPr>
          </a:p>
          <a:p>
            <a:pPr algn="just" defTabSz="914400" eaLnBrk="0" fontAlgn="base" hangingPunct="0">
              <a:spcBef>
                <a:spcPct val="0"/>
              </a:spcBef>
              <a:spcAft>
                <a:spcPct val="0"/>
              </a:spcAft>
            </a:pPr>
            <a:endParaRPr lang="en-US" altLang="en-US" sz="1400" dirty="0">
              <a:latin typeface="Calibri" panose="020F0502020204030204" pitchFamily="34" charset="0"/>
              <a:ea typeface="Times New Roman" panose="02020603050405020304" pitchFamily="18" charset="0"/>
              <a:cs typeface="Mangal" panose="02040503050203030202" pitchFamily="18" charset="0"/>
            </a:endParaRPr>
          </a:p>
          <a:p>
            <a:pPr algn="just" defTabSz="914400" eaLnBrk="0" fontAlgn="base" hangingPunct="0">
              <a:spcBef>
                <a:spcPct val="0"/>
              </a:spcBef>
              <a:spcAft>
                <a:spcPct val="0"/>
              </a:spcAft>
            </a:pPr>
            <a:endParaRPr lang="en-US" altLang="en-US" sz="1400" dirty="0">
              <a:latin typeface="Calibri" panose="020F0502020204030204" pitchFamily="34" charset="0"/>
              <a:ea typeface="Times New Roman" panose="02020603050405020304" pitchFamily="18" charset="0"/>
              <a:cs typeface="Mangal" panose="02040503050203030202" pitchFamily="18" charset="0"/>
            </a:endParaRPr>
          </a:p>
        </p:txBody>
      </p:sp>
      <p:sp>
        <p:nvSpPr>
          <p:cNvPr id="222" name="Duties of…">
            <a:extLst>
              <a:ext uri="{FF2B5EF4-FFF2-40B4-BE49-F238E27FC236}">
                <a16:creationId xmlns:a16="http://schemas.microsoft.com/office/drawing/2014/main" xmlns="" id="{1CFB96A9-B557-30BD-61F0-18405FD9BCD7}"/>
              </a:ext>
            </a:extLst>
          </p:cNvPr>
          <p:cNvSpPr txBox="1"/>
          <p:nvPr/>
        </p:nvSpPr>
        <p:spPr>
          <a:xfrm>
            <a:off x="352880" y="2786719"/>
            <a:ext cx="3237668" cy="5108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018" tIns="22018" rIns="22018" bIns="22018">
            <a:spAutoFit/>
          </a:bodyPr>
          <a:lstStyle/>
          <a:p>
            <a:pPr algn="ctr">
              <a:lnSpc>
                <a:spcPct val="115000"/>
              </a:lnSpc>
              <a:spcAft>
                <a:spcPts val="1000"/>
              </a:spcAft>
            </a:pPr>
            <a:endParaRPr lang="en-IN" sz="2800" dirty="0">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1087ECAC-CB7C-B29B-1A8A-98BF4DB27CF7}"/>
              </a:ext>
            </a:extLst>
          </p:cNvPr>
          <p:cNvSpPr txBox="1"/>
          <p:nvPr/>
        </p:nvSpPr>
        <p:spPr>
          <a:xfrm>
            <a:off x="3958264" y="2433373"/>
            <a:ext cx="3814733" cy="2869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018" tIns="22018" rIns="22018" bIns="22018">
            <a:spAutoFit/>
          </a:bodyPr>
          <a:lstStyle/>
          <a:p>
            <a:pPr marL="276894" indent="-276894">
              <a:spcBef>
                <a:spcPts val="366"/>
              </a:spcBef>
              <a:buFont typeface="Arial" panose="020B0604020202020204" pitchFamily="34" charset="0"/>
              <a:buChar char="•"/>
              <a:tabLst>
                <a:tab pos="597556" algn="l"/>
                <a:tab pos="1112043" algn="l"/>
                <a:tab pos="1626530" algn="l"/>
                <a:tab pos="2141018" algn="l"/>
                <a:tab pos="2655504" algn="l"/>
                <a:tab pos="3169991" algn="l"/>
                <a:tab pos="3684479" algn="l"/>
                <a:tab pos="4198966" algn="l"/>
                <a:tab pos="4713453" algn="l"/>
                <a:tab pos="5227940" algn="l"/>
                <a:tab pos="5742428" algn="l"/>
              </a:tabLst>
              <a:defRPr/>
            </a:pPr>
            <a:endParaRPr lang="en-GB" sz="1576"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B2EED247-00C0-58CB-83BF-FE78C8336721}"/>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CAAC0E9E-6F45-D043-0957-FD8B94311254}"/>
              </a:ext>
            </a:extLst>
          </p:cNvPr>
          <p:cNvPicPr>
            <a:picLocks noChangeAspect="1"/>
          </p:cNvPicPr>
          <p:nvPr/>
        </p:nvPicPr>
        <p:blipFill>
          <a:blip r:embed="rId2" cstate="print"/>
          <a:stretch>
            <a:fillRect/>
          </a:stretch>
        </p:blipFill>
        <p:spPr>
          <a:xfrm>
            <a:off x="1550775" y="5189688"/>
            <a:ext cx="360921" cy="155396"/>
          </a:xfrm>
          <a:prstGeom prst="rect">
            <a:avLst/>
          </a:prstGeom>
        </p:spPr>
      </p:pic>
      <p:sp>
        <p:nvSpPr>
          <p:cNvPr id="6" name="TextBox 5">
            <a:extLst>
              <a:ext uri="{FF2B5EF4-FFF2-40B4-BE49-F238E27FC236}">
                <a16:creationId xmlns:a16="http://schemas.microsoft.com/office/drawing/2014/main" xmlns="" id="{65388DC5-F4BD-5D69-FF02-0E475CF4CE04}"/>
              </a:ext>
            </a:extLst>
          </p:cNvPr>
          <p:cNvSpPr txBox="1"/>
          <p:nvPr/>
        </p:nvSpPr>
        <p:spPr>
          <a:xfrm>
            <a:off x="-343469" y="2698555"/>
            <a:ext cx="4630366" cy="489686"/>
          </a:xfrm>
          <a:prstGeom prst="rect">
            <a:avLst/>
          </a:prstGeom>
          <a:noFill/>
        </p:spPr>
        <p:txBody>
          <a:bodyPr wrap="square">
            <a:spAutoFit/>
          </a:bodyPr>
          <a:lstStyle/>
          <a:p>
            <a:pPr algn="ctr">
              <a:lnSpc>
                <a:spcPct val="115000"/>
              </a:lnSpc>
              <a:spcAft>
                <a:spcPts val="1000"/>
              </a:spcAft>
            </a:pPr>
            <a:r>
              <a:rPr lang="hi-IN" sz="24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rPr>
              <a:t>रक्त-जमाव की प्रक्रिया</a:t>
            </a: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
        <p:nvSpPr>
          <p:cNvPr id="7" name="TextBox 6">
            <a:extLst>
              <a:ext uri="{FF2B5EF4-FFF2-40B4-BE49-F238E27FC236}">
                <a16:creationId xmlns:a16="http://schemas.microsoft.com/office/drawing/2014/main" xmlns="" id="{32541377-723C-1909-3B2D-D7039E4EA3DA}"/>
              </a:ext>
            </a:extLst>
          </p:cNvPr>
          <p:cNvSpPr txBox="1"/>
          <p:nvPr/>
        </p:nvSpPr>
        <p:spPr>
          <a:xfrm>
            <a:off x="3958264" y="1873508"/>
            <a:ext cx="5221240" cy="3968266"/>
          </a:xfrm>
          <a:prstGeom prst="rect">
            <a:avLst/>
          </a:prstGeom>
          <a:noFill/>
        </p:spPr>
        <p:txBody>
          <a:bodyPr wrap="square">
            <a:spAutoFit/>
          </a:bodyPr>
          <a:lstStyle/>
          <a:p>
            <a:pPr>
              <a:lnSpc>
                <a:spcPct val="115000"/>
              </a:lnSpc>
              <a:spcAft>
                <a:spcPts val="1000"/>
              </a:spcAft>
            </a:pPr>
            <a:r>
              <a:rPr lang="hi-IN" sz="24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rPr>
              <a:t>ऐसे कारक जो रक्त के थक्के बनने को प्रभावित करते हैं </a:t>
            </a:r>
            <a:r>
              <a:rPr lang="en-US" sz="2400" b="1" dirty="0">
                <a:solidFill>
                  <a:srgbClr val="FF0000"/>
                </a:solidFill>
                <a:latin typeface="Calibri" panose="020F0502020204030204" pitchFamily="34" charset="0"/>
                <a:ea typeface="Times New Roman" panose="02020603050405020304" pitchFamily="18" charset="0"/>
                <a:cs typeface="Mangal" panose="02040503050203030202" pitchFamily="18" charset="0"/>
              </a:rPr>
              <a:t>:</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342900" indent="-342900" algn="just">
              <a:lnSpc>
                <a:spcPct val="150000"/>
              </a:lnSpc>
              <a:spcAft>
                <a:spcPts val="1000"/>
              </a:spcAft>
              <a:buFont typeface="Wingdings" panose="05000000000000000000" pitchFamily="2" charset="2"/>
              <a:buChar char=""/>
              <a:tabLst>
                <a:tab pos="91440" algn="l"/>
              </a:tabLst>
            </a:pPr>
            <a:r>
              <a:rPr lang="hi-IN" sz="2400" dirty="0">
                <a:latin typeface="Bookman Old Style" panose="02050604050505020204" pitchFamily="18" charset="0"/>
                <a:ea typeface="Times New Roman" panose="02020603050405020304" pitchFamily="18" charset="0"/>
                <a:cs typeface="Mangal" panose="02040503050203030202" pitchFamily="18" charset="0"/>
              </a:rPr>
              <a:t>विटामिन </a:t>
            </a:r>
            <a:r>
              <a:rPr lang="en-US" sz="2400" dirty="0">
                <a:latin typeface="Bookman Old Style" panose="02050604050505020204" pitchFamily="18" charset="0"/>
                <a:ea typeface="Times New Roman" panose="02020603050405020304" pitchFamily="18" charset="0"/>
                <a:cs typeface="Mangal" panose="02040503050203030202" pitchFamily="18" charset="0"/>
              </a:rPr>
              <a:t>K (</a:t>
            </a:r>
            <a:r>
              <a:rPr lang="hi-IN" sz="2400" dirty="0">
                <a:latin typeface="Bookman Old Style" panose="02050604050505020204" pitchFamily="18" charset="0"/>
                <a:ea typeface="Times New Roman" panose="02020603050405020304" pitchFamily="18" charset="0"/>
                <a:cs typeface="Mangal" panose="02040503050203030202" pitchFamily="18" charset="0"/>
              </a:rPr>
              <a:t>एंटी-हेमरेज विटामिन)</a:t>
            </a:r>
          </a:p>
          <a:p>
            <a:pPr marL="342900" indent="-342900" algn="just">
              <a:lnSpc>
                <a:spcPct val="150000"/>
              </a:lnSpc>
              <a:spcAft>
                <a:spcPts val="1000"/>
              </a:spcAft>
              <a:buFont typeface="Wingdings" panose="05000000000000000000" pitchFamily="2" charset="2"/>
              <a:buChar char=""/>
              <a:tabLst>
                <a:tab pos="91440" algn="l"/>
              </a:tabLst>
            </a:pPr>
            <a:r>
              <a:rPr lang="hi-IN" sz="2400" dirty="0">
                <a:latin typeface="Bookman Old Style" panose="02050604050505020204" pitchFamily="18" charset="0"/>
                <a:ea typeface="Times New Roman" panose="02020603050405020304" pitchFamily="18" charset="0"/>
                <a:cs typeface="Mangal" panose="02040503050203030202" pitchFamily="18" charset="0"/>
              </a:rPr>
              <a:t>हेपरिन – यह एक प्रोटीन है जो सामान्यतः रक्त में मौजूद होता है और रक्त वाहिकाओं में रक्त के थक्के जमने से रोकता है।</a:t>
            </a:r>
            <a:r>
              <a:rPr lang="en-US" sz="1600" dirty="0">
                <a:latin typeface="Bookman Old Style" panose="02050604050505020204" pitchFamily="18" charset="0"/>
                <a:ea typeface="Times New Roman" panose="02020603050405020304" pitchFamily="18" charset="0"/>
                <a:cs typeface="Mangal" panose="02040503050203030202" pitchFamily="18" charset="0"/>
              </a:rPr>
              <a:t> </a:t>
            </a:r>
            <a:endParaRPr lang="en-IN"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15784068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F33EBF2-1976-EE41-BD39-CAAC273F89E9}"/>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98776AE1-199C-41CD-E509-3EC2F378F2B1}"/>
              </a:ext>
            </a:extLst>
          </p:cNvPr>
          <p:cNvSpPr/>
          <p:nvPr/>
        </p:nvSpPr>
        <p:spPr>
          <a:xfrm>
            <a:off x="2952750" y="-131405"/>
            <a:ext cx="6312369" cy="685800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algn="just" defTabSz="914400" eaLnBrk="0" fontAlgn="base" hangingPunct="0">
              <a:spcBef>
                <a:spcPct val="0"/>
              </a:spcBef>
              <a:spcAft>
                <a:spcPct val="0"/>
              </a:spcAft>
            </a:pPr>
            <a:endParaRPr lang="en-US" altLang="en-US" sz="1400" dirty="0">
              <a:latin typeface="Calibri" panose="020F0502020204030204" pitchFamily="34" charset="0"/>
              <a:ea typeface="Times New Roman" panose="02020603050405020304" pitchFamily="18" charset="0"/>
              <a:cs typeface="Mangal" panose="02040503050203030202" pitchFamily="18" charset="0"/>
            </a:endParaRPr>
          </a:p>
          <a:p>
            <a:pPr algn="just" defTabSz="914400" eaLnBrk="0" fontAlgn="base" hangingPunct="0">
              <a:spcBef>
                <a:spcPct val="0"/>
              </a:spcBef>
              <a:spcAft>
                <a:spcPct val="0"/>
              </a:spcAft>
            </a:pPr>
            <a:endParaRPr lang="en-US" altLang="en-US" sz="1400" dirty="0">
              <a:latin typeface="Calibri" panose="020F0502020204030204" pitchFamily="34" charset="0"/>
              <a:ea typeface="Times New Roman" panose="02020603050405020304" pitchFamily="18" charset="0"/>
              <a:cs typeface="Mangal" panose="02040503050203030202" pitchFamily="18" charset="0"/>
            </a:endParaRPr>
          </a:p>
          <a:p>
            <a:pPr algn="just" defTabSz="914400" eaLnBrk="0" fontAlgn="base" hangingPunct="0">
              <a:spcBef>
                <a:spcPct val="0"/>
              </a:spcBef>
              <a:spcAft>
                <a:spcPct val="0"/>
              </a:spcAft>
            </a:pPr>
            <a:endParaRPr lang="en-US" altLang="en-US" sz="1400" dirty="0">
              <a:latin typeface="Calibri" panose="020F0502020204030204" pitchFamily="34" charset="0"/>
              <a:ea typeface="Times New Roman" panose="02020603050405020304" pitchFamily="18" charset="0"/>
              <a:cs typeface="Mangal" panose="02040503050203030202" pitchFamily="18" charset="0"/>
            </a:endParaRPr>
          </a:p>
          <a:p>
            <a:pPr algn="just" defTabSz="914400" eaLnBrk="0" fontAlgn="base" hangingPunct="0">
              <a:spcBef>
                <a:spcPct val="0"/>
              </a:spcBef>
              <a:spcAft>
                <a:spcPct val="0"/>
              </a:spcAft>
            </a:pPr>
            <a:endParaRPr lang="en-US" altLang="en-US" sz="1400" dirty="0">
              <a:latin typeface="Calibri" panose="020F0502020204030204" pitchFamily="34" charset="0"/>
              <a:ea typeface="Times New Roman" panose="02020603050405020304" pitchFamily="18" charset="0"/>
              <a:cs typeface="Mangal" panose="02040503050203030202" pitchFamily="18" charset="0"/>
            </a:endParaRPr>
          </a:p>
          <a:p>
            <a:pPr algn="just" defTabSz="914400" eaLnBrk="0" fontAlgn="base" hangingPunct="0">
              <a:spcBef>
                <a:spcPct val="0"/>
              </a:spcBef>
              <a:spcAft>
                <a:spcPct val="0"/>
              </a:spcAft>
            </a:pPr>
            <a:endParaRPr lang="en-US" altLang="en-US" sz="1400" dirty="0">
              <a:latin typeface="Calibri" panose="020F0502020204030204" pitchFamily="34" charset="0"/>
              <a:ea typeface="Times New Roman" panose="02020603050405020304" pitchFamily="18" charset="0"/>
              <a:cs typeface="Mangal" panose="02040503050203030202" pitchFamily="18" charset="0"/>
            </a:endParaRPr>
          </a:p>
          <a:p>
            <a:pPr algn="just" defTabSz="914400" eaLnBrk="0" fontAlgn="base" hangingPunct="0">
              <a:spcBef>
                <a:spcPct val="0"/>
              </a:spcBef>
              <a:spcAft>
                <a:spcPct val="0"/>
              </a:spcAft>
            </a:pPr>
            <a:endParaRPr lang="en-US" altLang="en-US" sz="1400" dirty="0">
              <a:latin typeface="Calibri" panose="020F0502020204030204" pitchFamily="34" charset="0"/>
              <a:ea typeface="Times New Roman" panose="02020603050405020304" pitchFamily="18" charset="0"/>
              <a:cs typeface="Mangal" panose="02040503050203030202" pitchFamily="18" charset="0"/>
            </a:endParaRPr>
          </a:p>
          <a:p>
            <a:pPr algn="just" defTabSz="914400" eaLnBrk="0" fontAlgn="base" hangingPunct="0">
              <a:spcBef>
                <a:spcPct val="0"/>
              </a:spcBef>
              <a:spcAft>
                <a:spcPct val="0"/>
              </a:spcAft>
            </a:pPr>
            <a:endParaRPr lang="en-US" altLang="en-US" sz="1400" dirty="0">
              <a:latin typeface="Calibri" panose="020F0502020204030204" pitchFamily="34" charset="0"/>
              <a:ea typeface="Times New Roman" panose="02020603050405020304" pitchFamily="18" charset="0"/>
              <a:cs typeface="Mangal" panose="02040503050203030202" pitchFamily="18" charset="0"/>
            </a:endParaRPr>
          </a:p>
        </p:txBody>
      </p:sp>
      <p:sp>
        <p:nvSpPr>
          <p:cNvPr id="222" name="Duties of…">
            <a:extLst>
              <a:ext uri="{FF2B5EF4-FFF2-40B4-BE49-F238E27FC236}">
                <a16:creationId xmlns:a16="http://schemas.microsoft.com/office/drawing/2014/main" xmlns="" id="{5C9F8B29-BFA5-FCC3-B274-532C43426468}"/>
              </a:ext>
            </a:extLst>
          </p:cNvPr>
          <p:cNvSpPr txBox="1"/>
          <p:nvPr/>
        </p:nvSpPr>
        <p:spPr>
          <a:xfrm>
            <a:off x="352880" y="2786719"/>
            <a:ext cx="3237668" cy="5108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018" tIns="22018" rIns="22018" bIns="22018">
            <a:spAutoFit/>
          </a:bodyPr>
          <a:lstStyle/>
          <a:p>
            <a:pPr algn="ctr">
              <a:lnSpc>
                <a:spcPct val="115000"/>
              </a:lnSpc>
              <a:spcAft>
                <a:spcPts val="1000"/>
              </a:spcAft>
            </a:pPr>
            <a:endParaRPr lang="en-IN" sz="2800" dirty="0">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F821E46D-5CD0-DB8E-90F7-EF9B8A5BD862}"/>
              </a:ext>
            </a:extLst>
          </p:cNvPr>
          <p:cNvSpPr txBox="1"/>
          <p:nvPr/>
        </p:nvSpPr>
        <p:spPr>
          <a:xfrm>
            <a:off x="3958264" y="2433373"/>
            <a:ext cx="3814733" cy="2869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018" tIns="22018" rIns="22018" bIns="22018">
            <a:spAutoFit/>
          </a:bodyPr>
          <a:lstStyle/>
          <a:p>
            <a:pPr marL="276894" indent="-276894">
              <a:spcBef>
                <a:spcPts val="366"/>
              </a:spcBef>
              <a:buFont typeface="Arial" panose="020B0604020202020204" pitchFamily="34" charset="0"/>
              <a:buChar char="•"/>
              <a:tabLst>
                <a:tab pos="597556" algn="l"/>
                <a:tab pos="1112043" algn="l"/>
                <a:tab pos="1626530" algn="l"/>
                <a:tab pos="2141018" algn="l"/>
                <a:tab pos="2655504" algn="l"/>
                <a:tab pos="3169991" algn="l"/>
                <a:tab pos="3684479" algn="l"/>
                <a:tab pos="4198966" algn="l"/>
                <a:tab pos="4713453" algn="l"/>
                <a:tab pos="5227940" algn="l"/>
                <a:tab pos="5742428" algn="l"/>
              </a:tabLst>
              <a:defRPr/>
            </a:pPr>
            <a:endParaRPr lang="en-GB" sz="1576"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674984FE-AF97-FAC0-A8BA-E33F70F6BACC}"/>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4B76AE2C-C577-B9F8-88C2-2A534C8481ED}"/>
              </a:ext>
            </a:extLst>
          </p:cNvPr>
          <p:cNvPicPr>
            <a:picLocks noChangeAspect="1"/>
          </p:cNvPicPr>
          <p:nvPr/>
        </p:nvPicPr>
        <p:blipFill>
          <a:blip r:embed="rId2" cstate="print"/>
          <a:stretch>
            <a:fillRect/>
          </a:stretch>
        </p:blipFill>
        <p:spPr>
          <a:xfrm>
            <a:off x="1550775" y="5189688"/>
            <a:ext cx="360921" cy="155396"/>
          </a:xfrm>
          <a:prstGeom prst="rect">
            <a:avLst/>
          </a:prstGeom>
        </p:spPr>
      </p:pic>
      <p:sp>
        <p:nvSpPr>
          <p:cNvPr id="6" name="TextBox 5">
            <a:extLst>
              <a:ext uri="{FF2B5EF4-FFF2-40B4-BE49-F238E27FC236}">
                <a16:creationId xmlns:a16="http://schemas.microsoft.com/office/drawing/2014/main" xmlns="" id="{E686B018-7AA5-2DF2-939A-5557BEBC9277}"/>
              </a:ext>
            </a:extLst>
          </p:cNvPr>
          <p:cNvSpPr txBox="1"/>
          <p:nvPr/>
        </p:nvSpPr>
        <p:spPr>
          <a:xfrm>
            <a:off x="-343469" y="2698555"/>
            <a:ext cx="4630366" cy="1056187"/>
          </a:xfrm>
          <a:prstGeom prst="rect">
            <a:avLst/>
          </a:prstGeom>
          <a:noFill/>
        </p:spPr>
        <p:txBody>
          <a:bodyPr wrap="square">
            <a:spAutoFit/>
          </a:bodyPr>
          <a:lstStyle/>
          <a:p>
            <a:pPr algn="ctr">
              <a:lnSpc>
                <a:spcPct val="115000"/>
              </a:lnSpc>
              <a:spcAft>
                <a:spcPts val="1000"/>
              </a:spcAft>
            </a:pPr>
            <a:r>
              <a:rPr lang="hi-IN" sz="24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rPr>
              <a:t>रक्त-जमाव </a:t>
            </a:r>
            <a:endParaRPr lang="en-IN" sz="24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endParaRPr>
          </a:p>
          <a:p>
            <a:pPr algn="ctr">
              <a:lnSpc>
                <a:spcPct val="115000"/>
              </a:lnSpc>
              <a:spcAft>
                <a:spcPts val="1000"/>
              </a:spcAft>
            </a:pPr>
            <a:r>
              <a:rPr lang="hi-IN" sz="24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rPr>
              <a:t>की प्रक्रिया</a:t>
            </a: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
        <p:nvSpPr>
          <p:cNvPr id="4" name="TextBox 3">
            <a:extLst>
              <a:ext uri="{FF2B5EF4-FFF2-40B4-BE49-F238E27FC236}">
                <a16:creationId xmlns:a16="http://schemas.microsoft.com/office/drawing/2014/main" xmlns="" id="{80A1E690-5350-2EAD-44F6-B68EF7174497}"/>
              </a:ext>
            </a:extLst>
          </p:cNvPr>
          <p:cNvSpPr txBox="1"/>
          <p:nvPr/>
        </p:nvSpPr>
        <p:spPr>
          <a:xfrm>
            <a:off x="3105150" y="1482041"/>
            <a:ext cx="5997441" cy="5040034"/>
          </a:xfrm>
          <a:prstGeom prst="rect">
            <a:avLst/>
          </a:prstGeom>
          <a:noFill/>
        </p:spPr>
        <p:txBody>
          <a:bodyPr wrap="square">
            <a:spAutoFit/>
          </a:bodyPr>
          <a:lstStyle/>
          <a:p>
            <a:pPr>
              <a:lnSpc>
                <a:spcPct val="115000"/>
              </a:lnSpc>
              <a:spcAft>
                <a:spcPts val="1000"/>
              </a:spcAft>
            </a:pPr>
            <a:r>
              <a:rPr lang="hi-IN" sz="20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rPr>
              <a:t>ऐसे कारक जो रक्त के थक्के बनने में बाधा डालते हैं </a:t>
            </a:r>
            <a:r>
              <a:rPr lang="en-US" sz="2000" b="1" dirty="0">
                <a:latin typeface="Calibri" panose="020F0502020204030204" pitchFamily="34" charset="0"/>
                <a:ea typeface="Times New Roman" panose="02020603050405020304" pitchFamily="18" charset="0"/>
                <a:cs typeface="Mangal" panose="02040503050203030202" pitchFamily="18" charset="0"/>
              </a:rPr>
              <a:t>:</a:t>
            </a:r>
            <a:endParaRPr lang="en-IN" sz="2000" dirty="0">
              <a:latin typeface="Calibri" panose="020F0502020204030204" pitchFamily="34" charset="0"/>
              <a:ea typeface="Times New Roman" panose="02020603050405020304" pitchFamily="18" charset="0"/>
              <a:cs typeface="Mangal" panose="02040503050203030202" pitchFamily="18" charset="0"/>
            </a:endParaRPr>
          </a:p>
          <a:p>
            <a:pPr marL="342900" indent="-342900" algn="just">
              <a:lnSpc>
                <a:spcPct val="115000"/>
              </a:lnSpc>
              <a:spcAft>
                <a:spcPts val="1000"/>
              </a:spcAft>
              <a:buFont typeface="Wingdings" panose="05000000000000000000" pitchFamily="2" charset="2"/>
              <a:buChar char=""/>
              <a:tabLst>
                <a:tab pos="91440" algn="l"/>
              </a:tabLst>
            </a:pPr>
            <a:r>
              <a:rPr lang="hi-IN" sz="2000" dirty="0">
                <a:latin typeface="Bookman Old Style" panose="02050604050505020204" pitchFamily="18" charset="0"/>
                <a:ea typeface="Times New Roman" panose="02020603050405020304" pitchFamily="18" charset="0"/>
                <a:cs typeface="Mangal" panose="02040503050203030202" pitchFamily="18" charset="0"/>
              </a:rPr>
              <a:t>सोडियम या पोटैशियम-साइट्रेट का इस्तेमाल – यह कैल्शियम की गतिविधि में बाधा डालकर काम करता है (उदाहरण के लिए, ब्लड ट्रांसफ्यूजन के दौरान 3.8% पोटैशियम-साइट्रेट का इस्तेमाल किया जाता है)</a:t>
            </a:r>
          </a:p>
          <a:p>
            <a:pPr marL="342900" indent="-342900" algn="just">
              <a:lnSpc>
                <a:spcPct val="115000"/>
              </a:lnSpc>
              <a:spcAft>
                <a:spcPts val="1000"/>
              </a:spcAft>
              <a:buFont typeface="Wingdings" panose="05000000000000000000" pitchFamily="2" charset="2"/>
              <a:buChar char=""/>
              <a:tabLst>
                <a:tab pos="91440" algn="l"/>
              </a:tabLst>
            </a:pPr>
            <a:r>
              <a:rPr lang="hi-IN" sz="2000" dirty="0">
                <a:latin typeface="Bookman Old Style" panose="02050604050505020204" pitchFamily="18" charset="0"/>
                <a:ea typeface="Times New Roman" panose="02020603050405020304" pitchFamily="18" charset="0"/>
                <a:cs typeface="Mangal" panose="02040503050203030202" pitchFamily="18" charset="0"/>
              </a:rPr>
              <a:t>तेल, ग्रीस या पैराफिन वैक्स से संपर्क – इसलिए, जब तक खून बहना बंद न हो जाए, तब तक घावों पर मरहम या ग्रीसी पदार्थ नहीं लगाना चाहिए</a:t>
            </a:r>
          </a:p>
          <a:p>
            <a:pPr marL="342900" indent="-342900" algn="just">
              <a:lnSpc>
                <a:spcPct val="115000"/>
              </a:lnSpc>
              <a:spcAft>
                <a:spcPts val="1000"/>
              </a:spcAft>
              <a:buFont typeface="Wingdings" panose="05000000000000000000" pitchFamily="2" charset="2"/>
              <a:buChar char=""/>
              <a:tabLst>
                <a:tab pos="91440" algn="l"/>
              </a:tabLst>
            </a:pPr>
            <a:r>
              <a:rPr lang="hi-IN" sz="2000" dirty="0">
                <a:latin typeface="Bookman Old Style" panose="02050604050505020204" pitchFamily="18" charset="0"/>
                <a:ea typeface="Times New Roman" panose="02020603050405020304" pitchFamily="18" charset="0"/>
                <a:cs typeface="Mangal" panose="02040503050203030202" pitchFamily="18" charset="0"/>
              </a:rPr>
              <a:t>स्थानीय तापमान – बहुत ज़्यादा गर्मी या ठंड से रक्त-जमाव की प्रक्रिया में बाधा होती है</a:t>
            </a:r>
            <a:r>
              <a:rPr lang="en-US" sz="2800" b="1" dirty="0">
                <a:solidFill>
                  <a:srgbClr val="FF0000"/>
                </a:solidFill>
                <a:latin typeface="Calibri" panose="020F0502020204030204" pitchFamily="34" charset="0"/>
                <a:ea typeface="Times New Roman" panose="02020603050405020304" pitchFamily="18" charset="0"/>
                <a:cs typeface="Mangal" panose="02040503050203030202" pitchFamily="18" charset="0"/>
              </a:rPr>
              <a:t> </a:t>
            </a:r>
            <a:endParaRPr lang="en-IN" sz="2800" dirty="0">
              <a:latin typeface="Calibri" panose="020F0502020204030204" pitchFamily="34" charset="0"/>
              <a:ea typeface="Times New Roman" panose="02020603050405020304" pitchFamily="18" charset="0"/>
              <a:cs typeface="Mangal" panose="02040503050203030202" pitchFamily="18" charset="0"/>
            </a:endParaRPr>
          </a:p>
          <a:p>
            <a:pPr algn="ctr">
              <a:lnSpc>
                <a:spcPct val="115000"/>
              </a:lnSpc>
              <a:spcAft>
                <a:spcPts val="1000"/>
              </a:spcAft>
            </a:pPr>
            <a:r>
              <a:rPr lang="en-US" sz="2400" b="1" dirty="0">
                <a:solidFill>
                  <a:srgbClr val="FF0000"/>
                </a:solidFill>
                <a:latin typeface="Calibri" panose="020F0502020204030204" pitchFamily="34" charset="0"/>
                <a:ea typeface="Times New Roman" panose="02020603050405020304" pitchFamily="18" charset="0"/>
                <a:cs typeface="Mangal" panose="02040503050203030202" pitchFamily="18" charset="0"/>
              </a:rPr>
              <a:t> </a:t>
            </a:r>
            <a:endParaRPr lang="en-IN"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19569420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2011DCD-3858-6E81-5605-0C8189CCC468}"/>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5F6BFE1A-373F-487C-BFAD-BF8B1C5F86AE}"/>
              </a:ext>
            </a:extLst>
          </p:cNvPr>
          <p:cNvSpPr/>
          <p:nvPr/>
        </p:nvSpPr>
        <p:spPr>
          <a:xfrm>
            <a:off x="3837013" y="0"/>
            <a:ext cx="5428106" cy="685800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algn="just" defTabSz="914400" eaLnBrk="0" fontAlgn="base" hangingPunct="0">
              <a:spcBef>
                <a:spcPct val="0"/>
              </a:spcBef>
              <a:spcAft>
                <a:spcPct val="0"/>
              </a:spcAft>
            </a:pPr>
            <a:endParaRPr lang="en-US" altLang="en-US" sz="1400" dirty="0">
              <a:latin typeface="Calibri" panose="020F0502020204030204" pitchFamily="34" charset="0"/>
              <a:ea typeface="Times New Roman" panose="02020603050405020304" pitchFamily="18" charset="0"/>
              <a:cs typeface="Mangal" panose="02040503050203030202" pitchFamily="18" charset="0"/>
            </a:endParaRPr>
          </a:p>
          <a:p>
            <a:pPr algn="just" defTabSz="914400" eaLnBrk="0" fontAlgn="base" hangingPunct="0">
              <a:spcBef>
                <a:spcPct val="0"/>
              </a:spcBef>
              <a:spcAft>
                <a:spcPct val="0"/>
              </a:spcAft>
            </a:pPr>
            <a:endParaRPr lang="en-US" altLang="en-US" sz="1400" dirty="0">
              <a:latin typeface="Calibri" panose="020F0502020204030204" pitchFamily="34" charset="0"/>
              <a:ea typeface="Times New Roman" panose="02020603050405020304" pitchFamily="18" charset="0"/>
              <a:cs typeface="Mangal" panose="02040503050203030202" pitchFamily="18" charset="0"/>
            </a:endParaRPr>
          </a:p>
          <a:p>
            <a:pPr algn="just" defTabSz="914400" eaLnBrk="0" fontAlgn="base" hangingPunct="0">
              <a:spcBef>
                <a:spcPct val="0"/>
              </a:spcBef>
              <a:spcAft>
                <a:spcPct val="0"/>
              </a:spcAft>
            </a:pPr>
            <a:endParaRPr lang="en-US" altLang="en-US" sz="1400" dirty="0">
              <a:latin typeface="Calibri" panose="020F0502020204030204" pitchFamily="34" charset="0"/>
              <a:ea typeface="Times New Roman" panose="02020603050405020304" pitchFamily="18" charset="0"/>
              <a:cs typeface="Mangal" panose="02040503050203030202" pitchFamily="18" charset="0"/>
            </a:endParaRPr>
          </a:p>
          <a:p>
            <a:pPr algn="just" defTabSz="914400" eaLnBrk="0" fontAlgn="base" hangingPunct="0">
              <a:spcBef>
                <a:spcPct val="0"/>
              </a:spcBef>
              <a:spcAft>
                <a:spcPct val="0"/>
              </a:spcAft>
            </a:pPr>
            <a:endParaRPr lang="en-US" altLang="en-US" sz="1400" dirty="0">
              <a:latin typeface="Calibri" panose="020F0502020204030204" pitchFamily="34" charset="0"/>
              <a:ea typeface="Times New Roman" panose="02020603050405020304" pitchFamily="18" charset="0"/>
              <a:cs typeface="Mangal" panose="02040503050203030202" pitchFamily="18" charset="0"/>
            </a:endParaRPr>
          </a:p>
          <a:p>
            <a:pPr algn="just" defTabSz="914400" eaLnBrk="0" fontAlgn="base" hangingPunct="0">
              <a:spcBef>
                <a:spcPct val="0"/>
              </a:spcBef>
              <a:spcAft>
                <a:spcPct val="0"/>
              </a:spcAft>
            </a:pPr>
            <a:endParaRPr lang="en-US" altLang="en-US" sz="1400" dirty="0">
              <a:latin typeface="Calibri" panose="020F0502020204030204" pitchFamily="34" charset="0"/>
              <a:ea typeface="Times New Roman" panose="02020603050405020304" pitchFamily="18" charset="0"/>
              <a:cs typeface="Mangal" panose="02040503050203030202" pitchFamily="18" charset="0"/>
            </a:endParaRPr>
          </a:p>
          <a:p>
            <a:pPr algn="just" defTabSz="914400" eaLnBrk="0" fontAlgn="base" hangingPunct="0">
              <a:spcBef>
                <a:spcPct val="0"/>
              </a:spcBef>
              <a:spcAft>
                <a:spcPct val="0"/>
              </a:spcAft>
            </a:pPr>
            <a:endParaRPr lang="en-US" altLang="en-US" sz="1400" dirty="0">
              <a:latin typeface="Calibri" panose="020F0502020204030204" pitchFamily="34" charset="0"/>
              <a:ea typeface="Times New Roman" panose="02020603050405020304" pitchFamily="18" charset="0"/>
              <a:cs typeface="Mangal" panose="02040503050203030202" pitchFamily="18" charset="0"/>
            </a:endParaRPr>
          </a:p>
          <a:p>
            <a:pPr algn="just" defTabSz="914400" eaLnBrk="0" fontAlgn="base" hangingPunct="0">
              <a:spcBef>
                <a:spcPct val="0"/>
              </a:spcBef>
              <a:spcAft>
                <a:spcPct val="0"/>
              </a:spcAft>
            </a:pPr>
            <a:endParaRPr lang="en-US" altLang="en-US" sz="1400" dirty="0">
              <a:latin typeface="Calibri" panose="020F0502020204030204" pitchFamily="34" charset="0"/>
              <a:ea typeface="Times New Roman" panose="02020603050405020304" pitchFamily="18" charset="0"/>
              <a:cs typeface="Mangal" panose="02040503050203030202" pitchFamily="18" charset="0"/>
            </a:endParaRPr>
          </a:p>
        </p:txBody>
      </p:sp>
      <p:sp>
        <p:nvSpPr>
          <p:cNvPr id="222" name="Duties of…">
            <a:extLst>
              <a:ext uri="{FF2B5EF4-FFF2-40B4-BE49-F238E27FC236}">
                <a16:creationId xmlns:a16="http://schemas.microsoft.com/office/drawing/2014/main" xmlns="" id="{8108AD84-6E13-C979-781E-3FEDDB80DBF0}"/>
              </a:ext>
            </a:extLst>
          </p:cNvPr>
          <p:cNvSpPr txBox="1"/>
          <p:nvPr/>
        </p:nvSpPr>
        <p:spPr>
          <a:xfrm>
            <a:off x="352880" y="2786719"/>
            <a:ext cx="3237668" cy="5238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018" tIns="22018" rIns="22018" bIns="22018">
            <a:spAutoFit/>
          </a:bodyPr>
          <a:lstStyle/>
          <a:p>
            <a:pPr algn="ctr">
              <a:lnSpc>
                <a:spcPct val="115000"/>
              </a:lnSpc>
              <a:spcAft>
                <a:spcPts val="1000"/>
              </a:spcAft>
            </a:pPr>
            <a:r>
              <a:rPr lang="hi-IN" sz="2800" b="1" u="sng" dirty="0">
                <a:solidFill>
                  <a:srgbClr val="FF0000"/>
                </a:solidFill>
                <a:latin typeface="Calibri" panose="020F0502020204030204" pitchFamily="34" charset="0"/>
                <a:ea typeface="Times New Roman" panose="02020603050405020304" pitchFamily="18" charset="0"/>
              </a:rPr>
              <a:t>प्रकार</a:t>
            </a:r>
            <a:endParaRPr lang="en-IN" sz="2800" dirty="0">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99773813-4E9F-B200-30C0-21FD4450027E}"/>
              </a:ext>
            </a:extLst>
          </p:cNvPr>
          <p:cNvSpPr txBox="1"/>
          <p:nvPr/>
        </p:nvSpPr>
        <p:spPr>
          <a:xfrm>
            <a:off x="3958264" y="2433373"/>
            <a:ext cx="3814733" cy="2869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018" tIns="22018" rIns="22018" bIns="22018">
            <a:spAutoFit/>
          </a:bodyPr>
          <a:lstStyle/>
          <a:p>
            <a:pPr marL="276894" indent="-276894">
              <a:spcBef>
                <a:spcPts val="366"/>
              </a:spcBef>
              <a:buFont typeface="Arial" panose="020B0604020202020204" pitchFamily="34" charset="0"/>
              <a:buChar char="•"/>
              <a:tabLst>
                <a:tab pos="597556" algn="l"/>
                <a:tab pos="1112043" algn="l"/>
                <a:tab pos="1626530" algn="l"/>
                <a:tab pos="2141018" algn="l"/>
                <a:tab pos="2655504" algn="l"/>
                <a:tab pos="3169991" algn="l"/>
                <a:tab pos="3684479" algn="l"/>
                <a:tab pos="4198966" algn="l"/>
                <a:tab pos="4713453" algn="l"/>
                <a:tab pos="5227940" algn="l"/>
                <a:tab pos="5742428" algn="l"/>
              </a:tabLst>
              <a:defRPr/>
            </a:pPr>
            <a:endParaRPr lang="en-GB" sz="1576"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5E9E2F5B-8F17-F786-2606-5296C8594512}"/>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5F2D0F6C-19DD-3B5D-045E-362A9414559B}"/>
              </a:ext>
            </a:extLst>
          </p:cNvPr>
          <p:cNvPicPr>
            <a:picLocks noChangeAspect="1"/>
          </p:cNvPicPr>
          <p:nvPr/>
        </p:nvPicPr>
        <p:blipFill>
          <a:blip r:embed="rId2" cstate="print"/>
          <a:stretch>
            <a:fillRect/>
          </a:stretch>
        </p:blipFill>
        <p:spPr>
          <a:xfrm>
            <a:off x="1550775" y="5189688"/>
            <a:ext cx="360921" cy="155396"/>
          </a:xfrm>
          <a:prstGeom prst="rect">
            <a:avLst/>
          </a:prstGeom>
        </p:spPr>
      </p:pic>
      <p:sp>
        <p:nvSpPr>
          <p:cNvPr id="4" name="Rectangle 3">
            <a:extLst>
              <a:ext uri="{FF2B5EF4-FFF2-40B4-BE49-F238E27FC236}">
                <a16:creationId xmlns:a16="http://schemas.microsoft.com/office/drawing/2014/main" xmlns="" id="{0608C015-13C9-0CFF-4C90-010762F6E0E7}"/>
              </a:ext>
            </a:extLst>
          </p:cNvPr>
          <p:cNvSpPr/>
          <p:nvPr/>
        </p:nvSpPr>
        <p:spPr>
          <a:xfrm>
            <a:off x="4029075" y="1236763"/>
            <a:ext cx="4967062" cy="52387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hi-IN" dirty="0"/>
              <a:t>ऊतक/रक्त वाहिकाओं को चोट</a:t>
            </a:r>
            <a:endParaRPr lang="en-IN" dirty="0"/>
          </a:p>
        </p:txBody>
      </p:sp>
      <p:sp>
        <p:nvSpPr>
          <p:cNvPr id="7" name="Rectangle 6">
            <a:extLst>
              <a:ext uri="{FF2B5EF4-FFF2-40B4-BE49-F238E27FC236}">
                <a16:creationId xmlns:a16="http://schemas.microsoft.com/office/drawing/2014/main" xmlns="" id="{43C21B73-2D42-FC6A-F985-6504FD2A14CF}"/>
              </a:ext>
            </a:extLst>
          </p:cNvPr>
          <p:cNvSpPr/>
          <p:nvPr/>
        </p:nvSpPr>
        <p:spPr>
          <a:xfrm>
            <a:off x="4013644" y="1977960"/>
            <a:ext cx="4967062" cy="52387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hi-IN" dirty="0"/>
              <a:t>थ्रोम्बोप्लास्टिन का स्राव</a:t>
            </a:r>
            <a:endParaRPr lang="en-IN" dirty="0"/>
          </a:p>
        </p:txBody>
      </p:sp>
      <p:sp>
        <p:nvSpPr>
          <p:cNvPr id="9" name="Rectangle 8">
            <a:extLst>
              <a:ext uri="{FF2B5EF4-FFF2-40B4-BE49-F238E27FC236}">
                <a16:creationId xmlns:a16="http://schemas.microsoft.com/office/drawing/2014/main" xmlns="" id="{5AB0EE55-134D-78CF-E5B5-A4C37D551CC1}"/>
              </a:ext>
            </a:extLst>
          </p:cNvPr>
          <p:cNvSpPr/>
          <p:nvPr/>
        </p:nvSpPr>
        <p:spPr>
          <a:xfrm>
            <a:off x="4029075" y="2772119"/>
            <a:ext cx="4967062" cy="52387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hi-IN" dirty="0"/>
              <a:t>प्रोथ्रोम्बिन और कैल्शियम पर क्रिया</a:t>
            </a:r>
            <a:endParaRPr lang="en-IN" dirty="0"/>
          </a:p>
        </p:txBody>
      </p:sp>
      <p:sp>
        <p:nvSpPr>
          <p:cNvPr id="10" name="Rectangle 9">
            <a:extLst>
              <a:ext uri="{FF2B5EF4-FFF2-40B4-BE49-F238E27FC236}">
                <a16:creationId xmlns:a16="http://schemas.microsoft.com/office/drawing/2014/main" xmlns="" id="{E880FC0C-1511-F16D-0BC0-CD37CE28FFE5}"/>
              </a:ext>
            </a:extLst>
          </p:cNvPr>
          <p:cNvSpPr/>
          <p:nvPr/>
        </p:nvSpPr>
        <p:spPr>
          <a:xfrm>
            <a:off x="4013644" y="3562007"/>
            <a:ext cx="4967062" cy="52387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hi-IN" dirty="0"/>
              <a:t>थ्रोम्बिन का निर्माण</a:t>
            </a:r>
            <a:endParaRPr lang="en-IN" dirty="0"/>
          </a:p>
        </p:txBody>
      </p:sp>
      <p:sp>
        <p:nvSpPr>
          <p:cNvPr id="11" name="Rectangle 10">
            <a:extLst>
              <a:ext uri="{FF2B5EF4-FFF2-40B4-BE49-F238E27FC236}">
                <a16:creationId xmlns:a16="http://schemas.microsoft.com/office/drawing/2014/main" xmlns="" id="{DA36948F-756B-D5A5-94B2-8662DA4AFAC5}"/>
              </a:ext>
            </a:extLst>
          </p:cNvPr>
          <p:cNvSpPr/>
          <p:nvPr/>
        </p:nvSpPr>
        <p:spPr>
          <a:xfrm>
            <a:off x="4013644" y="4351895"/>
            <a:ext cx="4967062" cy="52387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hi-IN" dirty="0"/>
              <a:t>फाइब्रिनोजेन पर क्रिया करके फाइब्रिन का निर्माण</a:t>
            </a:r>
            <a:endParaRPr lang="en-IN" dirty="0"/>
          </a:p>
        </p:txBody>
      </p:sp>
      <p:sp>
        <p:nvSpPr>
          <p:cNvPr id="12" name="Rectangle 11">
            <a:extLst>
              <a:ext uri="{FF2B5EF4-FFF2-40B4-BE49-F238E27FC236}">
                <a16:creationId xmlns:a16="http://schemas.microsoft.com/office/drawing/2014/main" xmlns="" id="{70D93336-4E2A-0739-14D6-17BC5D0FF5D1}"/>
              </a:ext>
            </a:extLst>
          </p:cNvPr>
          <p:cNvSpPr/>
          <p:nvPr/>
        </p:nvSpPr>
        <p:spPr>
          <a:xfrm>
            <a:off x="4013644" y="5141783"/>
            <a:ext cx="4967062" cy="66014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hi-IN" dirty="0"/>
              <a:t>रक्त कोशिकाएँ फाइब्रिन के साथ उलझकर थक्का बना लेती हैं।”</a:t>
            </a:r>
            <a:endParaRPr lang="en-IN" dirty="0"/>
          </a:p>
        </p:txBody>
      </p:sp>
      <p:sp>
        <p:nvSpPr>
          <p:cNvPr id="13" name="Rectangle 12">
            <a:extLst>
              <a:ext uri="{FF2B5EF4-FFF2-40B4-BE49-F238E27FC236}">
                <a16:creationId xmlns:a16="http://schemas.microsoft.com/office/drawing/2014/main" xmlns="" id="{D5518E56-4701-51E2-F4B2-93678DB7A8E9}"/>
              </a:ext>
            </a:extLst>
          </p:cNvPr>
          <p:cNvSpPr/>
          <p:nvPr/>
        </p:nvSpPr>
        <p:spPr>
          <a:xfrm>
            <a:off x="4029075" y="6067937"/>
            <a:ext cx="4967062" cy="52387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hi-IN" dirty="0"/>
              <a:t>“रक्त का थक्का बनना”</a:t>
            </a:r>
            <a:endParaRPr lang="en-IN" dirty="0"/>
          </a:p>
        </p:txBody>
      </p:sp>
      <p:sp>
        <p:nvSpPr>
          <p:cNvPr id="15" name="Arrow: Down 14">
            <a:extLst>
              <a:ext uri="{FF2B5EF4-FFF2-40B4-BE49-F238E27FC236}">
                <a16:creationId xmlns:a16="http://schemas.microsoft.com/office/drawing/2014/main" xmlns="" id="{C9E5C176-B41A-8FBA-876A-829A2DC8ECAF}"/>
              </a:ext>
            </a:extLst>
          </p:cNvPr>
          <p:cNvSpPr/>
          <p:nvPr/>
        </p:nvSpPr>
        <p:spPr>
          <a:xfrm>
            <a:off x="6238875" y="1760638"/>
            <a:ext cx="276225" cy="28696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Arrow: Down 15">
            <a:extLst>
              <a:ext uri="{FF2B5EF4-FFF2-40B4-BE49-F238E27FC236}">
                <a16:creationId xmlns:a16="http://schemas.microsoft.com/office/drawing/2014/main" xmlns="" id="{EE2A5DE0-D87E-A34B-D48D-34E4C2F4CC93}"/>
              </a:ext>
            </a:extLst>
          </p:cNvPr>
          <p:cNvSpPr/>
          <p:nvPr/>
        </p:nvSpPr>
        <p:spPr>
          <a:xfrm>
            <a:off x="6274841" y="2514062"/>
            <a:ext cx="276225" cy="28696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Arrow: Down 16">
            <a:extLst>
              <a:ext uri="{FF2B5EF4-FFF2-40B4-BE49-F238E27FC236}">
                <a16:creationId xmlns:a16="http://schemas.microsoft.com/office/drawing/2014/main" xmlns="" id="{52AFE123-F9D8-903C-DC4B-9ACA89582B5B}"/>
              </a:ext>
            </a:extLst>
          </p:cNvPr>
          <p:cNvSpPr/>
          <p:nvPr/>
        </p:nvSpPr>
        <p:spPr>
          <a:xfrm>
            <a:off x="6274841" y="3325360"/>
            <a:ext cx="276225" cy="28696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Arrow: Down 17">
            <a:extLst>
              <a:ext uri="{FF2B5EF4-FFF2-40B4-BE49-F238E27FC236}">
                <a16:creationId xmlns:a16="http://schemas.microsoft.com/office/drawing/2014/main" xmlns="" id="{452B9B4F-108B-D2AD-C11E-756EA4F9387D}"/>
              </a:ext>
            </a:extLst>
          </p:cNvPr>
          <p:cNvSpPr/>
          <p:nvPr/>
        </p:nvSpPr>
        <p:spPr>
          <a:xfrm>
            <a:off x="6282232" y="4085707"/>
            <a:ext cx="276225" cy="28696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Arrow: Down 18">
            <a:extLst>
              <a:ext uri="{FF2B5EF4-FFF2-40B4-BE49-F238E27FC236}">
                <a16:creationId xmlns:a16="http://schemas.microsoft.com/office/drawing/2014/main" xmlns="" id="{67634A21-9CBE-FEEE-FCEF-CAE5644231FA}"/>
              </a:ext>
            </a:extLst>
          </p:cNvPr>
          <p:cNvSpPr/>
          <p:nvPr/>
        </p:nvSpPr>
        <p:spPr>
          <a:xfrm>
            <a:off x="6282232" y="4922999"/>
            <a:ext cx="276225" cy="28696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Arrow: Down 19">
            <a:extLst>
              <a:ext uri="{FF2B5EF4-FFF2-40B4-BE49-F238E27FC236}">
                <a16:creationId xmlns:a16="http://schemas.microsoft.com/office/drawing/2014/main" xmlns="" id="{5FA066C4-B528-84CD-2D03-D1574CCE1738}"/>
              </a:ext>
            </a:extLst>
          </p:cNvPr>
          <p:cNvSpPr/>
          <p:nvPr/>
        </p:nvSpPr>
        <p:spPr>
          <a:xfrm>
            <a:off x="6299148" y="5801749"/>
            <a:ext cx="276225" cy="28696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4729068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B70DF4D-6172-66E2-BEBD-1C93F4643AC7}"/>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C686B548-5160-AB97-1BE6-5659C24D6CBB}"/>
              </a:ext>
            </a:extLst>
          </p:cNvPr>
          <p:cNvSpPr/>
          <p:nvPr/>
        </p:nvSpPr>
        <p:spPr>
          <a:xfrm>
            <a:off x="3853434" y="19729"/>
            <a:ext cx="5290566" cy="6706865"/>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algn="just" defTabSz="914400" eaLnBrk="0" fontAlgn="base" hangingPunct="0">
              <a:spcBef>
                <a:spcPct val="0"/>
              </a:spcBef>
              <a:spcAft>
                <a:spcPct val="0"/>
              </a:spcAft>
            </a:pPr>
            <a:endParaRPr lang="en-IN" altLang="en-US" sz="1400" dirty="0">
              <a:latin typeface="Calibri" panose="020F0502020204030204" pitchFamily="34" charset="0"/>
              <a:ea typeface="Times New Roman" panose="02020603050405020304" pitchFamily="18" charset="0"/>
            </a:endParaRPr>
          </a:p>
          <a:p>
            <a:pPr algn="just" defTabSz="914400" eaLnBrk="0" fontAlgn="base" hangingPunct="0">
              <a:spcBef>
                <a:spcPct val="0"/>
              </a:spcBef>
              <a:spcAft>
                <a:spcPct val="0"/>
              </a:spcAft>
            </a:pPr>
            <a:endParaRPr lang="en-IN" altLang="en-US" sz="1400" dirty="0">
              <a:latin typeface="Calibri" panose="020F0502020204030204" pitchFamily="34" charset="0"/>
              <a:ea typeface="Times New Roman" panose="02020603050405020304" pitchFamily="18" charset="0"/>
            </a:endParaRPr>
          </a:p>
          <a:p>
            <a:pPr algn="just" defTabSz="914400" eaLnBrk="0" fontAlgn="base" hangingPunct="0">
              <a:spcBef>
                <a:spcPct val="0"/>
              </a:spcBef>
              <a:spcAft>
                <a:spcPct val="0"/>
              </a:spcAft>
            </a:pPr>
            <a:endParaRPr lang="en-IN" altLang="en-US" sz="1400" dirty="0">
              <a:latin typeface="Calibri" panose="020F0502020204030204" pitchFamily="34" charset="0"/>
              <a:ea typeface="Times New Roman" panose="02020603050405020304" pitchFamily="18" charset="0"/>
            </a:endParaRPr>
          </a:p>
          <a:p>
            <a:pPr algn="just" defTabSz="914400" eaLnBrk="0" fontAlgn="base" hangingPunct="0">
              <a:spcBef>
                <a:spcPct val="0"/>
              </a:spcBef>
              <a:spcAft>
                <a:spcPct val="0"/>
              </a:spcAft>
            </a:pPr>
            <a:endParaRPr lang="en-IN" altLang="en-US" sz="1400" dirty="0">
              <a:latin typeface="Calibri" panose="020F0502020204030204" pitchFamily="34" charset="0"/>
              <a:ea typeface="Times New Roman" panose="02020603050405020304" pitchFamily="18" charset="0"/>
            </a:endParaRPr>
          </a:p>
          <a:p>
            <a:pPr algn="just" defTabSz="914400" eaLnBrk="0" fontAlgn="base" hangingPunct="0">
              <a:spcBef>
                <a:spcPct val="0"/>
              </a:spcBef>
              <a:spcAft>
                <a:spcPct val="0"/>
              </a:spcAft>
            </a:pPr>
            <a:endParaRPr lang="en-IN" altLang="en-US" sz="1400" dirty="0">
              <a:latin typeface="Calibri" panose="020F0502020204030204" pitchFamily="34" charset="0"/>
              <a:ea typeface="Times New Roman" panose="02020603050405020304" pitchFamily="18" charset="0"/>
            </a:endParaRPr>
          </a:p>
          <a:p>
            <a:pPr algn="just" defTabSz="914400" eaLnBrk="0" fontAlgn="base" hangingPunct="0">
              <a:spcBef>
                <a:spcPct val="0"/>
              </a:spcBef>
              <a:spcAft>
                <a:spcPct val="0"/>
              </a:spcAft>
            </a:pPr>
            <a:endParaRPr lang="en-IN" altLang="en-US" sz="1400" dirty="0">
              <a:latin typeface="Calibri" panose="020F0502020204030204" pitchFamily="34" charset="0"/>
              <a:ea typeface="Times New Roman" panose="02020603050405020304" pitchFamily="18" charset="0"/>
            </a:endParaRPr>
          </a:p>
          <a:p>
            <a:pPr algn="just" defTabSz="914400" eaLnBrk="0" fontAlgn="base" hangingPunct="0">
              <a:spcBef>
                <a:spcPct val="0"/>
              </a:spcBef>
              <a:spcAft>
                <a:spcPct val="0"/>
              </a:spcAft>
            </a:pPr>
            <a:endParaRPr lang="en-IN" altLang="en-US" sz="1400" dirty="0">
              <a:latin typeface="Calibri" panose="020F0502020204030204" pitchFamily="34" charset="0"/>
              <a:ea typeface="Times New Roman" panose="02020603050405020304" pitchFamily="18" charset="0"/>
            </a:endParaRPr>
          </a:p>
          <a:p>
            <a:pPr algn="just" defTabSz="914400" eaLnBrk="0" fontAlgn="base" hangingPunct="0">
              <a:spcBef>
                <a:spcPct val="0"/>
              </a:spcBef>
              <a:spcAft>
                <a:spcPct val="0"/>
              </a:spcAft>
            </a:pPr>
            <a:endParaRPr lang="en-IN" altLang="en-US" sz="1400" dirty="0">
              <a:latin typeface="Calibri" panose="020F0502020204030204" pitchFamily="34" charset="0"/>
              <a:ea typeface="Times New Roman" panose="02020603050405020304" pitchFamily="18" charset="0"/>
            </a:endParaRPr>
          </a:p>
          <a:p>
            <a:pPr algn="just" defTabSz="914400" eaLnBrk="0" fontAlgn="base" hangingPunct="0">
              <a:spcBef>
                <a:spcPct val="0"/>
              </a:spcBef>
              <a:spcAft>
                <a:spcPct val="0"/>
              </a:spcAft>
            </a:pPr>
            <a:endParaRPr lang="en-IN" altLang="en-US" sz="1400" dirty="0">
              <a:latin typeface="Calibri" panose="020F0502020204030204" pitchFamily="34" charset="0"/>
              <a:ea typeface="Times New Roman" panose="02020603050405020304" pitchFamily="18" charset="0"/>
            </a:endParaRPr>
          </a:p>
          <a:p>
            <a:pPr algn="just" defTabSz="914400" eaLnBrk="0" fontAlgn="base" hangingPunct="0">
              <a:spcBef>
                <a:spcPct val="0"/>
              </a:spcBef>
              <a:spcAft>
                <a:spcPct val="0"/>
              </a:spcAft>
            </a:pPr>
            <a:endParaRPr lang="en-IN" altLang="en-US" sz="1400" dirty="0">
              <a:latin typeface="Calibri" panose="020F0502020204030204" pitchFamily="34" charset="0"/>
              <a:ea typeface="Times New Roman" panose="02020603050405020304" pitchFamily="18" charset="0"/>
            </a:endParaRPr>
          </a:p>
          <a:p>
            <a:pPr algn="just" defTabSz="914400" eaLnBrk="0" fontAlgn="base" hangingPunct="0">
              <a:spcBef>
                <a:spcPct val="0"/>
              </a:spcBef>
              <a:spcAft>
                <a:spcPct val="0"/>
              </a:spcAft>
            </a:pPr>
            <a:endParaRPr lang="en-IN" altLang="en-US" sz="1400" dirty="0">
              <a:latin typeface="Calibri" panose="020F0502020204030204" pitchFamily="34" charset="0"/>
              <a:ea typeface="Times New Roman" panose="02020603050405020304" pitchFamily="18" charset="0"/>
            </a:endParaRPr>
          </a:p>
          <a:p>
            <a:pPr algn="just" defTabSz="914400" eaLnBrk="0" fontAlgn="base" hangingPunct="0">
              <a:spcBef>
                <a:spcPct val="0"/>
              </a:spcBef>
              <a:spcAft>
                <a:spcPct val="0"/>
              </a:spcAft>
            </a:pPr>
            <a:endParaRPr lang="en-IN" altLang="en-US" sz="1400" dirty="0">
              <a:latin typeface="Calibri" panose="020F0502020204030204" pitchFamily="34" charset="0"/>
              <a:ea typeface="Times New Roman" panose="02020603050405020304" pitchFamily="18" charset="0"/>
            </a:endParaRPr>
          </a:p>
          <a:p>
            <a:pPr algn="just" defTabSz="914400" eaLnBrk="0" fontAlgn="base" hangingPunct="0">
              <a:spcBef>
                <a:spcPct val="0"/>
              </a:spcBef>
              <a:spcAft>
                <a:spcPct val="0"/>
              </a:spcAft>
            </a:pPr>
            <a:endParaRPr lang="en-IN" altLang="en-US" sz="1400" dirty="0">
              <a:latin typeface="Calibri" panose="020F0502020204030204" pitchFamily="34" charset="0"/>
              <a:ea typeface="Times New Roman" panose="02020603050405020304" pitchFamily="18" charset="0"/>
            </a:endParaRPr>
          </a:p>
          <a:p>
            <a:pPr algn="just" defTabSz="914400" eaLnBrk="0" fontAlgn="base" hangingPunct="0">
              <a:spcBef>
                <a:spcPct val="0"/>
              </a:spcBef>
              <a:spcAft>
                <a:spcPct val="0"/>
              </a:spcAft>
            </a:pPr>
            <a:endParaRPr lang="en-IN" altLang="en-US" sz="1400" dirty="0">
              <a:latin typeface="Calibri" panose="020F0502020204030204" pitchFamily="34" charset="0"/>
              <a:ea typeface="Times New Roman" panose="02020603050405020304" pitchFamily="18" charset="0"/>
            </a:endParaRPr>
          </a:p>
          <a:p>
            <a:pPr algn="just" defTabSz="914400" eaLnBrk="0" fontAlgn="base" hangingPunct="0">
              <a:spcBef>
                <a:spcPct val="0"/>
              </a:spcBef>
              <a:spcAft>
                <a:spcPct val="0"/>
              </a:spcAft>
            </a:pPr>
            <a:endParaRPr lang="en-IN" altLang="en-US" sz="1400" dirty="0">
              <a:latin typeface="Calibri" panose="020F0502020204030204" pitchFamily="34" charset="0"/>
              <a:ea typeface="Times New Roman" panose="02020603050405020304" pitchFamily="18" charset="0"/>
            </a:endParaRPr>
          </a:p>
          <a:p>
            <a:pPr algn="just" defTabSz="914400" eaLnBrk="0" fontAlgn="base" hangingPunct="0">
              <a:spcBef>
                <a:spcPct val="0"/>
              </a:spcBef>
              <a:spcAft>
                <a:spcPct val="0"/>
              </a:spcAft>
            </a:pPr>
            <a:endParaRPr lang="en-IN" altLang="en-US" sz="1400" dirty="0">
              <a:latin typeface="Calibri" panose="020F0502020204030204" pitchFamily="34" charset="0"/>
              <a:ea typeface="Times New Roman" panose="02020603050405020304" pitchFamily="18" charset="0"/>
            </a:endParaRPr>
          </a:p>
          <a:p>
            <a:pPr algn="just" defTabSz="914400" eaLnBrk="0" fontAlgn="base" hangingPunct="0">
              <a:spcBef>
                <a:spcPct val="0"/>
              </a:spcBef>
              <a:spcAft>
                <a:spcPct val="0"/>
              </a:spcAft>
            </a:pPr>
            <a:r>
              <a:rPr lang="hi-IN" altLang="en-US" sz="1400" dirty="0">
                <a:latin typeface="Calibri" panose="020F0502020204030204" pitchFamily="34" charset="0"/>
                <a:ea typeface="Times New Roman" panose="02020603050405020304" pitchFamily="18" charset="0"/>
              </a:rPr>
              <a:t>एबीओ समूहन:</a:t>
            </a:r>
            <a:endParaRPr lang="en-IN" altLang="en-US" sz="1400" dirty="0">
              <a:latin typeface="Calibri" panose="020F0502020204030204" pitchFamily="34" charset="0"/>
              <a:ea typeface="Times New Roman" panose="02020603050405020304" pitchFamily="18" charset="0"/>
            </a:endParaRPr>
          </a:p>
          <a:p>
            <a:pPr algn="just" defTabSz="914400" eaLnBrk="0" fontAlgn="base" hangingPunct="0">
              <a:spcBef>
                <a:spcPct val="0"/>
              </a:spcBef>
              <a:spcAft>
                <a:spcPct val="0"/>
              </a:spcAft>
            </a:pPr>
            <a:endParaRPr lang="en-IN" altLang="en-US" sz="1400" dirty="0">
              <a:latin typeface="Calibri" panose="020F0502020204030204" pitchFamily="34" charset="0"/>
              <a:ea typeface="Times New Roman" panose="02020603050405020304" pitchFamily="18" charset="0"/>
            </a:endParaRPr>
          </a:p>
          <a:p>
            <a:pPr algn="just" defTabSz="914400" eaLnBrk="0" fontAlgn="base" hangingPunct="0">
              <a:spcBef>
                <a:spcPct val="0"/>
              </a:spcBef>
              <a:spcAft>
                <a:spcPct val="0"/>
              </a:spcAft>
            </a:pPr>
            <a:r>
              <a:rPr lang="hi-IN" altLang="en-US" sz="1400" dirty="0">
                <a:latin typeface="Calibri" panose="020F0502020204030204" pitchFamily="34" charset="0"/>
                <a:ea typeface="Times New Roman" panose="02020603050405020304" pitchFamily="18" charset="0"/>
              </a:rPr>
              <a:t>समूह </a:t>
            </a:r>
            <a:r>
              <a:rPr lang="en-US" altLang="en-US" sz="1400" dirty="0">
                <a:latin typeface="Calibri" panose="020F0502020204030204" pitchFamily="34" charset="0"/>
                <a:ea typeface="Times New Roman" panose="02020603050405020304" pitchFamily="18" charset="0"/>
                <a:cs typeface="Mangal" panose="02040503050203030202" pitchFamily="18" charset="0"/>
              </a:rPr>
              <a:t>A </a:t>
            </a:r>
            <a:r>
              <a:rPr lang="hi-IN" altLang="en-US" sz="1400" dirty="0">
                <a:latin typeface="Calibri" panose="020F0502020204030204" pitchFamily="34" charset="0"/>
                <a:ea typeface="Times New Roman" panose="02020603050405020304" pitchFamily="18" charset="0"/>
              </a:rPr>
              <a:t>के रक्त में एग्लूटीनिन होते हैं जो </a:t>
            </a:r>
            <a:r>
              <a:rPr lang="en-US" altLang="en-US" sz="1400" dirty="0">
                <a:latin typeface="Calibri" panose="020F0502020204030204" pitchFamily="34" charset="0"/>
                <a:ea typeface="Times New Roman" panose="02020603050405020304" pitchFamily="18" charset="0"/>
                <a:cs typeface="Mangal" panose="02040503050203030202" pitchFamily="18" charset="0"/>
              </a:rPr>
              <a:t>B </a:t>
            </a:r>
            <a:r>
              <a:rPr lang="hi-IN" altLang="en-US" sz="1400" dirty="0">
                <a:latin typeface="Calibri" panose="020F0502020204030204" pitchFamily="34" charset="0"/>
                <a:ea typeface="Times New Roman" panose="02020603050405020304" pitchFamily="18" charset="0"/>
              </a:rPr>
              <a:t>और </a:t>
            </a:r>
            <a:r>
              <a:rPr lang="en-US" altLang="en-US" sz="1400" dirty="0">
                <a:latin typeface="Calibri" panose="020F0502020204030204" pitchFamily="34" charset="0"/>
                <a:ea typeface="Times New Roman" panose="02020603050405020304" pitchFamily="18" charset="0"/>
                <a:cs typeface="Mangal" panose="02040503050203030202" pitchFamily="18" charset="0"/>
              </a:rPr>
              <a:t>AB </a:t>
            </a:r>
            <a:r>
              <a:rPr lang="hi-IN" altLang="en-US" sz="1400" dirty="0">
                <a:latin typeface="Calibri" panose="020F0502020204030204" pitchFamily="34" charset="0"/>
                <a:ea typeface="Times New Roman" panose="02020603050405020304" pitchFamily="18" charset="0"/>
              </a:rPr>
              <a:t>समूह के रक्त के समूहन का कारण बनते हैं</a:t>
            </a:r>
            <a:endParaRPr lang="en-IN" altLang="en-US" sz="1400" dirty="0">
              <a:latin typeface="Calibri" panose="020F0502020204030204" pitchFamily="34" charset="0"/>
              <a:ea typeface="Times New Roman" panose="02020603050405020304" pitchFamily="18" charset="0"/>
            </a:endParaRPr>
          </a:p>
          <a:p>
            <a:pPr algn="just" defTabSz="914400" eaLnBrk="0" fontAlgn="base" hangingPunct="0">
              <a:spcBef>
                <a:spcPct val="0"/>
              </a:spcBef>
              <a:spcAft>
                <a:spcPct val="0"/>
              </a:spcAft>
            </a:pPr>
            <a:endParaRPr lang="en-IN" altLang="en-US" sz="1400" dirty="0">
              <a:latin typeface="Calibri" panose="020F0502020204030204" pitchFamily="34" charset="0"/>
              <a:ea typeface="Times New Roman" panose="02020603050405020304" pitchFamily="18" charset="0"/>
            </a:endParaRPr>
          </a:p>
          <a:p>
            <a:pPr algn="just" defTabSz="914400" eaLnBrk="0" fontAlgn="base" hangingPunct="0">
              <a:spcBef>
                <a:spcPct val="0"/>
              </a:spcBef>
              <a:spcAft>
                <a:spcPct val="0"/>
              </a:spcAft>
            </a:pPr>
            <a:r>
              <a:rPr lang="hi-IN" altLang="en-US" sz="1400" dirty="0">
                <a:latin typeface="Calibri" panose="020F0502020204030204" pitchFamily="34" charset="0"/>
                <a:ea typeface="Times New Roman" panose="02020603050405020304" pitchFamily="18" charset="0"/>
              </a:rPr>
              <a:t>समूह </a:t>
            </a:r>
            <a:r>
              <a:rPr lang="en-US" altLang="en-US" sz="1400" dirty="0">
                <a:latin typeface="Calibri" panose="020F0502020204030204" pitchFamily="34" charset="0"/>
                <a:ea typeface="Times New Roman" panose="02020603050405020304" pitchFamily="18" charset="0"/>
                <a:cs typeface="Mangal" panose="02040503050203030202" pitchFamily="18" charset="0"/>
              </a:rPr>
              <a:t>B </a:t>
            </a:r>
            <a:r>
              <a:rPr lang="hi-IN" altLang="en-US" sz="1400" dirty="0">
                <a:latin typeface="Calibri" panose="020F0502020204030204" pitchFamily="34" charset="0"/>
                <a:ea typeface="Times New Roman" panose="02020603050405020304" pitchFamily="18" charset="0"/>
              </a:rPr>
              <a:t>के रक्त में एग्लूटीनिन होते हैं जो </a:t>
            </a:r>
            <a:r>
              <a:rPr lang="en-US" altLang="en-US" sz="1400" dirty="0">
                <a:latin typeface="Calibri" panose="020F0502020204030204" pitchFamily="34" charset="0"/>
                <a:ea typeface="Times New Roman" panose="02020603050405020304" pitchFamily="18" charset="0"/>
                <a:cs typeface="Mangal" panose="02040503050203030202" pitchFamily="18" charset="0"/>
              </a:rPr>
              <a:t>A </a:t>
            </a:r>
            <a:r>
              <a:rPr lang="hi-IN" altLang="en-US" sz="1400" dirty="0">
                <a:latin typeface="Calibri" panose="020F0502020204030204" pitchFamily="34" charset="0"/>
                <a:ea typeface="Times New Roman" panose="02020603050405020304" pitchFamily="18" charset="0"/>
              </a:rPr>
              <a:t>और </a:t>
            </a:r>
            <a:r>
              <a:rPr lang="en-US" altLang="en-US" sz="1400" dirty="0">
                <a:latin typeface="Calibri" panose="020F0502020204030204" pitchFamily="34" charset="0"/>
                <a:ea typeface="Times New Roman" panose="02020603050405020304" pitchFamily="18" charset="0"/>
                <a:cs typeface="Mangal" panose="02040503050203030202" pitchFamily="18" charset="0"/>
              </a:rPr>
              <a:t>AB </a:t>
            </a:r>
            <a:r>
              <a:rPr lang="hi-IN" altLang="en-US" sz="1400" dirty="0">
                <a:latin typeface="Calibri" panose="020F0502020204030204" pitchFamily="34" charset="0"/>
                <a:ea typeface="Times New Roman" panose="02020603050405020304" pitchFamily="18" charset="0"/>
              </a:rPr>
              <a:t>समूह के रक्त के समूहन का कारण बनते हैं</a:t>
            </a:r>
            <a:endParaRPr lang="en-IN" altLang="en-US" sz="1400" dirty="0">
              <a:latin typeface="Calibri" panose="020F0502020204030204" pitchFamily="34" charset="0"/>
              <a:ea typeface="Times New Roman" panose="02020603050405020304" pitchFamily="18" charset="0"/>
            </a:endParaRPr>
          </a:p>
          <a:p>
            <a:pPr algn="just" defTabSz="914400" eaLnBrk="0" fontAlgn="base" hangingPunct="0">
              <a:spcBef>
                <a:spcPct val="0"/>
              </a:spcBef>
              <a:spcAft>
                <a:spcPct val="0"/>
              </a:spcAft>
            </a:pPr>
            <a:endParaRPr lang="en-IN" altLang="en-US" sz="1400" dirty="0">
              <a:latin typeface="Calibri" panose="020F0502020204030204" pitchFamily="34" charset="0"/>
              <a:ea typeface="Times New Roman" panose="02020603050405020304" pitchFamily="18" charset="0"/>
            </a:endParaRPr>
          </a:p>
          <a:p>
            <a:pPr algn="just" defTabSz="914400" eaLnBrk="0" fontAlgn="base" hangingPunct="0">
              <a:spcBef>
                <a:spcPct val="0"/>
              </a:spcBef>
              <a:spcAft>
                <a:spcPct val="0"/>
              </a:spcAft>
            </a:pPr>
            <a:r>
              <a:rPr lang="hi-IN" altLang="en-US" sz="1400" dirty="0">
                <a:latin typeface="Calibri" panose="020F0502020204030204" pitchFamily="34" charset="0"/>
                <a:ea typeface="Times New Roman" panose="02020603050405020304" pitchFamily="18" charset="0"/>
              </a:rPr>
              <a:t>रक्त समूह </a:t>
            </a:r>
            <a:r>
              <a:rPr lang="en-US" altLang="en-US" sz="1400" dirty="0">
                <a:latin typeface="Calibri" panose="020F0502020204030204" pitchFamily="34" charset="0"/>
                <a:ea typeface="Times New Roman" panose="02020603050405020304" pitchFamily="18" charset="0"/>
                <a:cs typeface="Mangal" panose="02040503050203030202" pitchFamily="18" charset="0"/>
              </a:rPr>
              <a:t>AB </a:t>
            </a:r>
            <a:r>
              <a:rPr lang="hi-IN" altLang="en-US" sz="1400" dirty="0">
                <a:latin typeface="Calibri" panose="020F0502020204030204" pitchFamily="34" charset="0"/>
                <a:ea typeface="Times New Roman" panose="02020603050405020304" pitchFamily="18" charset="0"/>
              </a:rPr>
              <a:t>वाले व्यक्तियों में </a:t>
            </a:r>
            <a:r>
              <a:rPr lang="en-US" altLang="en-US" sz="1400" dirty="0">
                <a:latin typeface="Calibri" panose="020F0502020204030204" pitchFamily="34" charset="0"/>
                <a:ea typeface="Times New Roman" panose="02020603050405020304" pitchFamily="18" charset="0"/>
                <a:cs typeface="Mangal" panose="02040503050203030202" pitchFamily="18" charset="0"/>
              </a:rPr>
              <a:t>A </a:t>
            </a:r>
            <a:r>
              <a:rPr lang="hi-IN" altLang="en-US" sz="1400" dirty="0">
                <a:latin typeface="Calibri" panose="020F0502020204030204" pitchFamily="34" charset="0"/>
                <a:ea typeface="Times New Roman" panose="02020603050405020304" pitchFamily="18" charset="0"/>
              </a:rPr>
              <a:t>और </a:t>
            </a:r>
            <a:r>
              <a:rPr lang="en-US" altLang="en-US" sz="1400" dirty="0">
                <a:latin typeface="Calibri" panose="020F0502020204030204" pitchFamily="34" charset="0"/>
                <a:ea typeface="Times New Roman" panose="02020603050405020304" pitchFamily="18" charset="0"/>
                <a:cs typeface="Mangal" panose="02040503050203030202" pitchFamily="18" charset="0"/>
              </a:rPr>
              <a:t>B </a:t>
            </a:r>
            <a:r>
              <a:rPr lang="hi-IN" altLang="en-US" sz="1400" dirty="0">
                <a:latin typeface="Calibri" panose="020F0502020204030204" pitchFamily="34" charset="0"/>
                <a:ea typeface="Times New Roman" panose="02020603050405020304" pitchFamily="18" charset="0"/>
              </a:rPr>
              <a:t>दोनों समूहों के विरुद्ध एग्लूटीनिन होते हैं </a:t>
            </a:r>
            <a:endParaRPr lang="en-IN" altLang="en-US" sz="1400" dirty="0">
              <a:latin typeface="Calibri" panose="020F0502020204030204" pitchFamily="34" charset="0"/>
              <a:ea typeface="Times New Roman" panose="02020603050405020304" pitchFamily="18" charset="0"/>
            </a:endParaRPr>
          </a:p>
          <a:p>
            <a:pPr algn="just" defTabSz="914400" eaLnBrk="0" fontAlgn="base" hangingPunct="0">
              <a:spcBef>
                <a:spcPct val="0"/>
              </a:spcBef>
              <a:spcAft>
                <a:spcPct val="0"/>
              </a:spcAft>
            </a:pPr>
            <a:endParaRPr lang="en-IN" altLang="en-US" sz="1400" dirty="0">
              <a:latin typeface="Calibri" panose="020F0502020204030204" pitchFamily="34" charset="0"/>
              <a:ea typeface="Times New Roman" panose="02020603050405020304" pitchFamily="18" charset="0"/>
            </a:endParaRPr>
          </a:p>
          <a:p>
            <a:pPr algn="just" defTabSz="914400" eaLnBrk="0" fontAlgn="base" hangingPunct="0">
              <a:spcBef>
                <a:spcPct val="0"/>
              </a:spcBef>
              <a:spcAft>
                <a:spcPct val="0"/>
              </a:spcAft>
            </a:pPr>
            <a:r>
              <a:rPr lang="hi-IN" altLang="en-US" sz="1400" dirty="0">
                <a:latin typeface="Calibri" panose="020F0502020204030204" pitchFamily="34" charset="0"/>
                <a:ea typeface="Times New Roman" panose="02020603050405020304" pitchFamily="18" charset="0"/>
              </a:rPr>
              <a:t>रक्त समूह </a:t>
            </a:r>
            <a:r>
              <a:rPr lang="en-US" altLang="en-US" sz="1400" dirty="0">
                <a:latin typeface="Calibri" panose="020F0502020204030204" pitchFamily="34" charset="0"/>
                <a:ea typeface="Times New Roman" panose="02020603050405020304" pitchFamily="18" charset="0"/>
                <a:cs typeface="Mangal" panose="02040503050203030202" pitchFamily="18" charset="0"/>
              </a:rPr>
              <a:t>O </a:t>
            </a:r>
            <a:r>
              <a:rPr lang="hi-IN" altLang="en-US" sz="1400" dirty="0">
                <a:latin typeface="Calibri" panose="020F0502020204030204" pitchFamily="34" charset="0"/>
                <a:ea typeface="Times New Roman" panose="02020603050405020304" pitchFamily="18" charset="0"/>
              </a:rPr>
              <a:t>वाले व्यक्तियों में एग्लूटीनिन नहीं होता</a:t>
            </a:r>
            <a:endParaRPr lang="en-US" altLang="en-US" sz="1400" dirty="0">
              <a:latin typeface="Calibri" panose="020F0502020204030204" pitchFamily="34" charset="0"/>
              <a:ea typeface="Times New Roman" panose="02020603050405020304" pitchFamily="18" charset="0"/>
              <a:cs typeface="Mangal" panose="02040503050203030202" pitchFamily="18" charset="0"/>
            </a:endParaRPr>
          </a:p>
        </p:txBody>
      </p:sp>
      <p:sp>
        <p:nvSpPr>
          <p:cNvPr id="222" name="Duties of…">
            <a:extLst>
              <a:ext uri="{FF2B5EF4-FFF2-40B4-BE49-F238E27FC236}">
                <a16:creationId xmlns:a16="http://schemas.microsoft.com/office/drawing/2014/main" xmlns="" id="{DA7647FC-3988-53F2-0F8E-7339585299AC}"/>
              </a:ext>
            </a:extLst>
          </p:cNvPr>
          <p:cNvSpPr txBox="1"/>
          <p:nvPr/>
        </p:nvSpPr>
        <p:spPr>
          <a:xfrm>
            <a:off x="352880" y="2786719"/>
            <a:ext cx="3237668" cy="5108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018" tIns="22018" rIns="22018" bIns="22018">
            <a:spAutoFit/>
          </a:bodyPr>
          <a:lstStyle/>
          <a:p>
            <a:pPr algn="ctr">
              <a:lnSpc>
                <a:spcPct val="115000"/>
              </a:lnSpc>
              <a:spcAft>
                <a:spcPts val="1000"/>
              </a:spcAft>
            </a:pPr>
            <a:endParaRPr lang="en-IN" sz="2800" dirty="0">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AACFBD23-079A-B163-FA34-BD73CC2EA492}"/>
              </a:ext>
            </a:extLst>
          </p:cNvPr>
          <p:cNvSpPr txBox="1"/>
          <p:nvPr/>
        </p:nvSpPr>
        <p:spPr>
          <a:xfrm>
            <a:off x="3958264" y="2433373"/>
            <a:ext cx="3814733" cy="2869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018" tIns="22018" rIns="22018" bIns="22018">
            <a:spAutoFit/>
          </a:bodyPr>
          <a:lstStyle/>
          <a:p>
            <a:pPr marL="276894" indent="-276894">
              <a:spcBef>
                <a:spcPts val="366"/>
              </a:spcBef>
              <a:buFont typeface="Arial" panose="020B0604020202020204" pitchFamily="34" charset="0"/>
              <a:buChar char="•"/>
              <a:tabLst>
                <a:tab pos="597556" algn="l"/>
                <a:tab pos="1112043" algn="l"/>
                <a:tab pos="1626530" algn="l"/>
                <a:tab pos="2141018" algn="l"/>
                <a:tab pos="2655504" algn="l"/>
                <a:tab pos="3169991" algn="l"/>
                <a:tab pos="3684479" algn="l"/>
                <a:tab pos="4198966" algn="l"/>
                <a:tab pos="4713453" algn="l"/>
                <a:tab pos="5227940" algn="l"/>
                <a:tab pos="5742428" algn="l"/>
              </a:tabLst>
              <a:defRPr/>
            </a:pPr>
            <a:endParaRPr lang="en-GB" sz="1576"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C36F2B18-3C44-B0DF-9438-50A4FA8DA195}"/>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746FE199-EA14-0D79-C6BA-34EEE4FFA6B5}"/>
              </a:ext>
            </a:extLst>
          </p:cNvPr>
          <p:cNvPicPr>
            <a:picLocks noChangeAspect="1"/>
          </p:cNvPicPr>
          <p:nvPr/>
        </p:nvPicPr>
        <p:blipFill>
          <a:blip r:embed="rId2" cstate="print"/>
          <a:stretch>
            <a:fillRect/>
          </a:stretch>
        </p:blipFill>
        <p:spPr>
          <a:xfrm>
            <a:off x="1550775" y="5189688"/>
            <a:ext cx="360921" cy="155396"/>
          </a:xfrm>
          <a:prstGeom prst="rect">
            <a:avLst/>
          </a:prstGeom>
        </p:spPr>
      </p:pic>
      <p:sp>
        <p:nvSpPr>
          <p:cNvPr id="6" name="TextBox 5">
            <a:extLst>
              <a:ext uri="{FF2B5EF4-FFF2-40B4-BE49-F238E27FC236}">
                <a16:creationId xmlns:a16="http://schemas.microsoft.com/office/drawing/2014/main" xmlns="" id="{4B78EF43-1E74-7953-8D91-6BFC8DDF5408}"/>
              </a:ext>
            </a:extLst>
          </p:cNvPr>
          <p:cNvSpPr txBox="1"/>
          <p:nvPr/>
        </p:nvSpPr>
        <p:spPr>
          <a:xfrm>
            <a:off x="-343469" y="2698555"/>
            <a:ext cx="4630366" cy="492122"/>
          </a:xfrm>
          <a:prstGeom prst="rect">
            <a:avLst/>
          </a:prstGeom>
          <a:noFill/>
        </p:spPr>
        <p:txBody>
          <a:bodyPr wrap="square">
            <a:spAutoFit/>
          </a:bodyPr>
          <a:lstStyle/>
          <a:p>
            <a:pPr algn="ctr">
              <a:lnSpc>
                <a:spcPct val="115000"/>
              </a:lnSpc>
              <a:spcAft>
                <a:spcPts val="1000"/>
              </a:spcAft>
            </a:pPr>
            <a:r>
              <a:rPr lang="hi-IN" sz="24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rPr>
              <a:t>प्रकार</a:t>
            </a: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
        <p:nvSpPr>
          <p:cNvPr id="4" name="Rectangle 3">
            <a:extLst>
              <a:ext uri="{FF2B5EF4-FFF2-40B4-BE49-F238E27FC236}">
                <a16:creationId xmlns:a16="http://schemas.microsoft.com/office/drawing/2014/main" xmlns="" id="{E863D748-161C-14A8-F49A-6EFC59499A30}"/>
              </a:ext>
            </a:extLst>
          </p:cNvPr>
          <p:cNvSpPr/>
          <p:nvPr/>
        </p:nvSpPr>
        <p:spPr>
          <a:xfrm>
            <a:off x="5865630" y="1029309"/>
            <a:ext cx="1247775" cy="28696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IN" b="1" u="sng" dirty="0">
              <a:solidFill>
                <a:srgbClr val="FF0000"/>
              </a:solidFill>
              <a:latin typeface="Calibri" panose="020F0502020204030204" pitchFamily="34" charset="0"/>
              <a:ea typeface="Times New Roman" panose="02020603050405020304" pitchFamily="18" charset="0"/>
            </a:endParaRPr>
          </a:p>
          <a:p>
            <a:pPr algn="ctr"/>
            <a:r>
              <a:rPr lang="hi-IN" b="1" dirty="0">
                <a:solidFill>
                  <a:srgbClr val="FF0000"/>
                </a:solidFill>
                <a:latin typeface="Calibri" panose="020F0502020204030204" pitchFamily="34" charset="0"/>
                <a:ea typeface="Times New Roman" panose="02020603050405020304" pitchFamily="18" charset="0"/>
              </a:rPr>
              <a:t>प्रकार</a:t>
            </a:r>
            <a:endParaRPr lang="en-IN" dirty="0">
              <a:latin typeface="Calibri" panose="020F0502020204030204" pitchFamily="34" charset="0"/>
              <a:ea typeface="Times New Roman" panose="02020603050405020304" pitchFamily="18" charset="0"/>
              <a:cs typeface="Mangal" panose="02040503050203030202" pitchFamily="18" charset="0"/>
            </a:endParaRPr>
          </a:p>
          <a:p>
            <a:pPr algn="ctr"/>
            <a:endParaRPr lang="en-IN" dirty="0"/>
          </a:p>
        </p:txBody>
      </p:sp>
      <p:sp>
        <p:nvSpPr>
          <p:cNvPr id="8" name="Rectangle 7">
            <a:extLst>
              <a:ext uri="{FF2B5EF4-FFF2-40B4-BE49-F238E27FC236}">
                <a16:creationId xmlns:a16="http://schemas.microsoft.com/office/drawing/2014/main" xmlns="" id="{DF48473B-FFC7-8215-B4AD-DC319817AA98}"/>
              </a:ext>
            </a:extLst>
          </p:cNvPr>
          <p:cNvSpPr/>
          <p:nvPr/>
        </p:nvSpPr>
        <p:spPr>
          <a:xfrm>
            <a:off x="6972300" y="1587857"/>
            <a:ext cx="2047675" cy="28696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IN" dirty="0"/>
              <a:t>RHESUS GROUPING</a:t>
            </a:r>
          </a:p>
        </p:txBody>
      </p:sp>
      <p:sp>
        <p:nvSpPr>
          <p:cNvPr id="9" name="Rectangle 8">
            <a:extLst>
              <a:ext uri="{FF2B5EF4-FFF2-40B4-BE49-F238E27FC236}">
                <a16:creationId xmlns:a16="http://schemas.microsoft.com/office/drawing/2014/main" xmlns="" id="{A38E0CB9-41D6-3F2B-0EBE-10586F6F323E}"/>
              </a:ext>
            </a:extLst>
          </p:cNvPr>
          <p:cNvSpPr/>
          <p:nvPr/>
        </p:nvSpPr>
        <p:spPr>
          <a:xfrm>
            <a:off x="4267400" y="1587857"/>
            <a:ext cx="1895275" cy="28696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IN" dirty="0"/>
              <a:t>ABO GROUPING</a:t>
            </a:r>
          </a:p>
        </p:txBody>
      </p:sp>
      <p:sp>
        <p:nvSpPr>
          <p:cNvPr id="10" name="Block Arc 9">
            <a:extLst>
              <a:ext uri="{FF2B5EF4-FFF2-40B4-BE49-F238E27FC236}">
                <a16:creationId xmlns:a16="http://schemas.microsoft.com/office/drawing/2014/main" xmlns="" id="{0F0F9253-47B9-091E-9C49-6CB753E833A9}"/>
              </a:ext>
            </a:extLst>
          </p:cNvPr>
          <p:cNvSpPr/>
          <p:nvPr/>
        </p:nvSpPr>
        <p:spPr>
          <a:xfrm>
            <a:off x="5762625" y="1316277"/>
            <a:ext cx="1609725" cy="483948"/>
          </a:xfrm>
          <a:prstGeom prst="blockArc">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IN">
              <a:solidFill>
                <a:schemeClr val="tx1"/>
              </a:solidFill>
            </a:endParaRPr>
          </a:p>
        </p:txBody>
      </p:sp>
      <p:sp>
        <p:nvSpPr>
          <p:cNvPr id="11" name="Rectangle 10">
            <a:extLst>
              <a:ext uri="{FF2B5EF4-FFF2-40B4-BE49-F238E27FC236}">
                <a16:creationId xmlns:a16="http://schemas.microsoft.com/office/drawing/2014/main" xmlns="" id="{50F7C5A5-2F34-D45B-7E1B-9442452ED2A2}"/>
              </a:ext>
            </a:extLst>
          </p:cNvPr>
          <p:cNvSpPr/>
          <p:nvPr/>
        </p:nvSpPr>
        <p:spPr>
          <a:xfrm>
            <a:off x="4182069" y="2187285"/>
            <a:ext cx="375938" cy="28696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IN" dirty="0"/>
              <a:t>A</a:t>
            </a:r>
          </a:p>
        </p:txBody>
      </p:sp>
      <p:sp>
        <p:nvSpPr>
          <p:cNvPr id="12" name="Rectangle 11">
            <a:extLst>
              <a:ext uri="{FF2B5EF4-FFF2-40B4-BE49-F238E27FC236}">
                <a16:creationId xmlns:a16="http://schemas.microsoft.com/office/drawing/2014/main" xmlns="" id="{2982E81F-0AC8-07FE-9B78-431A2EEE43E8}"/>
              </a:ext>
            </a:extLst>
          </p:cNvPr>
          <p:cNvSpPr/>
          <p:nvPr/>
        </p:nvSpPr>
        <p:spPr>
          <a:xfrm>
            <a:off x="4699730" y="2187285"/>
            <a:ext cx="375938" cy="28696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IN" dirty="0"/>
              <a:t>B</a:t>
            </a:r>
          </a:p>
        </p:txBody>
      </p:sp>
      <p:sp>
        <p:nvSpPr>
          <p:cNvPr id="13" name="Rectangle 12">
            <a:extLst>
              <a:ext uri="{FF2B5EF4-FFF2-40B4-BE49-F238E27FC236}">
                <a16:creationId xmlns:a16="http://schemas.microsoft.com/office/drawing/2014/main" xmlns="" id="{B111BC3C-FA37-65E5-E018-7DDA84B0E529}"/>
              </a:ext>
            </a:extLst>
          </p:cNvPr>
          <p:cNvSpPr/>
          <p:nvPr/>
        </p:nvSpPr>
        <p:spPr>
          <a:xfrm>
            <a:off x="5159082" y="2187285"/>
            <a:ext cx="517661" cy="28696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IN" dirty="0"/>
              <a:t>AB</a:t>
            </a:r>
          </a:p>
        </p:txBody>
      </p:sp>
      <p:sp>
        <p:nvSpPr>
          <p:cNvPr id="14" name="Rectangle 13">
            <a:extLst>
              <a:ext uri="{FF2B5EF4-FFF2-40B4-BE49-F238E27FC236}">
                <a16:creationId xmlns:a16="http://schemas.microsoft.com/office/drawing/2014/main" xmlns="" id="{4E6AE5CE-324A-1CF1-5084-12AAD9260FA7}"/>
              </a:ext>
            </a:extLst>
          </p:cNvPr>
          <p:cNvSpPr/>
          <p:nvPr/>
        </p:nvSpPr>
        <p:spPr>
          <a:xfrm>
            <a:off x="5760157" y="2179478"/>
            <a:ext cx="375938" cy="28696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IN" dirty="0"/>
              <a:t>O</a:t>
            </a:r>
          </a:p>
        </p:txBody>
      </p:sp>
      <p:sp>
        <p:nvSpPr>
          <p:cNvPr id="15" name="Rectangle 14">
            <a:extLst>
              <a:ext uri="{FF2B5EF4-FFF2-40B4-BE49-F238E27FC236}">
                <a16:creationId xmlns:a16="http://schemas.microsoft.com/office/drawing/2014/main" xmlns="" id="{56605F34-55E0-6685-744A-0A26E6CE8999}"/>
              </a:ext>
            </a:extLst>
          </p:cNvPr>
          <p:cNvSpPr/>
          <p:nvPr/>
        </p:nvSpPr>
        <p:spPr>
          <a:xfrm>
            <a:off x="7055557" y="2173222"/>
            <a:ext cx="632250" cy="28696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IN" dirty="0"/>
              <a:t>RH +</a:t>
            </a:r>
          </a:p>
        </p:txBody>
      </p:sp>
      <p:sp>
        <p:nvSpPr>
          <p:cNvPr id="16" name="Rectangle 15">
            <a:extLst>
              <a:ext uri="{FF2B5EF4-FFF2-40B4-BE49-F238E27FC236}">
                <a16:creationId xmlns:a16="http://schemas.microsoft.com/office/drawing/2014/main" xmlns="" id="{366F218E-B4C2-8999-B612-C185B5DBC7B2}"/>
              </a:ext>
            </a:extLst>
          </p:cNvPr>
          <p:cNvSpPr/>
          <p:nvPr/>
        </p:nvSpPr>
        <p:spPr>
          <a:xfrm>
            <a:off x="8220963" y="2179478"/>
            <a:ext cx="632250" cy="28696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IN" dirty="0"/>
              <a:t>RH -</a:t>
            </a:r>
          </a:p>
        </p:txBody>
      </p:sp>
      <p:sp>
        <p:nvSpPr>
          <p:cNvPr id="17" name="Rectangle 16">
            <a:extLst>
              <a:ext uri="{FF2B5EF4-FFF2-40B4-BE49-F238E27FC236}">
                <a16:creationId xmlns:a16="http://schemas.microsoft.com/office/drawing/2014/main" xmlns="" id="{BE47CAD5-6E80-82CB-9B94-57A86694D9C3}"/>
              </a:ext>
            </a:extLst>
          </p:cNvPr>
          <p:cNvSpPr/>
          <p:nvPr/>
        </p:nvSpPr>
        <p:spPr>
          <a:xfrm>
            <a:off x="4098986" y="2507973"/>
            <a:ext cx="516011" cy="28696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IN" sz="1400" dirty="0"/>
              <a:t>40%</a:t>
            </a:r>
          </a:p>
        </p:txBody>
      </p:sp>
      <p:sp>
        <p:nvSpPr>
          <p:cNvPr id="21" name="Rectangle 20">
            <a:extLst>
              <a:ext uri="{FF2B5EF4-FFF2-40B4-BE49-F238E27FC236}">
                <a16:creationId xmlns:a16="http://schemas.microsoft.com/office/drawing/2014/main" xmlns="" id="{F00D52CD-F085-E74D-73FE-AEFC1EA3F79A}"/>
              </a:ext>
            </a:extLst>
          </p:cNvPr>
          <p:cNvSpPr/>
          <p:nvPr/>
        </p:nvSpPr>
        <p:spPr>
          <a:xfrm>
            <a:off x="4651439" y="2502242"/>
            <a:ext cx="516011" cy="28696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IN" sz="1400" dirty="0"/>
              <a:t>10%</a:t>
            </a:r>
          </a:p>
        </p:txBody>
      </p:sp>
      <p:sp>
        <p:nvSpPr>
          <p:cNvPr id="22" name="Rectangle 21">
            <a:extLst>
              <a:ext uri="{FF2B5EF4-FFF2-40B4-BE49-F238E27FC236}">
                <a16:creationId xmlns:a16="http://schemas.microsoft.com/office/drawing/2014/main" xmlns="" id="{ECA80ACD-7C09-D49C-2223-91ABA22C598E}"/>
              </a:ext>
            </a:extLst>
          </p:cNvPr>
          <p:cNvSpPr/>
          <p:nvPr/>
        </p:nvSpPr>
        <p:spPr>
          <a:xfrm>
            <a:off x="5182595" y="2502242"/>
            <a:ext cx="452501" cy="28696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IN" sz="1400" dirty="0"/>
              <a:t>5%</a:t>
            </a:r>
          </a:p>
        </p:txBody>
      </p:sp>
      <p:sp>
        <p:nvSpPr>
          <p:cNvPr id="23" name="Rectangle 22">
            <a:extLst>
              <a:ext uri="{FF2B5EF4-FFF2-40B4-BE49-F238E27FC236}">
                <a16:creationId xmlns:a16="http://schemas.microsoft.com/office/drawing/2014/main" xmlns="" id="{AD24C8D1-284F-8D18-C0DE-82360B49C0EE}"/>
              </a:ext>
            </a:extLst>
          </p:cNvPr>
          <p:cNvSpPr/>
          <p:nvPr/>
        </p:nvSpPr>
        <p:spPr>
          <a:xfrm>
            <a:off x="5686759" y="2507973"/>
            <a:ext cx="516011" cy="28696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IN" sz="1400" dirty="0"/>
              <a:t>45%</a:t>
            </a:r>
          </a:p>
        </p:txBody>
      </p:sp>
      <p:sp>
        <p:nvSpPr>
          <p:cNvPr id="24" name="Rectangle 23">
            <a:extLst>
              <a:ext uri="{FF2B5EF4-FFF2-40B4-BE49-F238E27FC236}">
                <a16:creationId xmlns:a16="http://schemas.microsoft.com/office/drawing/2014/main" xmlns="" id="{96DA9EA8-B51E-BA9C-E65C-47B28D5956F2}"/>
              </a:ext>
            </a:extLst>
          </p:cNvPr>
          <p:cNvSpPr/>
          <p:nvPr/>
        </p:nvSpPr>
        <p:spPr>
          <a:xfrm>
            <a:off x="7113676" y="2514747"/>
            <a:ext cx="516011" cy="28696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IN" sz="1400" dirty="0"/>
              <a:t>85%</a:t>
            </a:r>
          </a:p>
        </p:txBody>
      </p:sp>
      <p:sp>
        <p:nvSpPr>
          <p:cNvPr id="25" name="Rectangle 24">
            <a:extLst>
              <a:ext uri="{FF2B5EF4-FFF2-40B4-BE49-F238E27FC236}">
                <a16:creationId xmlns:a16="http://schemas.microsoft.com/office/drawing/2014/main" xmlns="" id="{8448F867-77E6-2B92-C470-BFF58BC5B7B2}"/>
              </a:ext>
            </a:extLst>
          </p:cNvPr>
          <p:cNvSpPr/>
          <p:nvPr/>
        </p:nvSpPr>
        <p:spPr>
          <a:xfrm>
            <a:off x="8269263" y="2519854"/>
            <a:ext cx="516011" cy="28696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IN" sz="1400" dirty="0"/>
              <a:t>15%</a:t>
            </a:r>
          </a:p>
        </p:txBody>
      </p:sp>
      <mc:AlternateContent xmlns:mc="http://schemas.openxmlformats.org/markup-compatibility/2006" xmlns:p14="http://schemas.microsoft.com/office/powerpoint/2010/main">
        <mc:Choice Requires="p14">
          <p:contentPart p14:bwMode="auto" r:id="rId3">
            <p14:nvContentPartPr>
              <p14:cNvPr id="35" name="Ink 34">
                <a:extLst>
                  <a:ext uri="{FF2B5EF4-FFF2-40B4-BE49-F238E27FC236}">
                    <a16:creationId xmlns:a16="http://schemas.microsoft.com/office/drawing/2014/main" xmlns="" id="{63ECAA23-043D-6263-D129-400D55C8D1F7}"/>
                  </a:ext>
                </a:extLst>
              </p14:cNvPr>
              <p14:cNvContentPartPr/>
              <p14:nvPr/>
            </p14:nvContentPartPr>
            <p14:xfrm>
              <a:off x="4276350" y="2037960"/>
              <a:ext cx="1829160" cy="19440"/>
            </p14:xfrm>
          </p:contentPart>
        </mc:Choice>
        <mc:Fallback xmlns="">
          <p:pic>
            <p:nvPicPr>
              <p:cNvPr id="35" name="Ink 34">
                <a:extLst>
                  <a:ext uri="{FF2B5EF4-FFF2-40B4-BE49-F238E27FC236}">
                    <a16:creationId xmlns:a16="http://schemas.microsoft.com/office/drawing/2014/main" id="{63ECAA23-043D-6263-D129-400D55C8D1F7}"/>
                  </a:ext>
                </a:extLst>
              </p:cNvPr>
              <p:cNvPicPr/>
              <p:nvPr/>
            </p:nvPicPr>
            <p:blipFill>
              <a:blip r:embed="rId5"/>
              <a:stretch>
                <a:fillRect/>
              </a:stretch>
            </p:blipFill>
            <p:spPr>
              <a:xfrm>
                <a:off x="4267350" y="2028960"/>
                <a:ext cx="184680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6" name="Ink 35">
                <a:extLst>
                  <a:ext uri="{FF2B5EF4-FFF2-40B4-BE49-F238E27FC236}">
                    <a16:creationId xmlns:a16="http://schemas.microsoft.com/office/drawing/2014/main" xmlns="" id="{5E3C0827-C501-7981-830F-910DA7D48C74}"/>
                  </a:ext>
                </a:extLst>
              </p14:cNvPr>
              <p14:cNvContentPartPr/>
              <p14:nvPr/>
            </p14:nvContentPartPr>
            <p14:xfrm>
              <a:off x="4886190" y="2095200"/>
              <a:ext cx="17640" cy="82800"/>
            </p14:xfrm>
          </p:contentPart>
        </mc:Choice>
        <mc:Fallback xmlns="">
          <p:pic>
            <p:nvPicPr>
              <p:cNvPr id="36" name="Ink 35">
                <a:extLst>
                  <a:ext uri="{FF2B5EF4-FFF2-40B4-BE49-F238E27FC236}">
                    <a16:creationId xmlns:a16="http://schemas.microsoft.com/office/drawing/2014/main" id="{5E3C0827-C501-7981-830F-910DA7D48C74}"/>
                  </a:ext>
                </a:extLst>
              </p:cNvPr>
              <p:cNvPicPr/>
              <p:nvPr/>
            </p:nvPicPr>
            <p:blipFill>
              <a:blip r:embed="rId7"/>
              <a:stretch>
                <a:fillRect/>
              </a:stretch>
            </p:blipFill>
            <p:spPr>
              <a:xfrm>
                <a:off x="4877550" y="2086560"/>
                <a:ext cx="352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7" name="Ink 36">
                <a:extLst>
                  <a:ext uri="{FF2B5EF4-FFF2-40B4-BE49-F238E27FC236}">
                    <a16:creationId xmlns:a16="http://schemas.microsoft.com/office/drawing/2014/main" xmlns="" id="{AD68BC34-E196-EADF-C4D7-D48C2ABBE406}"/>
                  </a:ext>
                </a:extLst>
              </p14:cNvPr>
              <p14:cNvContentPartPr/>
              <p14:nvPr/>
            </p14:nvContentPartPr>
            <p14:xfrm>
              <a:off x="5409990" y="2057040"/>
              <a:ext cx="56880" cy="133560"/>
            </p14:xfrm>
          </p:contentPart>
        </mc:Choice>
        <mc:Fallback xmlns="">
          <p:pic>
            <p:nvPicPr>
              <p:cNvPr id="37" name="Ink 36">
                <a:extLst>
                  <a:ext uri="{FF2B5EF4-FFF2-40B4-BE49-F238E27FC236}">
                    <a16:creationId xmlns:a16="http://schemas.microsoft.com/office/drawing/2014/main" id="{AD68BC34-E196-EADF-C4D7-D48C2ABBE406}"/>
                  </a:ext>
                </a:extLst>
              </p:cNvPr>
              <p:cNvPicPr/>
              <p:nvPr/>
            </p:nvPicPr>
            <p:blipFill>
              <a:blip r:embed="rId9"/>
              <a:stretch>
                <a:fillRect/>
              </a:stretch>
            </p:blipFill>
            <p:spPr>
              <a:xfrm>
                <a:off x="5401350" y="2048400"/>
                <a:ext cx="7452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8" name="Ink 37">
                <a:extLst>
                  <a:ext uri="{FF2B5EF4-FFF2-40B4-BE49-F238E27FC236}">
                    <a16:creationId xmlns:a16="http://schemas.microsoft.com/office/drawing/2014/main" xmlns="" id="{B1FAE5D8-93BA-E9FA-118D-726470FB044B}"/>
                  </a:ext>
                </a:extLst>
              </p14:cNvPr>
              <p14:cNvContentPartPr/>
              <p14:nvPr/>
            </p14:nvContentPartPr>
            <p14:xfrm>
              <a:off x="6092190" y="2066760"/>
              <a:ext cx="4320" cy="70920"/>
            </p14:xfrm>
          </p:contentPart>
        </mc:Choice>
        <mc:Fallback xmlns="">
          <p:pic>
            <p:nvPicPr>
              <p:cNvPr id="38" name="Ink 37">
                <a:extLst>
                  <a:ext uri="{FF2B5EF4-FFF2-40B4-BE49-F238E27FC236}">
                    <a16:creationId xmlns:a16="http://schemas.microsoft.com/office/drawing/2014/main" id="{B1FAE5D8-93BA-E9FA-118D-726470FB044B}"/>
                  </a:ext>
                </a:extLst>
              </p:cNvPr>
              <p:cNvPicPr/>
              <p:nvPr/>
            </p:nvPicPr>
            <p:blipFill>
              <a:blip r:embed="rId11"/>
              <a:stretch>
                <a:fillRect/>
              </a:stretch>
            </p:blipFill>
            <p:spPr>
              <a:xfrm>
                <a:off x="6083190" y="2058120"/>
                <a:ext cx="219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9" name="Ink 38">
                <a:extLst>
                  <a:ext uri="{FF2B5EF4-FFF2-40B4-BE49-F238E27FC236}">
                    <a16:creationId xmlns:a16="http://schemas.microsoft.com/office/drawing/2014/main" xmlns="" id="{E8AC4325-5DD4-6392-7EE3-6257CC79D214}"/>
                  </a:ext>
                </a:extLst>
              </p14:cNvPr>
              <p14:cNvContentPartPr/>
              <p14:nvPr/>
            </p14:nvContentPartPr>
            <p14:xfrm>
              <a:off x="4276350" y="2085840"/>
              <a:ext cx="50400" cy="119160"/>
            </p14:xfrm>
          </p:contentPart>
        </mc:Choice>
        <mc:Fallback xmlns="">
          <p:pic>
            <p:nvPicPr>
              <p:cNvPr id="39" name="Ink 38">
                <a:extLst>
                  <a:ext uri="{FF2B5EF4-FFF2-40B4-BE49-F238E27FC236}">
                    <a16:creationId xmlns:a16="http://schemas.microsoft.com/office/drawing/2014/main" id="{E8AC4325-5DD4-6392-7EE3-6257CC79D214}"/>
                  </a:ext>
                </a:extLst>
              </p:cNvPr>
              <p:cNvPicPr/>
              <p:nvPr/>
            </p:nvPicPr>
            <p:blipFill>
              <a:blip r:embed="rId13"/>
              <a:stretch>
                <a:fillRect/>
              </a:stretch>
            </p:blipFill>
            <p:spPr>
              <a:xfrm>
                <a:off x="4267710" y="2077200"/>
                <a:ext cx="6804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0" name="Ink 39">
                <a:extLst>
                  <a:ext uri="{FF2B5EF4-FFF2-40B4-BE49-F238E27FC236}">
                    <a16:creationId xmlns:a16="http://schemas.microsoft.com/office/drawing/2014/main" xmlns="" id="{D2E52F60-F15A-14EF-C80A-E0E36E3EFBA9}"/>
                  </a:ext>
                </a:extLst>
              </p14:cNvPr>
              <p14:cNvContentPartPr/>
              <p14:nvPr/>
            </p14:nvContentPartPr>
            <p14:xfrm>
              <a:off x="5124150" y="1904760"/>
              <a:ext cx="10080" cy="104400"/>
            </p14:xfrm>
          </p:contentPart>
        </mc:Choice>
        <mc:Fallback xmlns="">
          <p:pic>
            <p:nvPicPr>
              <p:cNvPr id="40" name="Ink 39">
                <a:extLst>
                  <a:ext uri="{FF2B5EF4-FFF2-40B4-BE49-F238E27FC236}">
                    <a16:creationId xmlns:a16="http://schemas.microsoft.com/office/drawing/2014/main" id="{D2E52F60-F15A-14EF-C80A-E0E36E3EFBA9}"/>
                  </a:ext>
                </a:extLst>
              </p:cNvPr>
              <p:cNvPicPr/>
              <p:nvPr/>
            </p:nvPicPr>
            <p:blipFill>
              <a:blip r:embed="rId15"/>
              <a:stretch>
                <a:fillRect/>
              </a:stretch>
            </p:blipFill>
            <p:spPr>
              <a:xfrm>
                <a:off x="5115510" y="1896120"/>
                <a:ext cx="277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2" name="Ink 41">
                <a:extLst>
                  <a:ext uri="{FF2B5EF4-FFF2-40B4-BE49-F238E27FC236}">
                    <a16:creationId xmlns:a16="http://schemas.microsoft.com/office/drawing/2014/main" xmlns="" id="{370CDEBD-BFB3-56C1-3FBF-B984B9353019}"/>
                  </a:ext>
                </a:extLst>
              </p14:cNvPr>
              <p14:cNvContentPartPr/>
              <p14:nvPr/>
            </p14:nvContentPartPr>
            <p14:xfrm>
              <a:off x="7324470" y="2000160"/>
              <a:ext cx="1152720" cy="9720"/>
            </p14:xfrm>
          </p:contentPart>
        </mc:Choice>
        <mc:Fallback xmlns="">
          <p:pic>
            <p:nvPicPr>
              <p:cNvPr id="42" name="Ink 41">
                <a:extLst>
                  <a:ext uri="{FF2B5EF4-FFF2-40B4-BE49-F238E27FC236}">
                    <a16:creationId xmlns:a16="http://schemas.microsoft.com/office/drawing/2014/main" id="{370CDEBD-BFB3-56C1-3FBF-B984B9353019}"/>
                  </a:ext>
                </a:extLst>
              </p:cNvPr>
              <p:cNvPicPr/>
              <p:nvPr/>
            </p:nvPicPr>
            <p:blipFill>
              <a:blip r:embed="rId17"/>
              <a:stretch>
                <a:fillRect/>
              </a:stretch>
            </p:blipFill>
            <p:spPr>
              <a:xfrm>
                <a:off x="7315470" y="1991160"/>
                <a:ext cx="11703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3" name="Ink 42">
                <a:extLst>
                  <a:ext uri="{FF2B5EF4-FFF2-40B4-BE49-F238E27FC236}">
                    <a16:creationId xmlns:a16="http://schemas.microsoft.com/office/drawing/2014/main" xmlns="" id="{61268C87-1F1E-97C7-20F0-0F73AA64C3D5}"/>
                  </a:ext>
                </a:extLst>
              </p14:cNvPr>
              <p14:cNvContentPartPr/>
              <p14:nvPr/>
            </p14:nvContentPartPr>
            <p14:xfrm>
              <a:off x="8476830" y="2028600"/>
              <a:ext cx="19800" cy="119520"/>
            </p14:xfrm>
          </p:contentPart>
        </mc:Choice>
        <mc:Fallback xmlns="">
          <p:pic>
            <p:nvPicPr>
              <p:cNvPr id="43" name="Ink 42">
                <a:extLst>
                  <a:ext uri="{FF2B5EF4-FFF2-40B4-BE49-F238E27FC236}">
                    <a16:creationId xmlns:a16="http://schemas.microsoft.com/office/drawing/2014/main" id="{61268C87-1F1E-97C7-20F0-0F73AA64C3D5}"/>
                  </a:ext>
                </a:extLst>
              </p:cNvPr>
              <p:cNvPicPr/>
              <p:nvPr/>
            </p:nvPicPr>
            <p:blipFill>
              <a:blip r:embed="rId19"/>
              <a:stretch>
                <a:fillRect/>
              </a:stretch>
            </p:blipFill>
            <p:spPr>
              <a:xfrm>
                <a:off x="8468190" y="2019960"/>
                <a:ext cx="3744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4" name="Ink 43">
                <a:extLst>
                  <a:ext uri="{FF2B5EF4-FFF2-40B4-BE49-F238E27FC236}">
                    <a16:creationId xmlns:a16="http://schemas.microsoft.com/office/drawing/2014/main" xmlns="" id="{BC637928-26A4-94AB-038A-DEF4825D98A3}"/>
                  </a:ext>
                </a:extLst>
              </p14:cNvPr>
              <p14:cNvContentPartPr/>
              <p14:nvPr/>
            </p14:nvContentPartPr>
            <p14:xfrm>
              <a:off x="7333830" y="2019240"/>
              <a:ext cx="38160" cy="160560"/>
            </p14:xfrm>
          </p:contentPart>
        </mc:Choice>
        <mc:Fallback xmlns="">
          <p:pic>
            <p:nvPicPr>
              <p:cNvPr id="44" name="Ink 43">
                <a:extLst>
                  <a:ext uri="{FF2B5EF4-FFF2-40B4-BE49-F238E27FC236}">
                    <a16:creationId xmlns:a16="http://schemas.microsoft.com/office/drawing/2014/main" id="{BC637928-26A4-94AB-038A-DEF4825D98A3}"/>
                  </a:ext>
                </a:extLst>
              </p:cNvPr>
              <p:cNvPicPr/>
              <p:nvPr/>
            </p:nvPicPr>
            <p:blipFill>
              <a:blip r:embed="rId21"/>
              <a:stretch>
                <a:fillRect/>
              </a:stretch>
            </p:blipFill>
            <p:spPr>
              <a:xfrm>
                <a:off x="7325190" y="2010600"/>
                <a:ext cx="5580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5" name="Ink 44">
                <a:extLst>
                  <a:ext uri="{FF2B5EF4-FFF2-40B4-BE49-F238E27FC236}">
                    <a16:creationId xmlns:a16="http://schemas.microsoft.com/office/drawing/2014/main" xmlns="" id="{BF52BB85-4BB1-F062-2DC8-3FC1935785FF}"/>
                  </a:ext>
                </a:extLst>
              </p14:cNvPr>
              <p14:cNvContentPartPr/>
              <p14:nvPr/>
            </p14:nvContentPartPr>
            <p14:xfrm>
              <a:off x="7933950" y="1904760"/>
              <a:ext cx="10440" cy="68760"/>
            </p14:xfrm>
          </p:contentPart>
        </mc:Choice>
        <mc:Fallback xmlns="">
          <p:pic>
            <p:nvPicPr>
              <p:cNvPr id="45" name="Ink 44">
                <a:extLst>
                  <a:ext uri="{FF2B5EF4-FFF2-40B4-BE49-F238E27FC236}">
                    <a16:creationId xmlns:a16="http://schemas.microsoft.com/office/drawing/2014/main" id="{BF52BB85-4BB1-F062-2DC8-3FC1935785FF}"/>
                  </a:ext>
                </a:extLst>
              </p:cNvPr>
              <p:cNvPicPr/>
              <p:nvPr/>
            </p:nvPicPr>
            <p:blipFill>
              <a:blip r:embed="rId23"/>
              <a:stretch>
                <a:fillRect/>
              </a:stretch>
            </p:blipFill>
            <p:spPr>
              <a:xfrm>
                <a:off x="7925310" y="1896120"/>
                <a:ext cx="2808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6" name="Ink 45">
                <a:extLst>
                  <a:ext uri="{FF2B5EF4-FFF2-40B4-BE49-F238E27FC236}">
                    <a16:creationId xmlns:a16="http://schemas.microsoft.com/office/drawing/2014/main" xmlns="" id="{49451CF8-3585-891C-7DF3-CC460FB5D165}"/>
                  </a:ext>
                </a:extLst>
              </p14:cNvPr>
              <p14:cNvContentPartPr/>
              <p14:nvPr/>
            </p14:nvContentPartPr>
            <p14:xfrm>
              <a:off x="-1905210" y="761760"/>
              <a:ext cx="360" cy="360"/>
            </p14:xfrm>
          </p:contentPart>
        </mc:Choice>
        <mc:Fallback xmlns="">
          <p:pic>
            <p:nvPicPr>
              <p:cNvPr id="46" name="Ink 45">
                <a:extLst>
                  <a:ext uri="{FF2B5EF4-FFF2-40B4-BE49-F238E27FC236}">
                    <a16:creationId xmlns:a16="http://schemas.microsoft.com/office/drawing/2014/main" id="{49451CF8-3585-891C-7DF3-CC460FB5D165}"/>
                  </a:ext>
                </a:extLst>
              </p:cNvPr>
              <p:cNvPicPr/>
              <p:nvPr/>
            </p:nvPicPr>
            <p:blipFill>
              <a:blip r:embed="rId25"/>
              <a:stretch>
                <a:fillRect/>
              </a:stretch>
            </p:blipFill>
            <p:spPr>
              <a:xfrm>
                <a:off x="-1913850" y="75312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51" name="Ink 50">
                <a:extLst>
                  <a:ext uri="{FF2B5EF4-FFF2-40B4-BE49-F238E27FC236}">
                    <a16:creationId xmlns:a16="http://schemas.microsoft.com/office/drawing/2014/main" xmlns="" id="{09C12DDA-2378-B599-1142-6C9AA9FFEA1A}"/>
                  </a:ext>
                </a:extLst>
              </p14:cNvPr>
              <p14:cNvContentPartPr/>
              <p14:nvPr/>
            </p14:nvContentPartPr>
            <p14:xfrm>
              <a:off x="2742750" y="3562200"/>
              <a:ext cx="360" cy="360"/>
            </p14:xfrm>
          </p:contentPart>
        </mc:Choice>
        <mc:Fallback xmlns="">
          <p:pic>
            <p:nvPicPr>
              <p:cNvPr id="51" name="Ink 50">
                <a:extLst>
                  <a:ext uri="{FF2B5EF4-FFF2-40B4-BE49-F238E27FC236}">
                    <a16:creationId xmlns:a16="http://schemas.microsoft.com/office/drawing/2014/main" id="{09C12DDA-2378-B599-1142-6C9AA9FFEA1A}"/>
                  </a:ext>
                </a:extLst>
              </p:cNvPr>
              <p:cNvPicPr/>
              <p:nvPr/>
            </p:nvPicPr>
            <p:blipFill>
              <a:blip r:embed="rId27"/>
              <a:stretch>
                <a:fillRect/>
              </a:stretch>
            </p:blipFill>
            <p:spPr>
              <a:xfrm>
                <a:off x="2738430" y="355788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52" name="Ink 51">
                <a:extLst>
                  <a:ext uri="{FF2B5EF4-FFF2-40B4-BE49-F238E27FC236}">
                    <a16:creationId xmlns:a16="http://schemas.microsoft.com/office/drawing/2014/main" xmlns="" id="{C156D418-423A-AA39-B968-A79EAE88789F}"/>
                  </a:ext>
                </a:extLst>
              </p14:cNvPr>
              <p14:cNvContentPartPr/>
              <p14:nvPr/>
            </p14:nvContentPartPr>
            <p14:xfrm>
              <a:off x="2742750" y="3562200"/>
              <a:ext cx="360" cy="360"/>
            </p14:xfrm>
          </p:contentPart>
        </mc:Choice>
        <mc:Fallback xmlns="">
          <p:pic>
            <p:nvPicPr>
              <p:cNvPr id="52" name="Ink 51">
                <a:extLst>
                  <a:ext uri="{FF2B5EF4-FFF2-40B4-BE49-F238E27FC236}">
                    <a16:creationId xmlns:a16="http://schemas.microsoft.com/office/drawing/2014/main" id="{C156D418-423A-AA39-B968-A79EAE88789F}"/>
                  </a:ext>
                </a:extLst>
              </p:cNvPr>
              <p:cNvPicPr/>
              <p:nvPr/>
            </p:nvPicPr>
            <p:blipFill>
              <a:blip r:embed="rId27"/>
              <a:stretch>
                <a:fillRect/>
              </a:stretch>
            </p:blipFill>
            <p:spPr>
              <a:xfrm>
                <a:off x="2738430" y="355788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55" name="Ink 54">
                <a:extLst>
                  <a:ext uri="{FF2B5EF4-FFF2-40B4-BE49-F238E27FC236}">
                    <a16:creationId xmlns:a16="http://schemas.microsoft.com/office/drawing/2014/main" xmlns="" id="{C0543E8C-ADC4-1EC2-3831-4C33CEFA2DE4}"/>
                  </a:ext>
                </a:extLst>
              </p14:cNvPr>
              <p14:cNvContentPartPr/>
              <p14:nvPr/>
            </p14:nvContentPartPr>
            <p14:xfrm>
              <a:off x="5914710" y="3476520"/>
              <a:ext cx="360" cy="360"/>
            </p14:xfrm>
          </p:contentPart>
        </mc:Choice>
        <mc:Fallback xmlns="">
          <p:pic>
            <p:nvPicPr>
              <p:cNvPr id="55" name="Ink 54">
                <a:extLst>
                  <a:ext uri="{FF2B5EF4-FFF2-40B4-BE49-F238E27FC236}">
                    <a16:creationId xmlns:a16="http://schemas.microsoft.com/office/drawing/2014/main" id="{C0543E8C-ADC4-1EC2-3831-4C33CEFA2DE4}"/>
                  </a:ext>
                </a:extLst>
              </p:cNvPr>
              <p:cNvPicPr/>
              <p:nvPr/>
            </p:nvPicPr>
            <p:blipFill>
              <a:blip r:embed="rId27"/>
              <a:stretch>
                <a:fillRect/>
              </a:stretch>
            </p:blipFill>
            <p:spPr>
              <a:xfrm>
                <a:off x="5910390" y="3472200"/>
                <a:ext cx="9000" cy="9000"/>
              </a:xfrm>
              <a:prstGeom prst="rect">
                <a:avLst/>
              </a:prstGeom>
            </p:spPr>
          </p:pic>
        </mc:Fallback>
      </mc:AlternateContent>
    </p:spTree>
    <p:extLst>
      <p:ext uri="{BB962C8B-B14F-4D97-AF65-F5344CB8AC3E}">
        <p14:creationId xmlns:p14="http://schemas.microsoft.com/office/powerpoint/2010/main" val="23769711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A0CC514-3ED7-E9BA-5DCD-04EFB6E3D7F7}"/>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313C8EA2-CD68-3191-6CA6-DBB62C6EF7B4}"/>
              </a:ext>
            </a:extLst>
          </p:cNvPr>
          <p:cNvSpPr/>
          <p:nvPr/>
        </p:nvSpPr>
        <p:spPr>
          <a:xfrm>
            <a:off x="3837013" y="-131405"/>
            <a:ext cx="5428106" cy="685800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algn="just" defTabSz="914400" eaLnBrk="0" fontAlgn="base" hangingPunct="0">
              <a:spcBef>
                <a:spcPct val="0"/>
              </a:spcBef>
              <a:spcAft>
                <a:spcPct val="0"/>
              </a:spcAft>
            </a:pPr>
            <a:endParaRPr lang="en-US" altLang="en-US" sz="1400" dirty="0">
              <a:latin typeface="Calibri" panose="020F0502020204030204" pitchFamily="34" charset="0"/>
              <a:ea typeface="Times New Roman" panose="02020603050405020304" pitchFamily="18" charset="0"/>
              <a:cs typeface="Mangal" panose="02040503050203030202" pitchFamily="18" charset="0"/>
            </a:endParaRPr>
          </a:p>
          <a:p>
            <a:pPr algn="just" defTabSz="914400" eaLnBrk="0" fontAlgn="base" hangingPunct="0">
              <a:spcBef>
                <a:spcPct val="0"/>
              </a:spcBef>
              <a:spcAft>
                <a:spcPct val="0"/>
              </a:spcAft>
            </a:pPr>
            <a:endParaRPr lang="en-US" altLang="en-US" sz="1400" dirty="0">
              <a:latin typeface="Calibri" panose="020F0502020204030204" pitchFamily="34" charset="0"/>
              <a:ea typeface="Times New Roman" panose="02020603050405020304" pitchFamily="18" charset="0"/>
              <a:cs typeface="Mangal" panose="02040503050203030202" pitchFamily="18" charset="0"/>
            </a:endParaRPr>
          </a:p>
          <a:p>
            <a:pPr algn="just" defTabSz="914400" eaLnBrk="0" fontAlgn="base" hangingPunct="0">
              <a:spcBef>
                <a:spcPct val="0"/>
              </a:spcBef>
              <a:spcAft>
                <a:spcPct val="0"/>
              </a:spcAft>
            </a:pPr>
            <a:endParaRPr lang="en-US" altLang="en-US" sz="1400" dirty="0">
              <a:latin typeface="Calibri" panose="020F0502020204030204" pitchFamily="34" charset="0"/>
              <a:ea typeface="Times New Roman" panose="02020603050405020304" pitchFamily="18" charset="0"/>
              <a:cs typeface="Mangal" panose="02040503050203030202" pitchFamily="18" charset="0"/>
            </a:endParaRPr>
          </a:p>
          <a:p>
            <a:pPr algn="just" defTabSz="914400" eaLnBrk="0" fontAlgn="base" hangingPunct="0">
              <a:spcBef>
                <a:spcPct val="0"/>
              </a:spcBef>
              <a:spcAft>
                <a:spcPct val="0"/>
              </a:spcAft>
            </a:pPr>
            <a:endParaRPr lang="en-US" altLang="en-US" sz="1400" dirty="0">
              <a:latin typeface="Calibri" panose="020F0502020204030204" pitchFamily="34" charset="0"/>
              <a:ea typeface="Times New Roman" panose="02020603050405020304" pitchFamily="18" charset="0"/>
              <a:cs typeface="Mangal" panose="02040503050203030202" pitchFamily="18" charset="0"/>
            </a:endParaRPr>
          </a:p>
          <a:p>
            <a:pPr algn="just" defTabSz="914400" eaLnBrk="0" fontAlgn="base" hangingPunct="0">
              <a:spcBef>
                <a:spcPct val="0"/>
              </a:spcBef>
              <a:spcAft>
                <a:spcPct val="0"/>
              </a:spcAft>
            </a:pPr>
            <a:endParaRPr lang="en-US" altLang="en-US" sz="1400" dirty="0">
              <a:latin typeface="Calibri" panose="020F0502020204030204" pitchFamily="34" charset="0"/>
              <a:ea typeface="Times New Roman" panose="02020603050405020304" pitchFamily="18" charset="0"/>
              <a:cs typeface="Mangal" panose="02040503050203030202" pitchFamily="18" charset="0"/>
            </a:endParaRPr>
          </a:p>
          <a:p>
            <a:pPr algn="just" defTabSz="914400" eaLnBrk="0" fontAlgn="base" hangingPunct="0">
              <a:spcBef>
                <a:spcPct val="0"/>
              </a:spcBef>
              <a:spcAft>
                <a:spcPct val="0"/>
              </a:spcAft>
            </a:pPr>
            <a:endParaRPr lang="en-US" altLang="en-US" sz="1400" dirty="0">
              <a:latin typeface="Calibri" panose="020F0502020204030204" pitchFamily="34" charset="0"/>
              <a:ea typeface="Times New Roman" panose="02020603050405020304" pitchFamily="18" charset="0"/>
              <a:cs typeface="Mangal" panose="02040503050203030202" pitchFamily="18" charset="0"/>
            </a:endParaRPr>
          </a:p>
          <a:p>
            <a:pPr algn="just" defTabSz="914400" eaLnBrk="0" fontAlgn="base" hangingPunct="0">
              <a:spcBef>
                <a:spcPct val="0"/>
              </a:spcBef>
              <a:spcAft>
                <a:spcPct val="0"/>
              </a:spcAft>
            </a:pPr>
            <a:endParaRPr lang="en-US" altLang="en-US" sz="1400" dirty="0">
              <a:latin typeface="Calibri" panose="020F0502020204030204" pitchFamily="34" charset="0"/>
              <a:ea typeface="Times New Roman" panose="02020603050405020304" pitchFamily="18" charset="0"/>
              <a:cs typeface="Mangal" panose="02040503050203030202" pitchFamily="18" charset="0"/>
            </a:endParaRPr>
          </a:p>
        </p:txBody>
      </p:sp>
      <p:sp>
        <p:nvSpPr>
          <p:cNvPr id="222" name="Duties of…">
            <a:extLst>
              <a:ext uri="{FF2B5EF4-FFF2-40B4-BE49-F238E27FC236}">
                <a16:creationId xmlns:a16="http://schemas.microsoft.com/office/drawing/2014/main" xmlns="" id="{66F5E04B-28A6-F64D-2A93-E908C44DFF0E}"/>
              </a:ext>
            </a:extLst>
          </p:cNvPr>
          <p:cNvSpPr txBox="1"/>
          <p:nvPr/>
        </p:nvSpPr>
        <p:spPr>
          <a:xfrm>
            <a:off x="352880" y="2786719"/>
            <a:ext cx="3237668" cy="5108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018" tIns="22018" rIns="22018" bIns="22018">
            <a:spAutoFit/>
          </a:bodyPr>
          <a:lstStyle/>
          <a:p>
            <a:pPr algn="ctr">
              <a:lnSpc>
                <a:spcPct val="115000"/>
              </a:lnSpc>
              <a:spcAft>
                <a:spcPts val="1000"/>
              </a:spcAft>
            </a:pPr>
            <a:endParaRPr lang="en-IN" sz="2800" dirty="0">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E82EE57D-51B9-5AD4-3F2F-7B2192B1BB2E}"/>
              </a:ext>
            </a:extLst>
          </p:cNvPr>
          <p:cNvSpPr txBox="1"/>
          <p:nvPr/>
        </p:nvSpPr>
        <p:spPr>
          <a:xfrm>
            <a:off x="3958264" y="2433373"/>
            <a:ext cx="3814733" cy="2869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018" tIns="22018" rIns="22018" bIns="22018">
            <a:spAutoFit/>
          </a:bodyPr>
          <a:lstStyle/>
          <a:p>
            <a:pPr marL="276894" indent="-276894">
              <a:spcBef>
                <a:spcPts val="366"/>
              </a:spcBef>
              <a:buFont typeface="Arial" panose="020B0604020202020204" pitchFamily="34" charset="0"/>
              <a:buChar char="•"/>
              <a:tabLst>
                <a:tab pos="597556" algn="l"/>
                <a:tab pos="1112043" algn="l"/>
                <a:tab pos="1626530" algn="l"/>
                <a:tab pos="2141018" algn="l"/>
                <a:tab pos="2655504" algn="l"/>
                <a:tab pos="3169991" algn="l"/>
                <a:tab pos="3684479" algn="l"/>
                <a:tab pos="4198966" algn="l"/>
                <a:tab pos="4713453" algn="l"/>
                <a:tab pos="5227940" algn="l"/>
                <a:tab pos="5742428" algn="l"/>
              </a:tabLst>
              <a:defRPr/>
            </a:pPr>
            <a:endParaRPr lang="en-GB" sz="1576"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1B1F3A38-D98C-2C64-E9A1-9596C026C993}"/>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0F3B6566-AEE0-1F6C-86D5-1BB1F00960CF}"/>
              </a:ext>
            </a:extLst>
          </p:cNvPr>
          <p:cNvPicPr>
            <a:picLocks noChangeAspect="1"/>
          </p:cNvPicPr>
          <p:nvPr/>
        </p:nvPicPr>
        <p:blipFill>
          <a:blip r:embed="rId2" cstate="print"/>
          <a:stretch>
            <a:fillRect/>
          </a:stretch>
        </p:blipFill>
        <p:spPr>
          <a:xfrm>
            <a:off x="1550775" y="5189688"/>
            <a:ext cx="360921" cy="155396"/>
          </a:xfrm>
          <a:prstGeom prst="rect">
            <a:avLst/>
          </a:prstGeom>
        </p:spPr>
      </p:pic>
      <p:sp>
        <p:nvSpPr>
          <p:cNvPr id="6" name="TextBox 5">
            <a:extLst>
              <a:ext uri="{FF2B5EF4-FFF2-40B4-BE49-F238E27FC236}">
                <a16:creationId xmlns:a16="http://schemas.microsoft.com/office/drawing/2014/main" xmlns="" id="{E0D344A8-AA8C-DA9E-6035-90FC6A1C367F}"/>
              </a:ext>
            </a:extLst>
          </p:cNvPr>
          <p:cNvSpPr txBox="1"/>
          <p:nvPr/>
        </p:nvSpPr>
        <p:spPr>
          <a:xfrm>
            <a:off x="-343469" y="2746266"/>
            <a:ext cx="4630366" cy="492122"/>
          </a:xfrm>
          <a:prstGeom prst="rect">
            <a:avLst/>
          </a:prstGeom>
          <a:noFill/>
        </p:spPr>
        <p:txBody>
          <a:bodyPr wrap="square">
            <a:spAutoFit/>
          </a:bodyPr>
          <a:lstStyle/>
          <a:p>
            <a:pPr algn="ctr">
              <a:lnSpc>
                <a:spcPct val="115000"/>
              </a:lnSpc>
              <a:spcAft>
                <a:spcPts val="1000"/>
              </a:spcAft>
            </a:pPr>
            <a:r>
              <a:rPr lang="hi-IN" sz="24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rPr>
              <a:t>प्रकार</a:t>
            </a: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
        <p:nvSpPr>
          <p:cNvPr id="4" name="TextBox 3">
            <a:extLst>
              <a:ext uri="{FF2B5EF4-FFF2-40B4-BE49-F238E27FC236}">
                <a16:creationId xmlns:a16="http://schemas.microsoft.com/office/drawing/2014/main" xmlns="" id="{2E688725-69C6-A92E-9729-E7E8352B6193}"/>
              </a:ext>
            </a:extLst>
          </p:cNvPr>
          <p:cNvSpPr txBox="1"/>
          <p:nvPr/>
        </p:nvSpPr>
        <p:spPr>
          <a:xfrm>
            <a:off x="3922760" y="1831158"/>
            <a:ext cx="5221240" cy="4427879"/>
          </a:xfrm>
          <a:prstGeom prst="rect">
            <a:avLst/>
          </a:prstGeom>
          <a:noFill/>
        </p:spPr>
        <p:txBody>
          <a:bodyPr wrap="square">
            <a:spAutoFit/>
          </a:bodyPr>
          <a:lstStyle/>
          <a:p>
            <a:pPr algn="just">
              <a:lnSpc>
                <a:spcPct val="115000"/>
              </a:lnSpc>
              <a:spcAft>
                <a:spcPts val="1000"/>
              </a:spcAft>
            </a:pPr>
            <a:r>
              <a:rPr lang="hi-IN" u="sng" dirty="0">
                <a:solidFill>
                  <a:srgbClr val="FF0000"/>
                </a:solidFill>
                <a:latin typeface="Bookman Old Style" panose="02050604050505020204" pitchFamily="18" charset="0"/>
                <a:ea typeface="Times New Roman" panose="02020603050405020304" pitchFamily="18" charset="0"/>
                <a:cs typeface="Mangal" panose="02040503050203030202" pitchFamily="18" charset="0"/>
              </a:rPr>
              <a:t>आरएच ग्रुपिंग </a:t>
            </a:r>
            <a:r>
              <a:rPr lang="en-US" dirty="0">
                <a:solidFill>
                  <a:srgbClr val="FF0000"/>
                </a:solidFill>
                <a:latin typeface="Bookman Old Style" panose="02050604050505020204" pitchFamily="18" charset="0"/>
                <a:ea typeface="Times New Roman" panose="02020603050405020304" pitchFamily="18" charset="0"/>
                <a:cs typeface="Mangal" panose="02040503050203030202" pitchFamily="18" charset="0"/>
              </a:rPr>
              <a:t>:</a:t>
            </a:r>
            <a:endParaRPr lang="en-IN" dirty="0">
              <a:latin typeface="Calibri" panose="020F0502020204030204" pitchFamily="34" charset="0"/>
              <a:ea typeface="Times New Roman" panose="02020603050405020304" pitchFamily="18" charset="0"/>
              <a:cs typeface="Mangal" panose="02040503050203030202" pitchFamily="18" charset="0"/>
            </a:endParaRPr>
          </a:p>
          <a:p>
            <a:pPr marL="342900" indent="-342900" algn="just">
              <a:lnSpc>
                <a:spcPct val="115000"/>
              </a:lnSpc>
              <a:spcAft>
                <a:spcPts val="1000"/>
              </a:spcAft>
              <a:buSzPts val="1100"/>
              <a:buFont typeface="Symbol" panose="05050102010706020507" pitchFamily="18" charset="2"/>
              <a:buChar char=""/>
              <a:tabLst>
                <a:tab pos="228600" algn="l"/>
              </a:tabLst>
            </a:pPr>
            <a:r>
              <a:rPr lang="hi-IN" dirty="0">
                <a:latin typeface="Bookman Old Style" panose="02050604050505020204" pitchFamily="18" charset="0"/>
                <a:ea typeface="Times New Roman" panose="02020603050405020304" pitchFamily="18" charset="0"/>
                <a:cs typeface="Mangal" panose="02040503050203030202" pitchFamily="18" charset="0"/>
              </a:rPr>
              <a:t>आरएच एंटीजन सबसे पहले रीसस बंदरों में पाया गया था।</a:t>
            </a:r>
          </a:p>
          <a:p>
            <a:pPr marL="342900" indent="-342900" algn="just">
              <a:lnSpc>
                <a:spcPct val="115000"/>
              </a:lnSpc>
              <a:spcAft>
                <a:spcPts val="1000"/>
              </a:spcAft>
              <a:buSzPts val="1100"/>
              <a:buFont typeface="Symbol" panose="05050102010706020507" pitchFamily="18" charset="2"/>
              <a:buChar char=""/>
              <a:tabLst>
                <a:tab pos="228600" algn="l"/>
              </a:tabLst>
            </a:pPr>
            <a:r>
              <a:rPr lang="hi-IN" dirty="0">
                <a:latin typeface="Bookman Old Style" panose="02050604050505020204" pitchFamily="18" charset="0"/>
                <a:ea typeface="Times New Roman" panose="02020603050405020304" pitchFamily="18" charset="0"/>
                <a:cs typeface="Mangal" panose="02040503050203030202" pitchFamily="18" charset="0"/>
              </a:rPr>
              <a:t>आरएच+ व्यक्ति के आरबीसी में आरएच एंटीजन होता है, जबकि आरएच- व्यक्ति में यह नहीं होता।</a:t>
            </a:r>
          </a:p>
          <a:p>
            <a:pPr marL="342900" indent="-342900" algn="just">
              <a:lnSpc>
                <a:spcPct val="115000"/>
              </a:lnSpc>
              <a:spcAft>
                <a:spcPts val="1000"/>
              </a:spcAft>
              <a:buSzPts val="1100"/>
              <a:buFont typeface="Symbol" panose="05050102010706020507" pitchFamily="18" charset="2"/>
              <a:buChar char=""/>
              <a:tabLst>
                <a:tab pos="228600" algn="l"/>
              </a:tabLst>
            </a:pPr>
            <a:r>
              <a:rPr lang="hi-IN" dirty="0">
                <a:latin typeface="Bookman Old Style" panose="02050604050505020204" pitchFamily="18" charset="0"/>
                <a:ea typeface="Times New Roman" panose="02020603050405020304" pitchFamily="18" charset="0"/>
                <a:cs typeface="Mangal" panose="02040503050203030202" pitchFamily="18" charset="0"/>
              </a:rPr>
              <a:t>सामान्यतः प्लाज़्मा में कोई एंटी-आरएच एंटीबॉडी नहीं होती।</a:t>
            </a:r>
          </a:p>
          <a:p>
            <a:pPr marL="342900" indent="-342900" algn="just">
              <a:lnSpc>
                <a:spcPct val="115000"/>
              </a:lnSpc>
              <a:spcAft>
                <a:spcPts val="1000"/>
              </a:spcAft>
              <a:buSzPts val="1100"/>
              <a:buFont typeface="Symbol" panose="05050102010706020507" pitchFamily="18" charset="2"/>
              <a:buChar char=""/>
              <a:tabLst>
                <a:tab pos="228600" algn="l"/>
              </a:tabLst>
            </a:pPr>
            <a:r>
              <a:rPr lang="hi-IN" dirty="0">
                <a:latin typeface="Bookman Old Style" panose="02050604050505020204" pitchFamily="18" charset="0"/>
                <a:ea typeface="Times New Roman" panose="02020603050405020304" pitchFamily="18" charset="0"/>
                <a:cs typeface="Mangal" panose="02040503050203030202" pitchFamily="18" charset="0"/>
              </a:rPr>
              <a:t>अगर आरएच- व्यक्ति को पहली बार आरएच+ ब्लड दिया जाता है, तो शरीर की प्रतिरक्षा प्रणाली एंटीबॉडी बनाती है। अगर ऐसा व्यक्ति दोबारा आरएच+ ब्लड लेता है, तो ये एंटीबॉडी दान किए गए ब्लड का हीमोलिसिस कर देंगी।</a:t>
            </a:r>
            <a:r>
              <a:rPr lang="en-US" sz="600" dirty="0">
                <a:latin typeface="Bookman Old Style" panose="02050604050505020204" pitchFamily="18" charset="0"/>
                <a:ea typeface="Times New Roman" panose="02020603050405020304" pitchFamily="18" charset="0"/>
                <a:cs typeface="Mangal" panose="02040503050203030202" pitchFamily="18" charset="0"/>
              </a:rPr>
              <a:t> </a:t>
            </a:r>
            <a:endParaRPr lang="en-IN" sz="14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23734279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E6DB3EB-B76C-EA74-B6EB-D58260AB700D}"/>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D75DE040-B885-8DBA-B16A-23D09AA246EF}"/>
              </a:ext>
            </a:extLst>
          </p:cNvPr>
          <p:cNvSpPr/>
          <p:nvPr/>
        </p:nvSpPr>
        <p:spPr>
          <a:xfrm>
            <a:off x="3837013" y="-131405"/>
            <a:ext cx="5428106" cy="685800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algn="just" defTabSz="914400" eaLnBrk="0" fontAlgn="base" hangingPunct="0">
              <a:spcBef>
                <a:spcPct val="0"/>
              </a:spcBef>
              <a:spcAft>
                <a:spcPct val="0"/>
              </a:spcAft>
            </a:pPr>
            <a:endParaRPr lang="en-US" altLang="en-US" sz="1400" dirty="0">
              <a:latin typeface="Calibri" panose="020F0502020204030204" pitchFamily="34" charset="0"/>
              <a:ea typeface="Times New Roman" panose="02020603050405020304" pitchFamily="18" charset="0"/>
              <a:cs typeface="Mangal" panose="02040503050203030202" pitchFamily="18" charset="0"/>
            </a:endParaRPr>
          </a:p>
          <a:p>
            <a:pPr algn="just" defTabSz="914400" eaLnBrk="0" fontAlgn="base" hangingPunct="0">
              <a:spcBef>
                <a:spcPct val="0"/>
              </a:spcBef>
              <a:spcAft>
                <a:spcPct val="0"/>
              </a:spcAft>
            </a:pPr>
            <a:endParaRPr lang="en-US" altLang="en-US" sz="1400" dirty="0">
              <a:latin typeface="Calibri" panose="020F0502020204030204" pitchFamily="34" charset="0"/>
              <a:ea typeface="Times New Roman" panose="02020603050405020304" pitchFamily="18" charset="0"/>
              <a:cs typeface="Mangal" panose="02040503050203030202" pitchFamily="18" charset="0"/>
            </a:endParaRPr>
          </a:p>
          <a:p>
            <a:pPr algn="just" defTabSz="914400" eaLnBrk="0" fontAlgn="base" hangingPunct="0">
              <a:spcBef>
                <a:spcPct val="0"/>
              </a:spcBef>
              <a:spcAft>
                <a:spcPct val="0"/>
              </a:spcAft>
            </a:pPr>
            <a:endParaRPr lang="en-US" altLang="en-US" sz="1400" dirty="0">
              <a:latin typeface="Calibri" panose="020F0502020204030204" pitchFamily="34" charset="0"/>
              <a:ea typeface="Times New Roman" panose="02020603050405020304" pitchFamily="18" charset="0"/>
              <a:cs typeface="Mangal" panose="02040503050203030202" pitchFamily="18" charset="0"/>
            </a:endParaRPr>
          </a:p>
          <a:p>
            <a:pPr algn="just" defTabSz="914400" eaLnBrk="0" fontAlgn="base" hangingPunct="0">
              <a:spcBef>
                <a:spcPct val="0"/>
              </a:spcBef>
              <a:spcAft>
                <a:spcPct val="0"/>
              </a:spcAft>
            </a:pPr>
            <a:endParaRPr lang="en-US" altLang="en-US" sz="1400" dirty="0">
              <a:latin typeface="Calibri" panose="020F0502020204030204" pitchFamily="34" charset="0"/>
              <a:ea typeface="Times New Roman" panose="02020603050405020304" pitchFamily="18" charset="0"/>
              <a:cs typeface="Mangal" panose="02040503050203030202" pitchFamily="18" charset="0"/>
            </a:endParaRPr>
          </a:p>
          <a:p>
            <a:pPr algn="just" defTabSz="914400" eaLnBrk="0" fontAlgn="base" hangingPunct="0">
              <a:spcBef>
                <a:spcPct val="0"/>
              </a:spcBef>
              <a:spcAft>
                <a:spcPct val="0"/>
              </a:spcAft>
            </a:pPr>
            <a:endParaRPr lang="en-US" altLang="en-US" sz="1400" dirty="0">
              <a:latin typeface="Calibri" panose="020F0502020204030204" pitchFamily="34" charset="0"/>
              <a:ea typeface="Times New Roman" panose="02020603050405020304" pitchFamily="18" charset="0"/>
              <a:cs typeface="Mangal" panose="02040503050203030202" pitchFamily="18" charset="0"/>
            </a:endParaRPr>
          </a:p>
          <a:p>
            <a:pPr algn="just" defTabSz="914400" eaLnBrk="0" fontAlgn="base" hangingPunct="0">
              <a:spcBef>
                <a:spcPct val="0"/>
              </a:spcBef>
              <a:spcAft>
                <a:spcPct val="0"/>
              </a:spcAft>
            </a:pPr>
            <a:endParaRPr lang="en-US" altLang="en-US" sz="1400" dirty="0">
              <a:latin typeface="Calibri" panose="020F0502020204030204" pitchFamily="34" charset="0"/>
              <a:ea typeface="Times New Roman" panose="02020603050405020304" pitchFamily="18" charset="0"/>
              <a:cs typeface="Mangal" panose="02040503050203030202" pitchFamily="18" charset="0"/>
            </a:endParaRPr>
          </a:p>
          <a:p>
            <a:pPr algn="just" defTabSz="914400" eaLnBrk="0" fontAlgn="base" hangingPunct="0">
              <a:spcBef>
                <a:spcPct val="0"/>
              </a:spcBef>
              <a:spcAft>
                <a:spcPct val="0"/>
              </a:spcAft>
            </a:pPr>
            <a:endParaRPr lang="en-US" altLang="en-US" sz="1400" dirty="0">
              <a:latin typeface="Calibri" panose="020F0502020204030204" pitchFamily="34" charset="0"/>
              <a:ea typeface="Times New Roman" panose="02020603050405020304" pitchFamily="18" charset="0"/>
              <a:cs typeface="Mangal" panose="02040503050203030202" pitchFamily="18" charset="0"/>
            </a:endParaRPr>
          </a:p>
        </p:txBody>
      </p:sp>
      <p:sp>
        <p:nvSpPr>
          <p:cNvPr id="222" name="Duties of…">
            <a:extLst>
              <a:ext uri="{FF2B5EF4-FFF2-40B4-BE49-F238E27FC236}">
                <a16:creationId xmlns:a16="http://schemas.microsoft.com/office/drawing/2014/main" xmlns="" id="{6130229D-CB94-CDB7-ED77-B1CF177754AC}"/>
              </a:ext>
            </a:extLst>
          </p:cNvPr>
          <p:cNvSpPr txBox="1"/>
          <p:nvPr/>
        </p:nvSpPr>
        <p:spPr>
          <a:xfrm>
            <a:off x="352880" y="2786719"/>
            <a:ext cx="3237668" cy="5108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018" tIns="22018" rIns="22018" bIns="22018">
            <a:spAutoFit/>
          </a:bodyPr>
          <a:lstStyle/>
          <a:p>
            <a:pPr algn="ctr">
              <a:lnSpc>
                <a:spcPct val="115000"/>
              </a:lnSpc>
              <a:spcAft>
                <a:spcPts val="1000"/>
              </a:spcAft>
            </a:pPr>
            <a:endParaRPr lang="en-IN" sz="2800" dirty="0">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F43FF75F-A9A1-6EE1-BC06-F96840AD4EB4}"/>
              </a:ext>
            </a:extLst>
          </p:cNvPr>
          <p:cNvSpPr txBox="1"/>
          <p:nvPr/>
        </p:nvSpPr>
        <p:spPr>
          <a:xfrm>
            <a:off x="3958264" y="2433373"/>
            <a:ext cx="3814733" cy="2869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018" tIns="22018" rIns="22018" bIns="22018">
            <a:spAutoFit/>
          </a:bodyPr>
          <a:lstStyle/>
          <a:p>
            <a:pPr marL="276894" indent="-276894">
              <a:spcBef>
                <a:spcPts val="366"/>
              </a:spcBef>
              <a:buFont typeface="Arial" panose="020B0604020202020204" pitchFamily="34" charset="0"/>
              <a:buChar char="•"/>
              <a:tabLst>
                <a:tab pos="597556" algn="l"/>
                <a:tab pos="1112043" algn="l"/>
                <a:tab pos="1626530" algn="l"/>
                <a:tab pos="2141018" algn="l"/>
                <a:tab pos="2655504" algn="l"/>
                <a:tab pos="3169991" algn="l"/>
                <a:tab pos="3684479" algn="l"/>
                <a:tab pos="4198966" algn="l"/>
                <a:tab pos="4713453" algn="l"/>
                <a:tab pos="5227940" algn="l"/>
                <a:tab pos="5742428" algn="l"/>
              </a:tabLst>
              <a:defRPr/>
            </a:pPr>
            <a:endParaRPr lang="en-GB" sz="1576"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889E7199-B76C-350F-3658-9FE8DA37F04D}"/>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7E3ABAE8-8F09-45FA-6681-D0188F17B353}"/>
              </a:ext>
            </a:extLst>
          </p:cNvPr>
          <p:cNvPicPr>
            <a:picLocks noChangeAspect="1"/>
          </p:cNvPicPr>
          <p:nvPr/>
        </p:nvPicPr>
        <p:blipFill>
          <a:blip r:embed="rId2" cstate="print"/>
          <a:stretch>
            <a:fillRect/>
          </a:stretch>
        </p:blipFill>
        <p:spPr>
          <a:xfrm>
            <a:off x="1550775" y="5189688"/>
            <a:ext cx="360921" cy="155396"/>
          </a:xfrm>
          <a:prstGeom prst="rect">
            <a:avLst/>
          </a:prstGeom>
        </p:spPr>
      </p:pic>
      <p:sp>
        <p:nvSpPr>
          <p:cNvPr id="6" name="TextBox 5">
            <a:extLst>
              <a:ext uri="{FF2B5EF4-FFF2-40B4-BE49-F238E27FC236}">
                <a16:creationId xmlns:a16="http://schemas.microsoft.com/office/drawing/2014/main" xmlns="" id="{0BDC93A7-74AA-6A78-6C36-02EA8BCFDC76}"/>
              </a:ext>
            </a:extLst>
          </p:cNvPr>
          <p:cNvSpPr txBox="1"/>
          <p:nvPr/>
        </p:nvSpPr>
        <p:spPr>
          <a:xfrm>
            <a:off x="-343469" y="2698555"/>
            <a:ext cx="4630366" cy="492122"/>
          </a:xfrm>
          <a:prstGeom prst="rect">
            <a:avLst/>
          </a:prstGeom>
          <a:noFill/>
        </p:spPr>
        <p:txBody>
          <a:bodyPr wrap="square">
            <a:spAutoFit/>
          </a:bodyPr>
          <a:lstStyle/>
          <a:p>
            <a:pPr algn="ctr">
              <a:lnSpc>
                <a:spcPct val="115000"/>
              </a:lnSpc>
              <a:spcAft>
                <a:spcPts val="1000"/>
              </a:spcAft>
            </a:pPr>
            <a:r>
              <a:rPr lang="hi-IN" sz="24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rPr>
              <a:t>प्रकार</a:t>
            </a: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
        <p:nvSpPr>
          <p:cNvPr id="8" name="TextBox 7">
            <a:extLst>
              <a:ext uri="{FF2B5EF4-FFF2-40B4-BE49-F238E27FC236}">
                <a16:creationId xmlns:a16="http://schemas.microsoft.com/office/drawing/2014/main" xmlns="" id="{6DD1A17E-5435-FB68-DE88-83F7F5695C12}"/>
              </a:ext>
            </a:extLst>
          </p:cNvPr>
          <p:cNvSpPr txBox="1"/>
          <p:nvPr/>
        </p:nvSpPr>
        <p:spPr>
          <a:xfrm>
            <a:off x="3922760" y="1122196"/>
            <a:ext cx="5026686" cy="5250668"/>
          </a:xfrm>
          <a:prstGeom prst="rect">
            <a:avLst/>
          </a:prstGeom>
          <a:noFill/>
        </p:spPr>
        <p:txBody>
          <a:bodyPr wrap="square">
            <a:spAutoFit/>
          </a:bodyPr>
          <a:lstStyle/>
          <a:p>
            <a:pPr algn="just">
              <a:lnSpc>
                <a:spcPct val="115000"/>
              </a:lnSpc>
              <a:spcAft>
                <a:spcPts val="1000"/>
              </a:spcAft>
            </a:pPr>
            <a:r>
              <a:rPr lang="hi-IN" b="1" u="sng" dirty="0">
                <a:solidFill>
                  <a:srgbClr val="FF0000"/>
                </a:solidFill>
                <a:latin typeface="Calibri" panose="020F0502020204030204" pitchFamily="34" charset="0"/>
                <a:ea typeface="Times New Roman" panose="02020603050405020304" pitchFamily="18" charset="0"/>
                <a:cs typeface="Mangal" panose="02040503050203030202" pitchFamily="18" charset="0"/>
              </a:rPr>
              <a:t>रक्तदान और रक्त चढ़ाना </a:t>
            </a:r>
            <a:r>
              <a:rPr lang="en-US" b="1" dirty="0">
                <a:solidFill>
                  <a:srgbClr val="FF0000"/>
                </a:solidFill>
                <a:latin typeface="Calibri" panose="020F0502020204030204" pitchFamily="34" charset="0"/>
                <a:ea typeface="Times New Roman" panose="02020603050405020304" pitchFamily="18" charset="0"/>
                <a:cs typeface="Mangal" panose="02040503050203030202" pitchFamily="18" charset="0"/>
              </a:rPr>
              <a:t>:</a:t>
            </a:r>
            <a:endParaRPr lang="en-IN" dirty="0">
              <a:latin typeface="Calibri" panose="020F0502020204030204" pitchFamily="34" charset="0"/>
              <a:ea typeface="Times New Roman" panose="02020603050405020304" pitchFamily="18" charset="0"/>
              <a:cs typeface="Mangal" panose="02040503050203030202" pitchFamily="18" charset="0"/>
            </a:endParaRPr>
          </a:p>
          <a:p>
            <a:pPr marL="342900" indent="-342900" algn="just">
              <a:lnSpc>
                <a:spcPct val="115000"/>
              </a:lnSpc>
              <a:spcAft>
                <a:spcPts val="1000"/>
              </a:spcAft>
              <a:buFont typeface="Wingdings" panose="05000000000000000000" pitchFamily="2" charset="2"/>
              <a:buChar char=""/>
              <a:tabLst>
                <a:tab pos="91440" algn="l"/>
              </a:tabLst>
            </a:pPr>
            <a:r>
              <a:rPr lang="hi-IN" dirty="0">
                <a:latin typeface="Bookman Old Style" panose="02050604050505020204" pitchFamily="18" charset="0"/>
                <a:ea typeface="Times New Roman" panose="02020603050405020304" pitchFamily="18" charset="0"/>
                <a:cs typeface="Mangal" panose="02040503050203030202" pitchFamily="18" charset="0"/>
              </a:rPr>
              <a:t>ब्लड ग्रुपिंग के इन दो मुख्य प्रकार के कारकों के कारण, </a:t>
            </a:r>
            <a:r>
              <a:rPr lang="en-US" dirty="0">
                <a:latin typeface="Bookman Old Style" panose="02050604050505020204" pitchFamily="18" charset="0"/>
                <a:ea typeface="Times New Roman" panose="02020603050405020304" pitchFamily="18" charset="0"/>
                <a:cs typeface="Mangal" panose="02040503050203030202" pitchFamily="18" charset="0"/>
              </a:rPr>
              <a:t>A+, A–, AB+, AB–, O+ </a:t>
            </a:r>
            <a:r>
              <a:rPr lang="hi-IN" dirty="0">
                <a:latin typeface="Bookman Old Style" panose="02050604050505020204" pitchFamily="18" charset="0"/>
                <a:ea typeface="Times New Roman" panose="02020603050405020304" pitchFamily="18" charset="0"/>
                <a:cs typeface="Mangal" panose="02040503050203030202" pitchFamily="18" charset="0"/>
              </a:rPr>
              <a:t>इत्यादि जैसे कई संयोजन संभव हैं।</a:t>
            </a:r>
          </a:p>
          <a:p>
            <a:pPr marL="342900" indent="-342900" algn="just">
              <a:lnSpc>
                <a:spcPct val="115000"/>
              </a:lnSpc>
              <a:spcAft>
                <a:spcPts val="1000"/>
              </a:spcAft>
              <a:buFont typeface="Wingdings" panose="05000000000000000000" pitchFamily="2" charset="2"/>
              <a:buChar char=""/>
              <a:tabLst>
                <a:tab pos="91440" algn="l"/>
              </a:tabLst>
            </a:pPr>
            <a:endParaRPr lang="hi-IN" dirty="0">
              <a:latin typeface="Bookman Old Style" panose="02050604050505020204" pitchFamily="18" charset="0"/>
              <a:ea typeface="Times New Roman" panose="02020603050405020304" pitchFamily="18" charset="0"/>
              <a:cs typeface="Mangal" panose="02040503050203030202" pitchFamily="18" charset="0"/>
            </a:endParaRPr>
          </a:p>
          <a:p>
            <a:pPr marL="342900" indent="-342900" algn="just">
              <a:lnSpc>
                <a:spcPct val="115000"/>
              </a:lnSpc>
              <a:spcAft>
                <a:spcPts val="1000"/>
              </a:spcAft>
              <a:buFont typeface="Wingdings" panose="05000000000000000000" pitchFamily="2" charset="2"/>
              <a:buChar char=""/>
              <a:tabLst>
                <a:tab pos="91440" algn="l"/>
              </a:tabLst>
            </a:pPr>
            <a:r>
              <a:rPr lang="hi-IN" dirty="0">
                <a:latin typeface="Bookman Old Style" panose="02050604050505020204" pitchFamily="18" charset="0"/>
                <a:ea typeface="Times New Roman" panose="02020603050405020304" pitchFamily="18" charset="0"/>
                <a:cs typeface="Mangal" panose="02040503050203030202" pitchFamily="18" charset="0"/>
              </a:rPr>
              <a:t>ब्लड ट्रांसफ्यूजन केवल उसी ग्रुप के संगत ब्लड से दिया जा सकता है।</a:t>
            </a:r>
          </a:p>
          <a:p>
            <a:pPr marL="342900" indent="-342900" algn="just">
              <a:lnSpc>
                <a:spcPct val="115000"/>
              </a:lnSpc>
              <a:spcAft>
                <a:spcPts val="1000"/>
              </a:spcAft>
              <a:buFont typeface="Wingdings" panose="05000000000000000000" pitchFamily="2" charset="2"/>
              <a:buChar char=""/>
              <a:tabLst>
                <a:tab pos="91440" algn="l"/>
              </a:tabLst>
            </a:pPr>
            <a:endParaRPr lang="hi-IN" dirty="0">
              <a:latin typeface="Bookman Old Style" panose="02050604050505020204" pitchFamily="18" charset="0"/>
              <a:ea typeface="Times New Roman" panose="02020603050405020304" pitchFamily="18" charset="0"/>
              <a:cs typeface="Mangal" panose="02040503050203030202" pitchFamily="18" charset="0"/>
            </a:endParaRPr>
          </a:p>
          <a:p>
            <a:pPr marL="342900" indent="-342900" algn="just">
              <a:lnSpc>
                <a:spcPct val="115000"/>
              </a:lnSpc>
              <a:spcAft>
                <a:spcPts val="1000"/>
              </a:spcAft>
              <a:buFont typeface="Wingdings" panose="05000000000000000000" pitchFamily="2" charset="2"/>
              <a:buChar char=""/>
              <a:tabLst>
                <a:tab pos="91440" algn="l"/>
              </a:tabLst>
            </a:pPr>
            <a:r>
              <a:rPr lang="hi-IN" dirty="0">
                <a:latin typeface="Bookman Old Style" panose="02050604050505020204" pitchFamily="18" charset="0"/>
                <a:ea typeface="Times New Roman" panose="02020603050405020304" pitchFamily="18" charset="0"/>
                <a:cs typeface="Mangal" panose="02040503050203030202" pitchFamily="18" charset="0"/>
              </a:rPr>
              <a:t>यहां तक ​​कि अगर डोनर का ब्लड ग्रुप भी वही हो, तो भी कई अन्य छोटे ब्लड ग्रुप कारकों की वजह से रेसिपिअंट के ब्लड से सीधे क्रॉस-मैचिंग करनी पड़ती है।</a:t>
            </a:r>
            <a:r>
              <a:rPr lang="en-US" dirty="0">
                <a:latin typeface="Bookman Old Style" panose="02050604050505020204" pitchFamily="18" charset="0"/>
                <a:ea typeface="Times New Roman" panose="02020603050405020304" pitchFamily="18" charset="0"/>
                <a:cs typeface="Mangal" panose="02040503050203030202" pitchFamily="18" charset="0"/>
              </a:rPr>
              <a:t> </a:t>
            </a:r>
            <a:endParaRPr lang="en-IN" dirty="0">
              <a:latin typeface="Calibri" panose="020F0502020204030204" pitchFamily="34" charset="0"/>
              <a:ea typeface="Times New Roman" panose="02020603050405020304" pitchFamily="18" charset="0"/>
              <a:cs typeface="Mangal" panose="02040503050203030202" pitchFamily="18" charset="0"/>
            </a:endParaRPr>
          </a:p>
          <a:p>
            <a:pPr marL="342900" indent="-342900" algn="just">
              <a:lnSpc>
                <a:spcPct val="115000"/>
              </a:lnSpc>
              <a:spcAft>
                <a:spcPts val="1000"/>
              </a:spcAft>
              <a:buFont typeface="Wingdings" panose="05000000000000000000" pitchFamily="2" charset="2"/>
              <a:buChar char=""/>
              <a:tabLst>
                <a:tab pos="91440" algn="l"/>
              </a:tabLst>
            </a:pPr>
            <a:endParaRPr lang="en-IN" sz="32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39332078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1BF145F-FB03-A786-A357-01388FD592D3}"/>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7FAFEA0F-0B36-1269-3242-1BC972DD09C9}"/>
              </a:ext>
            </a:extLst>
          </p:cNvPr>
          <p:cNvSpPr/>
          <p:nvPr/>
        </p:nvSpPr>
        <p:spPr>
          <a:xfrm>
            <a:off x="3837013" y="-131405"/>
            <a:ext cx="5428106" cy="685800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algn="just" defTabSz="914400" eaLnBrk="0" fontAlgn="base" hangingPunct="0">
              <a:spcBef>
                <a:spcPct val="0"/>
              </a:spcBef>
              <a:spcAft>
                <a:spcPct val="0"/>
              </a:spcAft>
            </a:pPr>
            <a:endParaRPr lang="en-US" altLang="en-US" sz="1400" dirty="0">
              <a:latin typeface="Calibri" panose="020F0502020204030204" pitchFamily="34" charset="0"/>
              <a:ea typeface="Times New Roman" panose="02020603050405020304" pitchFamily="18" charset="0"/>
              <a:cs typeface="Mangal" panose="02040503050203030202" pitchFamily="18" charset="0"/>
            </a:endParaRPr>
          </a:p>
          <a:p>
            <a:pPr algn="just" defTabSz="914400" eaLnBrk="0" fontAlgn="base" hangingPunct="0">
              <a:spcBef>
                <a:spcPct val="0"/>
              </a:spcBef>
              <a:spcAft>
                <a:spcPct val="0"/>
              </a:spcAft>
            </a:pPr>
            <a:endParaRPr lang="en-US" altLang="en-US" sz="1400" dirty="0">
              <a:latin typeface="Calibri" panose="020F0502020204030204" pitchFamily="34" charset="0"/>
              <a:ea typeface="Times New Roman" panose="02020603050405020304" pitchFamily="18" charset="0"/>
              <a:cs typeface="Mangal" panose="02040503050203030202" pitchFamily="18" charset="0"/>
            </a:endParaRPr>
          </a:p>
          <a:p>
            <a:pPr algn="just" defTabSz="914400" eaLnBrk="0" fontAlgn="base" hangingPunct="0">
              <a:spcBef>
                <a:spcPct val="0"/>
              </a:spcBef>
              <a:spcAft>
                <a:spcPct val="0"/>
              </a:spcAft>
            </a:pPr>
            <a:endParaRPr lang="en-US" altLang="en-US" sz="1400" dirty="0">
              <a:latin typeface="Calibri" panose="020F0502020204030204" pitchFamily="34" charset="0"/>
              <a:ea typeface="Times New Roman" panose="02020603050405020304" pitchFamily="18" charset="0"/>
              <a:cs typeface="Mangal" panose="02040503050203030202" pitchFamily="18" charset="0"/>
            </a:endParaRPr>
          </a:p>
          <a:p>
            <a:pPr algn="just" defTabSz="914400" eaLnBrk="0" fontAlgn="base" hangingPunct="0">
              <a:spcBef>
                <a:spcPct val="0"/>
              </a:spcBef>
              <a:spcAft>
                <a:spcPct val="0"/>
              </a:spcAft>
            </a:pPr>
            <a:endParaRPr lang="en-US" altLang="en-US" sz="1400" dirty="0">
              <a:latin typeface="Calibri" panose="020F0502020204030204" pitchFamily="34" charset="0"/>
              <a:ea typeface="Times New Roman" panose="02020603050405020304" pitchFamily="18" charset="0"/>
              <a:cs typeface="Mangal" panose="02040503050203030202" pitchFamily="18" charset="0"/>
            </a:endParaRPr>
          </a:p>
          <a:p>
            <a:pPr algn="just" defTabSz="914400" eaLnBrk="0" fontAlgn="base" hangingPunct="0">
              <a:spcBef>
                <a:spcPct val="0"/>
              </a:spcBef>
              <a:spcAft>
                <a:spcPct val="0"/>
              </a:spcAft>
            </a:pPr>
            <a:endParaRPr lang="en-US" altLang="en-US" sz="1400" dirty="0">
              <a:latin typeface="Calibri" panose="020F0502020204030204" pitchFamily="34" charset="0"/>
              <a:ea typeface="Times New Roman" panose="02020603050405020304" pitchFamily="18" charset="0"/>
              <a:cs typeface="Mangal" panose="02040503050203030202" pitchFamily="18" charset="0"/>
            </a:endParaRPr>
          </a:p>
          <a:p>
            <a:pPr algn="just" defTabSz="914400" eaLnBrk="0" fontAlgn="base" hangingPunct="0">
              <a:spcBef>
                <a:spcPct val="0"/>
              </a:spcBef>
              <a:spcAft>
                <a:spcPct val="0"/>
              </a:spcAft>
            </a:pPr>
            <a:endParaRPr lang="en-US" altLang="en-US" sz="1400" dirty="0">
              <a:latin typeface="Calibri" panose="020F0502020204030204" pitchFamily="34" charset="0"/>
              <a:ea typeface="Times New Roman" panose="02020603050405020304" pitchFamily="18" charset="0"/>
              <a:cs typeface="Mangal" panose="02040503050203030202" pitchFamily="18" charset="0"/>
            </a:endParaRPr>
          </a:p>
          <a:p>
            <a:pPr algn="just" defTabSz="914400" eaLnBrk="0" fontAlgn="base" hangingPunct="0">
              <a:spcBef>
                <a:spcPct val="0"/>
              </a:spcBef>
              <a:spcAft>
                <a:spcPct val="0"/>
              </a:spcAft>
            </a:pPr>
            <a:endParaRPr lang="en-US" altLang="en-US" sz="1400" dirty="0">
              <a:latin typeface="Calibri" panose="020F0502020204030204" pitchFamily="34" charset="0"/>
              <a:ea typeface="Times New Roman" panose="02020603050405020304" pitchFamily="18" charset="0"/>
              <a:cs typeface="Mangal" panose="02040503050203030202" pitchFamily="18" charset="0"/>
            </a:endParaRPr>
          </a:p>
        </p:txBody>
      </p:sp>
      <p:sp>
        <p:nvSpPr>
          <p:cNvPr id="222" name="Duties of…">
            <a:extLst>
              <a:ext uri="{FF2B5EF4-FFF2-40B4-BE49-F238E27FC236}">
                <a16:creationId xmlns:a16="http://schemas.microsoft.com/office/drawing/2014/main" xmlns="" id="{2F808729-9729-E922-9F35-3E823AA53A59}"/>
              </a:ext>
            </a:extLst>
          </p:cNvPr>
          <p:cNvSpPr txBox="1"/>
          <p:nvPr/>
        </p:nvSpPr>
        <p:spPr>
          <a:xfrm>
            <a:off x="352880" y="2786719"/>
            <a:ext cx="3237668" cy="5108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018" tIns="22018" rIns="22018" bIns="22018">
            <a:spAutoFit/>
          </a:bodyPr>
          <a:lstStyle/>
          <a:p>
            <a:pPr algn="ctr">
              <a:lnSpc>
                <a:spcPct val="115000"/>
              </a:lnSpc>
              <a:spcAft>
                <a:spcPts val="1000"/>
              </a:spcAft>
            </a:pPr>
            <a:endParaRPr lang="en-IN" sz="2800" dirty="0">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A334255D-4A14-A33C-35DF-88451A1317BC}"/>
              </a:ext>
            </a:extLst>
          </p:cNvPr>
          <p:cNvSpPr txBox="1"/>
          <p:nvPr/>
        </p:nvSpPr>
        <p:spPr>
          <a:xfrm>
            <a:off x="3958264" y="2433373"/>
            <a:ext cx="3814733" cy="2869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018" tIns="22018" rIns="22018" bIns="22018">
            <a:spAutoFit/>
          </a:bodyPr>
          <a:lstStyle/>
          <a:p>
            <a:pPr marL="276894" indent="-276894">
              <a:spcBef>
                <a:spcPts val="366"/>
              </a:spcBef>
              <a:buFont typeface="Arial" panose="020B0604020202020204" pitchFamily="34" charset="0"/>
              <a:buChar char="•"/>
              <a:tabLst>
                <a:tab pos="597556" algn="l"/>
                <a:tab pos="1112043" algn="l"/>
                <a:tab pos="1626530" algn="l"/>
                <a:tab pos="2141018" algn="l"/>
                <a:tab pos="2655504" algn="l"/>
                <a:tab pos="3169991" algn="l"/>
                <a:tab pos="3684479" algn="l"/>
                <a:tab pos="4198966" algn="l"/>
                <a:tab pos="4713453" algn="l"/>
                <a:tab pos="5227940" algn="l"/>
                <a:tab pos="5742428" algn="l"/>
              </a:tabLst>
              <a:defRPr/>
            </a:pPr>
            <a:endParaRPr lang="en-GB" sz="1576"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12DCF3D5-BD73-A63F-FD6B-F37B20E7CE33}"/>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FEA1FB16-735C-49A4-7CE3-81450282878B}"/>
              </a:ext>
            </a:extLst>
          </p:cNvPr>
          <p:cNvPicPr>
            <a:picLocks noChangeAspect="1"/>
          </p:cNvPicPr>
          <p:nvPr/>
        </p:nvPicPr>
        <p:blipFill>
          <a:blip r:embed="rId2" cstate="print"/>
          <a:stretch>
            <a:fillRect/>
          </a:stretch>
        </p:blipFill>
        <p:spPr>
          <a:xfrm>
            <a:off x="1550775" y="5189688"/>
            <a:ext cx="360921" cy="155396"/>
          </a:xfrm>
          <a:prstGeom prst="rect">
            <a:avLst/>
          </a:prstGeom>
        </p:spPr>
      </p:pic>
      <p:sp>
        <p:nvSpPr>
          <p:cNvPr id="6" name="TextBox 5">
            <a:extLst>
              <a:ext uri="{FF2B5EF4-FFF2-40B4-BE49-F238E27FC236}">
                <a16:creationId xmlns:a16="http://schemas.microsoft.com/office/drawing/2014/main" xmlns="" id="{EEFB6381-F731-522D-AF54-F0A6B3C530A3}"/>
              </a:ext>
            </a:extLst>
          </p:cNvPr>
          <p:cNvSpPr txBox="1"/>
          <p:nvPr/>
        </p:nvSpPr>
        <p:spPr>
          <a:xfrm>
            <a:off x="-343469" y="2698555"/>
            <a:ext cx="4630366" cy="492122"/>
          </a:xfrm>
          <a:prstGeom prst="rect">
            <a:avLst/>
          </a:prstGeom>
          <a:noFill/>
        </p:spPr>
        <p:txBody>
          <a:bodyPr wrap="square">
            <a:spAutoFit/>
          </a:bodyPr>
          <a:lstStyle/>
          <a:p>
            <a:pPr algn="ctr">
              <a:lnSpc>
                <a:spcPct val="115000"/>
              </a:lnSpc>
              <a:spcAft>
                <a:spcPts val="1000"/>
              </a:spcAft>
            </a:pPr>
            <a:r>
              <a:rPr lang="hi-IN" sz="24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rPr>
              <a:t>प्रकार</a:t>
            </a: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
        <p:nvSpPr>
          <p:cNvPr id="8" name="TextBox 7">
            <a:extLst>
              <a:ext uri="{FF2B5EF4-FFF2-40B4-BE49-F238E27FC236}">
                <a16:creationId xmlns:a16="http://schemas.microsoft.com/office/drawing/2014/main" xmlns="" id="{41E2BC4C-DE4F-04A1-AFFD-6D7E2056093B}"/>
              </a:ext>
            </a:extLst>
          </p:cNvPr>
          <p:cNvSpPr txBox="1"/>
          <p:nvPr/>
        </p:nvSpPr>
        <p:spPr>
          <a:xfrm>
            <a:off x="3922760" y="1122196"/>
            <a:ext cx="5026686" cy="5250668"/>
          </a:xfrm>
          <a:prstGeom prst="rect">
            <a:avLst/>
          </a:prstGeom>
          <a:noFill/>
        </p:spPr>
        <p:txBody>
          <a:bodyPr wrap="square">
            <a:spAutoFit/>
          </a:bodyPr>
          <a:lstStyle/>
          <a:p>
            <a:pPr algn="just">
              <a:lnSpc>
                <a:spcPct val="115000"/>
              </a:lnSpc>
              <a:spcAft>
                <a:spcPts val="1000"/>
              </a:spcAft>
            </a:pPr>
            <a:r>
              <a:rPr lang="hi-IN" b="1" u="sng" dirty="0">
                <a:solidFill>
                  <a:srgbClr val="FF0000"/>
                </a:solidFill>
                <a:latin typeface="Calibri" panose="020F0502020204030204" pitchFamily="34" charset="0"/>
                <a:ea typeface="Times New Roman" panose="02020603050405020304" pitchFamily="18" charset="0"/>
                <a:cs typeface="Mangal" panose="02040503050203030202" pitchFamily="18" charset="0"/>
              </a:rPr>
              <a:t>रक्तदान और रक्त चढ़ाना </a:t>
            </a:r>
            <a:r>
              <a:rPr lang="en-US" b="1" dirty="0">
                <a:solidFill>
                  <a:srgbClr val="FF0000"/>
                </a:solidFill>
                <a:latin typeface="Calibri" panose="020F0502020204030204" pitchFamily="34" charset="0"/>
                <a:ea typeface="Times New Roman" panose="02020603050405020304" pitchFamily="18" charset="0"/>
                <a:cs typeface="Mangal" panose="02040503050203030202" pitchFamily="18" charset="0"/>
              </a:rPr>
              <a:t>:</a:t>
            </a:r>
            <a:endParaRPr lang="en-IN" dirty="0">
              <a:latin typeface="Calibri" panose="020F0502020204030204" pitchFamily="34" charset="0"/>
              <a:ea typeface="Times New Roman" panose="02020603050405020304" pitchFamily="18" charset="0"/>
              <a:cs typeface="Mangal" panose="02040503050203030202" pitchFamily="18" charset="0"/>
            </a:endParaRPr>
          </a:p>
          <a:p>
            <a:pPr marL="342900" indent="-342900" algn="just">
              <a:lnSpc>
                <a:spcPct val="115000"/>
              </a:lnSpc>
              <a:spcAft>
                <a:spcPts val="1000"/>
              </a:spcAft>
              <a:buFont typeface="Wingdings" panose="05000000000000000000" pitchFamily="2" charset="2"/>
              <a:buChar char=""/>
              <a:tabLst>
                <a:tab pos="91440" algn="l"/>
              </a:tabLst>
            </a:pPr>
            <a:r>
              <a:rPr lang="hi-IN" dirty="0">
                <a:latin typeface="Bookman Old Style" panose="02050604050505020204" pitchFamily="18" charset="0"/>
                <a:ea typeface="Times New Roman" panose="02020603050405020304" pitchFamily="18" charset="0"/>
                <a:cs typeface="Mangal" panose="02040503050203030202" pitchFamily="18" charset="0"/>
              </a:rPr>
              <a:t>ब्लड ग्रुपिंग के इन दो मुख्य प्रकार के कारकों के कारण, </a:t>
            </a:r>
            <a:r>
              <a:rPr lang="en-US" dirty="0">
                <a:latin typeface="Bookman Old Style" panose="02050604050505020204" pitchFamily="18" charset="0"/>
                <a:ea typeface="Times New Roman" panose="02020603050405020304" pitchFamily="18" charset="0"/>
                <a:cs typeface="Mangal" panose="02040503050203030202" pitchFamily="18" charset="0"/>
              </a:rPr>
              <a:t>A+, A–, AB+, AB–, O+ </a:t>
            </a:r>
            <a:r>
              <a:rPr lang="hi-IN" dirty="0">
                <a:latin typeface="Bookman Old Style" panose="02050604050505020204" pitchFamily="18" charset="0"/>
                <a:ea typeface="Times New Roman" panose="02020603050405020304" pitchFamily="18" charset="0"/>
                <a:cs typeface="Mangal" panose="02040503050203030202" pitchFamily="18" charset="0"/>
              </a:rPr>
              <a:t>इत्यादि जैसे कई संयोजन संभव हैं।</a:t>
            </a:r>
          </a:p>
          <a:p>
            <a:pPr marL="342900" indent="-342900" algn="just">
              <a:lnSpc>
                <a:spcPct val="115000"/>
              </a:lnSpc>
              <a:spcAft>
                <a:spcPts val="1000"/>
              </a:spcAft>
              <a:buFont typeface="Wingdings" panose="05000000000000000000" pitchFamily="2" charset="2"/>
              <a:buChar char=""/>
              <a:tabLst>
                <a:tab pos="91440" algn="l"/>
              </a:tabLst>
            </a:pPr>
            <a:endParaRPr lang="hi-IN" dirty="0">
              <a:latin typeface="Bookman Old Style" panose="02050604050505020204" pitchFamily="18" charset="0"/>
              <a:ea typeface="Times New Roman" panose="02020603050405020304" pitchFamily="18" charset="0"/>
              <a:cs typeface="Mangal" panose="02040503050203030202" pitchFamily="18" charset="0"/>
            </a:endParaRPr>
          </a:p>
          <a:p>
            <a:pPr marL="342900" indent="-342900" algn="just">
              <a:lnSpc>
                <a:spcPct val="115000"/>
              </a:lnSpc>
              <a:spcAft>
                <a:spcPts val="1000"/>
              </a:spcAft>
              <a:buFont typeface="Wingdings" panose="05000000000000000000" pitchFamily="2" charset="2"/>
              <a:buChar char=""/>
              <a:tabLst>
                <a:tab pos="91440" algn="l"/>
              </a:tabLst>
            </a:pPr>
            <a:r>
              <a:rPr lang="hi-IN" dirty="0">
                <a:latin typeface="Bookman Old Style" panose="02050604050505020204" pitchFamily="18" charset="0"/>
                <a:ea typeface="Times New Roman" panose="02020603050405020304" pitchFamily="18" charset="0"/>
                <a:cs typeface="Mangal" panose="02040503050203030202" pitchFamily="18" charset="0"/>
              </a:rPr>
              <a:t>ब्लड ट्रांसफ्यूजन केवल उसी ग्रुप के संगत ब्लड से दिया जा सकता है।</a:t>
            </a:r>
          </a:p>
          <a:p>
            <a:pPr marL="342900" indent="-342900" algn="just">
              <a:lnSpc>
                <a:spcPct val="115000"/>
              </a:lnSpc>
              <a:spcAft>
                <a:spcPts val="1000"/>
              </a:spcAft>
              <a:buFont typeface="Wingdings" panose="05000000000000000000" pitchFamily="2" charset="2"/>
              <a:buChar char=""/>
              <a:tabLst>
                <a:tab pos="91440" algn="l"/>
              </a:tabLst>
            </a:pPr>
            <a:endParaRPr lang="hi-IN" dirty="0">
              <a:latin typeface="Bookman Old Style" panose="02050604050505020204" pitchFamily="18" charset="0"/>
              <a:ea typeface="Times New Roman" panose="02020603050405020304" pitchFamily="18" charset="0"/>
              <a:cs typeface="Mangal" panose="02040503050203030202" pitchFamily="18" charset="0"/>
            </a:endParaRPr>
          </a:p>
          <a:p>
            <a:pPr marL="342900" indent="-342900" algn="just">
              <a:lnSpc>
                <a:spcPct val="115000"/>
              </a:lnSpc>
              <a:spcAft>
                <a:spcPts val="1000"/>
              </a:spcAft>
              <a:buFont typeface="Wingdings" panose="05000000000000000000" pitchFamily="2" charset="2"/>
              <a:buChar char=""/>
              <a:tabLst>
                <a:tab pos="91440" algn="l"/>
              </a:tabLst>
            </a:pPr>
            <a:r>
              <a:rPr lang="hi-IN" dirty="0">
                <a:latin typeface="Bookman Old Style" panose="02050604050505020204" pitchFamily="18" charset="0"/>
                <a:ea typeface="Times New Roman" panose="02020603050405020304" pitchFamily="18" charset="0"/>
                <a:cs typeface="Mangal" panose="02040503050203030202" pitchFamily="18" charset="0"/>
              </a:rPr>
              <a:t>यहां तक ​​कि अगर डोनर का ब्लड ग्रुप भी वही हो, तो भी कई अन्य छोटे ब्लड ग्रुप कारकों की वजह से रेसिपिअंट के ब्लड से सीधे क्रॉस-मैचिंग करनी पड़ती है।</a:t>
            </a:r>
            <a:r>
              <a:rPr lang="en-US" dirty="0">
                <a:latin typeface="Bookman Old Style" panose="02050604050505020204" pitchFamily="18" charset="0"/>
                <a:ea typeface="Times New Roman" panose="02020603050405020304" pitchFamily="18" charset="0"/>
                <a:cs typeface="Mangal" panose="02040503050203030202" pitchFamily="18" charset="0"/>
              </a:rPr>
              <a:t> </a:t>
            </a:r>
            <a:endParaRPr lang="en-IN" dirty="0">
              <a:latin typeface="Calibri" panose="020F0502020204030204" pitchFamily="34" charset="0"/>
              <a:ea typeface="Times New Roman" panose="02020603050405020304" pitchFamily="18" charset="0"/>
              <a:cs typeface="Mangal" panose="02040503050203030202" pitchFamily="18" charset="0"/>
            </a:endParaRPr>
          </a:p>
          <a:p>
            <a:pPr marL="342900" indent="-342900" algn="just">
              <a:lnSpc>
                <a:spcPct val="115000"/>
              </a:lnSpc>
              <a:spcAft>
                <a:spcPts val="1000"/>
              </a:spcAft>
              <a:buFont typeface="Wingdings" panose="05000000000000000000" pitchFamily="2" charset="2"/>
              <a:buChar char=""/>
              <a:tabLst>
                <a:tab pos="91440" algn="l"/>
              </a:tabLst>
            </a:pPr>
            <a:endParaRPr lang="en-IN" sz="32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772369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424A83A-988C-6509-C23E-E25902EDE24E}"/>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F4E01D4C-08BB-3B6E-A796-E198C2E07FEC}"/>
              </a:ext>
            </a:extLst>
          </p:cNvPr>
          <p:cNvSpPr/>
          <p:nvPr/>
        </p:nvSpPr>
        <p:spPr>
          <a:xfrm>
            <a:off x="3837013" y="-131405"/>
            <a:ext cx="5428106" cy="685800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algn="ctr" defTabSz="914400" eaLnBrk="0" fontAlgn="base" hangingPunct="0">
              <a:spcBef>
                <a:spcPct val="0"/>
              </a:spcBef>
              <a:spcAft>
                <a:spcPct val="0"/>
              </a:spcAft>
            </a:pPr>
            <a:endParaRPr lang="en-US" altLang="en-US" sz="1400" u="sng" dirty="0">
              <a:latin typeface="Bookman Old Style" panose="02050604050505020204" pitchFamily="18" charset="0"/>
              <a:ea typeface="Times New Roman" panose="02020603050405020304" pitchFamily="18" charset="0"/>
              <a:cs typeface="Mangal" panose="02040503050203030202" pitchFamily="18" charset="0"/>
            </a:endParaRPr>
          </a:p>
          <a:p>
            <a:pPr algn="ctr" defTabSz="914400" eaLnBrk="0" fontAlgn="base" hangingPunct="0">
              <a:spcBef>
                <a:spcPct val="0"/>
              </a:spcBef>
              <a:spcAft>
                <a:spcPct val="0"/>
              </a:spcAft>
            </a:pPr>
            <a:endParaRPr lang="en-US" altLang="en-US" sz="1400" u="sng" dirty="0">
              <a:latin typeface="Bookman Old Style" panose="02050604050505020204" pitchFamily="18" charset="0"/>
              <a:ea typeface="Times New Roman" panose="02020603050405020304" pitchFamily="18" charset="0"/>
              <a:cs typeface="Mangal" panose="02040503050203030202" pitchFamily="18" charset="0"/>
            </a:endParaRPr>
          </a:p>
          <a:p>
            <a:pPr algn="ctr" defTabSz="914400" eaLnBrk="0" fontAlgn="base" hangingPunct="0">
              <a:spcBef>
                <a:spcPct val="0"/>
              </a:spcBef>
              <a:spcAft>
                <a:spcPct val="0"/>
              </a:spcAft>
            </a:pPr>
            <a:endParaRPr lang="en-US" altLang="en-US" sz="1400" u="sng" dirty="0">
              <a:latin typeface="Bookman Old Style" panose="02050604050505020204" pitchFamily="18" charset="0"/>
              <a:ea typeface="Times New Roman" panose="02020603050405020304" pitchFamily="18" charset="0"/>
              <a:cs typeface="Mangal" panose="02040503050203030202" pitchFamily="18" charset="0"/>
            </a:endParaRPr>
          </a:p>
          <a:p>
            <a:pPr algn="ctr" defTabSz="914400" eaLnBrk="0" fontAlgn="base" hangingPunct="0">
              <a:spcBef>
                <a:spcPct val="0"/>
              </a:spcBef>
              <a:spcAft>
                <a:spcPct val="0"/>
              </a:spcAft>
            </a:pPr>
            <a:endParaRPr lang="en-US" altLang="en-US" sz="1400" u="sng" dirty="0">
              <a:latin typeface="Bookman Old Style" panose="02050604050505020204" pitchFamily="18" charset="0"/>
              <a:ea typeface="Times New Roman" panose="02020603050405020304" pitchFamily="18" charset="0"/>
              <a:cs typeface="Mangal" panose="02040503050203030202" pitchFamily="18" charset="0"/>
            </a:endParaRPr>
          </a:p>
          <a:p>
            <a:pPr algn="ctr" defTabSz="914400" eaLnBrk="0" fontAlgn="base" hangingPunct="0">
              <a:spcBef>
                <a:spcPct val="0"/>
              </a:spcBef>
              <a:spcAft>
                <a:spcPct val="0"/>
              </a:spcAft>
            </a:pPr>
            <a:endParaRPr lang="en-US" altLang="en-US" sz="1400" u="sng" dirty="0">
              <a:latin typeface="Bookman Old Style" panose="02050604050505020204" pitchFamily="18" charset="0"/>
              <a:ea typeface="Times New Roman" panose="02020603050405020304" pitchFamily="18" charset="0"/>
              <a:cs typeface="Mangal" panose="02040503050203030202" pitchFamily="18" charset="0"/>
            </a:endParaRPr>
          </a:p>
          <a:p>
            <a:pPr algn="ctr" defTabSz="914400" eaLnBrk="0" fontAlgn="base" hangingPunct="0">
              <a:spcBef>
                <a:spcPct val="0"/>
              </a:spcBef>
              <a:spcAft>
                <a:spcPct val="0"/>
              </a:spcAft>
            </a:pPr>
            <a:endParaRPr lang="en-US" altLang="en-US" sz="1400" u="sng" dirty="0">
              <a:latin typeface="Bookman Old Style" panose="02050604050505020204" pitchFamily="18" charset="0"/>
              <a:ea typeface="Times New Roman" panose="02020603050405020304" pitchFamily="18" charset="0"/>
              <a:cs typeface="Mangal" panose="02040503050203030202" pitchFamily="18" charset="0"/>
            </a:endParaRPr>
          </a:p>
          <a:p>
            <a:pPr algn="ctr" defTabSz="914400" eaLnBrk="0" fontAlgn="base" hangingPunct="0">
              <a:spcBef>
                <a:spcPct val="0"/>
              </a:spcBef>
              <a:spcAft>
                <a:spcPct val="0"/>
              </a:spcAft>
            </a:pPr>
            <a:endParaRPr lang="en-US" altLang="en-US" sz="1400" u="sng" dirty="0">
              <a:latin typeface="Bookman Old Style" panose="02050604050505020204" pitchFamily="18" charset="0"/>
              <a:ea typeface="Times New Roman" panose="02020603050405020304" pitchFamily="18" charset="0"/>
              <a:cs typeface="Mangal" panose="02040503050203030202" pitchFamily="18" charset="0"/>
            </a:endParaRPr>
          </a:p>
          <a:p>
            <a:pPr algn="ctr" defTabSz="914400" eaLnBrk="0" fontAlgn="base" hangingPunct="0">
              <a:spcBef>
                <a:spcPct val="0"/>
              </a:spcBef>
              <a:spcAft>
                <a:spcPct val="0"/>
              </a:spcAft>
            </a:pPr>
            <a:endParaRPr lang="en-US" altLang="en-US" sz="1400" u="sng" dirty="0">
              <a:latin typeface="Bookman Old Style" panose="02050604050505020204" pitchFamily="18" charset="0"/>
              <a:ea typeface="Times New Roman" panose="02020603050405020304" pitchFamily="18" charset="0"/>
              <a:cs typeface="Mangal" panose="02040503050203030202" pitchFamily="18" charset="0"/>
            </a:endParaRPr>
          </a:p>
          <a:p>
            <a:pPr algn="ctr" defTabSz="914400" eaLnBrk="0" fontAlgn="base" hangingPunct="0">
              <a:spcBef>
                <a:spcPct val="0"/>
              </a:spcBef>
              <a:spcAft>
                <a:spcPct val="0"/>
              </a:spcAft>
            </a:pPr>
            <a:endParaRPr lang="en-US" altLang="en-US" sz="1400" u="sng" dirty="0">
              <a:latin typeface="Bookman Old Style" panose="02050604050505020204" pitchFamily="18" charset="0"/>
              <a:ea typeface="Times New Roman" panose="02020603050405020304" pitchFamily="18" charset="0"/>
              <a:cs typeface="Mangal" panose="02040503050203030202" pitchFamily="18" charset="0"/>
            </a:endParaRPr>
          </a:p>
          <a:p>
            <a:pPr algn="ctr" defTabSz="914400" eaLnBrk="0" fontAlgn="base" hangingPunct="0">
              <a:spcBef>
                <a:spcPct val="0"/>
              </a:spcBef>
              <a:spcAft>
                <a:spcPct val="0"/>
              </a:spcAft>
            </a:pPr>
            <a:r>
              <a:rPr lang="hi-IN" altLang="en-US" sz="2000" u="sng" dirty="0">
                <a:latin typeface="Bookman Old Style" panose="02050604050505020204" pitchFamily="18" charset="0"/>
                <a:ea typeface="Times New Roman" panose="02020603050405020304" pitchFamily="18" charset="0"/>
                <a:cs typeface="Mangal" panose="02040503050203030202" pitchFamily="18" charset="0"/>
              </a:rPr>
              <a:t>रक्त वाहिकाओं के मुख्य रूप से 3 प्रकार होते हैं</a:t>
            </a:r>
            <a:endParaRPr lang="en-US" altLang="en-US" sz="2000" dirty="0">
              <a:latin typeface="Arial" panose="020B0604020202020204" pitchFamily="34" charset="0"/>
            </a:endParaRPr>
          </a:p>
        </p:txBody>
      </p:sp>
      <p:sp>
        <p:nvSpPr>
          <p:cNvPr id="222" name="Duties of…">
            <a:extLst>
              <a:ext uri="{FF2B5EF4-FFF2-40B4-BE49-F238E27FC236}">
                <a16:creationId xmlns:a16="http://schemas.microsoft.com/office/drawing/2014/main" xmlns="" id="{C2BA9C06-C9E9-A53F-51ED-8A9446BD1CDF}"/>
              </a:ext>
            </a:extLst>
          </p:cNvPr>
          <p:cNvSpPr txBox="1"/>
          <p:nvPr/>
        </p:nvSpPr>
        <p:spPr>
          <a:xfrm>
            <a:off x="352880" y="2786719"/>
            <a:ext cx="3237668" cy="5108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018" tIns="22018" rIns="22018" bIns="22018">
            <a:spAutoFit/>
          </a:bodyPr>
          <a:lstStyle/>
          <a:p>
            <a:pPr algn="ctr">
              <a:lnSpc>
                <a:spcPct val="115000"/>
              </a:lnSpc>
              <a:spcAft>
                <a:spcPts val="1000"/>
              </a:spcAft>
            </a:pPr>
            <a:endParaRPr lang="en-IN" sz="2800" dirty="0">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7199BE21-1FD8-C12E-0A17-26810F086DB9}"/>
              </a:ext>
            </a:extLst>
          </p:cNvPr>
          <p:cNvSpPr txBox="1"/>
          <p:nvPr/>
        </p:nvSpPr>
        <p:spPr>
          <a:xfrm>
            <a:off x="3958264" y="2433373"/>
            <a:ext cx="3814733" cy="2869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018" tIns="22018" rIns="22018" bIns="22018">
            <a:spAutoFit/>
          </a:bodyPr>
          <a:lstStyle/>
          <a:p>
            <a:pPr marL="276894" indent="-276894">
              <a:spcBef>
                <a:spcPts val="366"/>
              </a:spcBef>
              <a:buFont typeface="Arial" panose="020B0604020202020204" pitchFamily="34" charset="0"/>
              <a:buChar char="•"/>
              <a:tabLst>
                <a:tab pos="597556" algn="l"/>
                <a:tab pos="1112043" algn="l"/>
                <a:tab pos="1626530" algn="l"/>
                <a:tab pos="2141018" algn="l"/>
                <a:tab pos="2655504" algn="l"/>
                <a:tab pos="3169991" algn="l"/>
                <a:tab pos="3684479" algn="l"/>
                <a:tab pos="4198966" algn="l"/>
                <a:tab pos="4713453" algn="l"/>
                <a:tab pos="5227940" algn="l"/>
                <a:tab pos="5742428" algn="l"/>
              </a:tabLst>
              <a:defRPr/>
            </a:pPr>
            <a:endParaRPr lang="en-GB" sz="1576"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44DC0C60-328E-7B19-DDBD-6E992B97C060}"/>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07ECB861-51C8-B7BB-D8A8-36B0CAAC3DC0}"/>
              </a:ext>
            </a:extLst>
          </p:cNvPr>
          <p:cNvPicPr>
            <a:picLocks noChangeAspect="1"/>
          </p:cNvPicPr>
          <p:nvPr/>
        </p:nvPicPr>
        <p:blipFill>
          <a:blip r:embed="rId2" cstate="print"/>
          <a:stretch>
            <a:fillRect/>
          </a:stretch>
        </p:blipFill>
        <p:spPr>
          <a:xfrm>
            <a:off x="1550775" y="5189688"/>
            <a:ext cx="360921" cy="155396"/>
          </a:xfrm>
          <a:prstGeom prst="rect">
            <a:avLst/>
          </a:prstGeom>
        </p:spPr>
      </p:pic>
      <p:sp>
        <p:nvSpPr>
          <p:cNvPr id="6" name="TextBox 5">
            <a:extLst>
              <a:ext uri="{FF2B5EF4-FFF2-40B4-BE49-F238E27FC236}">
                <a16:creationId xmlns:a16="http://schemas.microsoft.com/office/drawing/2014/main" xmlns="" id="{518BE04D-0EEB-287F-2952-E54D1298B046}"/>
              </a:ext>
            </a:extLst>
          </p:cNvPr>
          <p:cNvSpPr txBox="1"/>
          <p:nvPr/>
        </p:nvSpPr>
        <p:spPr>
          <a:xfrm>
            <a:off x="-343469" y="2698555"/>
            <a:ext cx="4630366" cy="1042658"/>
          </a:xfrm>
          <a:prstGeom prst="rect">
            <a:avLst/>
          </a:prstGeom>
          <a:noFill/>
        </p:spPr>
        <p:txBody>
          <a:bodyPr wrap="square">
            <a:spAutoFit/>
          </a:bodyPr>
          <a:lstStyle/>
          <a:p>
            <a:pPr algn="ctr">
              <a:lnSpc>
                <a:spcPct val="115000"/>
              </a:lnSpc>
              <a:spcAft>
                <a:spcPts val="1000"/>
              </a:spcAft>
            </a:pPr>
            <a:r>
              <a:rPr lang="hi-IN" sz="24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rPr>
              <a:t>रक्त वाहिकाएँ</a:t>
            </a:r>
          </a:p>
          <a:p>
            <a:pPr algn="ctr">
              <a:lnSpc>
                <a:spcPct val="115000"/>
              </a:lnSpc>
              <a:spcAft>
                <a:spcPts val="1000"/>
              </a:spcAft>
            </a:pPr>
            <a:r>
              <a:rPr lang="hi-IN" sz="24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rPr>
              <a:t>रक्त वाहिकाओं की संरचना</a:t>
            </a:r>
            <a:endParaRPr lang="en-IN" sz="1200" dirty="0">
              <a:latin typeface="Calibri" panose="020F0502020204030204" pitchFamily="34" charset="0"/>
              <a:ea typeface="Times New Roman" panose="02020603050405020304" pitchFamily="18" charset="0"/>
              <a:cs typeface="Mangal" panose="02040503050203030202" pitchFamily="18" charset="0"/>
            </a:endParaRPr>
          </a:p>
        </p:txBody>
      </p:sp>
      <p:sp>
        <p:nvSpPr>
          <p:cNvPr id="4" name="Text Box 23">
            <a:extLst>
              <a:ext uri="{FF2B5EF4-FFF2-40B4-BE49-F238E27FC236}">
                <a16:creationId xmlns:a16="http://schemas.microsoft.com/office/drawing/2014/main" xmlns="" id="{8E721EE1-5906-93C3-7EF2-E7EB484B7DCA}"/>
              </a:ext>
            </a:extLst>
          </p:cNvPr>
          <p:cNvSpPr txBox="1">
            <a:spLocks noChangeArrowheads="1"/>
          </p:cNvSpPr>
          <p:nvPr/>
        </p:nvSpPr>
        <p:spPr bwMode="auto">
          <a:xfrm>
            <a:off x="3837013" y="2544646"/>
            <a:ext cx="2695036" cy="75294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defTabSz="914400" eaLnBrk="0" fontAlgn="base" hangingPunct="0">
              <a:spcBef>
                <a:spcPct val="0"/>
              </a:spcBef>
              <a:spcAft>
                <a:spcPct val="0"/>
              </a:spcAft>
            </a:pPr>
            <a:r>
              <a:rPr lang="hi-IN" altLang="en-US" sz="2800" u="sng" dirty="0">
                <a:solidFill>
                  <a:srgbClr val="FF0000"/>
                </a:solidFill>
                <a:latin typeface="Calibri" panose="020F0502020204030204" pitchFamily="34" charset="0"/>
                <a:ea typeface="Times New Roman" panose="02020603050405020304" pitchFamily="18" charset="0"/>
                <a:cs typeface="Mangal" panose="02040503050203030202" pitchFamily="18" charset="0"/>
              </a:rPr>
              <a:t>धमनियों</a:t>
            </a:r>
            <a:endParaRPr lang="en-US" altLang="en-US" sz="2800" dirty="0">
              <a:solidFill>
                <a:srgbClr val="FF0000"/>
              </a:solidFill>
              <a:latin typeface="Arial" panose="020B0604020202020204" pitchFamily="34" charset="0"/>
            </a:endParaRPr>
          </a:p>
        </p:txBody>
      </p:sp>
      <p:sp>
        <p:nvSpPr>
          <p:cNvPr id="7" name="Text Box 21">
            <a:extLst>
              <a:ext uri="{FF2B5EF4-FFF2-40B4-BE49-F238E27FC236}">
                <a16:creationId xmlns:a16="http://schemas.microsoft.com/office/drawing/2014/main" xmlns="" id="{B497FAC4-1A1F-040B-BC0F-E9B3C4669319}"/>
              </a:ext>
            </a:extLst>
          </p:cNvPr>
          <p:cNvSpPr txBox="1">
            <a:spLocks noChangeArrowheads="1"/>
          </p:cNvSpPr>
          <p:nvPr/>
        </p:nvSpPr>
        <p:spPr bwMode="auto">
          <a:xfrm>
            <a:off x="3837013" y="3560406"/>
            <a:ext cx="2830503" cy="71967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defTabSz="914400" eaLnBrk="0" fontAlgn="base" hangingPunct="0">
              <a:spcBef>
                <a:spcPct val="0"/>
              </a:spcBef>
              <a:spcAft>
                <a:spcPct val="0"/>
              </a:spcAft>
            </a:pPr>
            <a:r>
              <a:rPr lang="hi-IN" altLang="en-US" sz="3200" u="sng" dirty="0">
                <a:solidFill>
                  <a:srgbClr val="00B0F0"/>
                </a:solidFill>
                <a:latin typeface="Calibri" panose="020F0502020204030204" pitchFamily="34" charset="0"/>
                <a:ea typeface="Times New Roman" panose="02020603050405020304" pitchFamily="18" charset="0"/>
                <a:cs typeface="Mangal" panose="02040503050203030202" pitchFamily="18" charset="0"/>
              </a:rPr>
              <a:t>नसों</a:t>
            </a:r>
            <a:endParaRPr lang="en-US" altLang="en-US" sz="3200" dirty="0">
              <a:solidFill>
                <a:srgbClr val="00B0F0"/>
              </a:solidFill>
              <a:latin typeface="Arial" panose="020B0604020202020204" pitchFamily="34" charset="0"/>
            </a:endParaRPr>
          </a:p>
        </p:txBody>
      </p:sp>
      <p:sp>
        <p:nvSpPr>
          <p:cNvPr id="8" name="Text Box 22">
            <a:extLst>
              <a:ext uri="{FF2B5EF4-FFF2-40B4-BE49-F238E27FC236}">
                <a16:creationId xmlns:a16="http://schemas.microsoft.com/office/drawing/2014/main" xmlns="" id="{63960263-34EB-95CC-8596-E6F8C041A5C6}"/>
              </a:ext>
            </a:extLst>
          </p:cNvPr>
          <p:cNvSpPr txBox="1">
            <a:spLocks noChangeArrowheads="1"/>
          </p:cNvSpPr>
          <p:nvPr/>
        </p:nvSpPr>
        <p:spPr bwMode="auto">
          <a:xfrm>
            <a:off x="3837013" y="4539664"/>
            <a:ext cx="2996347" cy="71967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defTabSz="914400" eaLnBrk="0" fontAlgn="base" hangingPunct="0">
              <a:spcBef>
                <a:spcPct val="0"/>
              </a:spcBef>
              <a:spcAft>
                <a:spcPct val="0"/>
              </a:spcAft>
            </a:pPr>
            <a:r>
              <a:rPr lang="hi-IN" altLang="en-US" sz="3200" u="sng" dirty="0">
                <a:solidFill>
                  <a:srgbClr val="FF0000"/>
                </a:solidFill>
                <a:latin typeface="Calibri" panose="020F0502020204030204" pitchFamily="34" charset="0"/>
                <a:ea typeface="Times New Roman" panose="02020603050405020304" pitchFamily="18" charset="0"/>
                <a:cs typeface="Mangal" panose="02040503050203030202" pitchFamily="18" charset="0"/>
              </a:rPr>
              <a:t>केशिकाओं</a:t>
            </a:r>
            <a:endParaRPr lang="en-US" altLang="en-US" sz="3200" dirty="0">
              <a:solidFill>
                <a:srgbClr val="FF0000"/>
              </a:solidFill>
              <a:latin typeface="Arial" panose="020B0604020202020204" pitchFamily="34" charset="0"/>
            </a:endParaRPr>
          </a:p>
        </p:txBody>
      </p:sp>
    </p:spTree>
    <p:extLst>
      <p:ext uri="{BB962C8B-B14F-4D97-AF65-F5344CB8AC3E}">
        <p14:creationId xmlns:p14="http://schemas.microsoft.com/office/powerpoint/2010/main" val="29679613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CF67058-4FDF-01D1-AE3C-149BB2A6F8F1}"/>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563C0FEB-67CA-8D8B-3CD3-6DB47DF664D9}"/>
              </a:ext>
            </a:extLst>
          </p:cNvPr>
          <p:cNvSpPr/>
          <p:nvPr/>
        </p:nvSpPr>
        <p:spPr>
          <a:xfrm>
            <a:off x="3715894" y="19730"/>
            <a:ext cx="5428106" cy="685800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algn="ctr" defTabSz="914400" eaLnBrk="0" fontAlgn="base" hangingPunct="0">
              <a:spcBef>
                <a:spcPct val="0"/>
              </a:spcBef>
              <a:spcAft>
                <a:spcPct val="0"/>
              </a:spcAft>
            </a:pPr>
            <a:endParaRPr lang="en-US" altLang="en-US" sz="1400" u="sng" dirty="0">
              <a:latin typeface="Bookman Old Style" panose="02050604050505020204" pitchFamily="18" charset="0"/>
              <a:ea typeface="Times New Roman" panose="02020603050405020304" pitchFamily="18" charset="0"/>
              <a:cs typeface="Mangal" panose="02040503050203030202" pitchFamily="18" charset="0"/>
            </a:endParaRPr>
          </a:p>
          <a:p>
            <a:pPr algn="ctr" defTabSz="914400" eaLnBrk="0" fontAlgn="base" hangingPunct="0">
              <a:spcBef>
                <a:spcPct val="0"/>
              </a:spcBef>
              <a:spcAft>
                <a:spcPct val="0"/>
              </a:spcAft>
            </a:pPr>
            <a:endParaRPr lang="en-US" altLang="en-US" sz="1400" u="sng" dirty="0">
              <a:latin typeface="Bookman Old Style" panose="02050604050505020204" pitchFamily="18" charset="0"/>
              <a:ea typeface="Times New Roman" panose="02020603050405020304" pitchFamily="18" charset="0"/>
              <a:cs typeface="Mangal" panose="02040503050203030202" pitchFamily="18" charset="0"/>
            </a:endParaRPr>
          </a:p>
          <a:p>
            <a:pPr algn="ctr" defTabSz="914400" eaLnBrk="0" fontAlgn="base" hangingPunct="0">
              <a:spcBef>
                <a:spcPct val="0"/>
              </a:spcBef>
              <a:spcAft>
                <a:spcPct val="0"/>
              </a:spcAft>
            </a:pPr>
            <a:endParaRPr lang="en-US" altLang="en-US" sz="1400" u="sng" dirty="0">
              <a:latin typeface="Bookman Old Style" panose="02050604050505020204" pitchFamily="18" charset="0"/>
              <a:ea typeface="Times New Roman" panose="02020603050405020304" pitchFamily="18" charset="0"/>
              <a:cs typeface="Mangal" panose="02040503050203030202" pitchFamily="18" charset="0"/>
            </a:endParaRPr>
          </a:p>
          <a:p>
            <a:pPr algn="ctr" defTabSz="914400" eaLnBrk="0" fontAlgn="base" hangingPunct="0">
              <a:spcBef>
                <a:spcPct val="0"/>
              </a:spcBef>
              <a:spcAft>
                <a:spcPct val="0"/>
              </a:spcAft>
            </a:pPr>
            <a:endParaRPr lang="en-US" altLang="en-US" sz="1400" u="sng" dirty="0">
              <a:latin typeface="Bookman Old Style" panose="02050604050505020204" pitchFamily="18" charset="0"/>
              <a:ea typeface="Times New Roman" panose="02020603050405020304" pitchFamily="18" charset="0"/>
              <a:cs typeface="Mangal" panose="02040503050203030202" pitchFamily="18" charset="0"/>
            </a:endParaRPr>
          </a:p>
          <a:p>
            <a:pPr algn="ctr" defTabSz="914400" eaLnBrk="0" fontAlgn="base" hangingPunct="0">
              <a:spcBef>
                <a:spcPct val="0"/>
              </a:spcBef>
              <a:spcAft>
                <a:spcPct val="0"/>
              </a:spcAft>
            </a:pPr>
            <a:endParaRPr lang="en-US" altLang="en-US" sz="1400" u="sng" dirty="0">
              <a:latin typeface="Bookman Old Style" panose="02050604050505020204" pitchFamily="18" charset="0"/>
              <a:ea typeface="Times New Roman" panose="02020603050405020304" pitchFamily="18" charset="0"/>
              <a:cs typeface="Mangal" panose="02040503050203030202" pitchFamily="18" charset="0"/>
            </a:endParaRPr>
          </a:p>
          <a:p>
            <a:pPr algn="ctr" defTabSz="914400" eaLnBrk="0" fontAlgn="base" hangingPunct="0">
              <a:spcBef>
                <a:spcPct val="0"/>
              </a:spcBef>
              <a:spcAft>
                <a:spcPct val="0"/>
              </a:spcAft>
            </a:pPr>
            <a:endParaRPr lang="en-US" altLang="en-US" sz="1400" u="sng" dirty="0">
              <a:latin typeface="Bookman Old Style" panose="02050604050505020204" pitchFamily="18" charset="0"/>
              <a:ea typeface="Times New Roman" panose="02020603050405020304" pitchFamily="18" charset="0"/>
              <a:cs typeface="Mangal" panose="02040503050203030202" pitchFamily="18" charset="0"/>
            </a:endParaRPr>
          </a:p>
          <a:p>
            <a:pPr algn="ctr" defTabSz="914400" eaLnBrk="0" fontAlgn="base" hangingPunct="0">
              <a:spcBef>
                <a:spcPct val="0"/>
              </a:spcBef>
              <a:spcAft>
                <a:spcPct val="0"/>
              </a:spcAft>
            </a:pPr>
            <a:endParaRPr lang="en-US" altLang="en-US" sz="1400" u="sng" dirty="0">
              <a:latin typeface="Bookman Old Style" panose="02050604050505020204" pitchFamily="18" charset="0"/>
              <a:ea typeface="Times New Roman" panose="02020603050405020304" pitchFamily="18" charset="0"/>
              <a:cs typeface="Mangal" panose="02040503050203030202" pitchFamily="18" charset="0"/>
            </a:endParaRPr>
          </a:p>
          <a:p>
            <a:pPr algn="ctr" defTabSz="914400" eaLnBrk="0" fontAlgn="base" hangingPunct="0">
              <a:spcBef>
                <a:spcPct val="0"/>
              </a:spcBef>
              <a:spcAft>
                <a:spcPct val="0"/>
              </a:spcAft>
            </a:pPr>
            <a:endParaRPr lang="en-US" altLang="en-US" sz="1400" u="sng" dirty="0">
              <a:latin typeface="Bookman Old Style" panose="02050604050505020204" pitchFamily="18" charset="0"/>
              <a:ea typeface="Times New Roman" panose="02020603050405020304" pitchFamily="18" charset="0"/>
              <a:cs typeface="Mangal" panose="02040503050203030202" pitchFamily="18" charset="0"/>
            </a:endParaRPr>
          </a:p>
          <a:p>
            <a:pPr algn="ctr" defTabSz="914400" eaLnBrk="0" fontAlgn="base" hangingPunct="0">
              <a:spcBef>
                <a:spcPct val="0"/>
              </a:spcBef>
              <a:spcAft>
                <a:spcPct val="0"/>
              </a:spcAft>
            </a:pPr>
            <a:endParaRPr lang="en-US" altLang="en-US" sz="1400" u="sng" dirty="0">
              <a:latin typeface="Bookman Old Style" panose="02050604050505020204" pitchFamily="18" charset="0"/>
              <a:ea typeface="Times New Roman" panose="02020603050405020304" pitchFamily="18" charset="0"/>
              <a:cs typeface="Mangal" panose="02040503050203030202" pitchFamily="18" charset="0"/>
            </a:endParaRPr>
          </a:p>
        </p:txBody>
      </p:sp>
      <p:sp>
        <p:nvSpPr>
          <p:cNvPr id="222" name="Duties of…">
            <a:extLst>
              <a:ext uri="{FF2B5EF4-FFF2-40B4-BE49-F238E27FC236}">
                <a16:creationId xmlns:a16="http://schemas.microsoft.com/office/drawing/2014/main" xmlns="" id="{677BFF1C-F05B-A59E-52E3-161BED09E87A}"/>
              </a:ext>
            </a:extLst>
          </p:cNvPr>
          <p:cNvSpPr txBox="1"/>
          <p:nvPr/>
        </p:nvSpPr>
        <p:spPr>
          <a:xfrm>
            <a:off x="352880" y="2786719"/>
            <a:ext cx="3237668" cy="5108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018" tIns="22018" rIns="22018" bIns="22018">
            <a:spAutoFit/>
          </a:bodyPr>
          <a:lstStyle/>
          <a:p>
            <a:pPr algn="ctr">
              <a:lnSpc>
                <a:spcPct val="115000"/>
              </a:lnSpc>
              <a:spcAft>
                <a:spcPts val="1000"/>
              </a:spcAft>
            </a:pPr>
            <a:endParaRPr lang="en-IN" sz="2800" dirty="0">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E9BB98A6-DD4B-C375-6629-FA4A72CDC9B2}"/>
              </a:ext>
            </a:extLst>
          </p:cNvPr>
          <p:cNvSpPr txBox="1"/>
          <p:nvPr/>
        </p:nvSpPr>
        <p:spPr>
          <a:xfrm>
            <a:off x="3958264" y="2433373"/>
            <a:ext cx="3814733" cy="2869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018" tIns="22018" rIns="22018" bIns="22018">
            <a:spAutoFit/>
          </a:bodyPr>
          <a:lstStyle/>
          <a:p>
            <a:pPr marL="276894" indent="-276894">
              <a:spcBef>
                <a:spcPts val="366"/>
              </a:spcBef>
              <a:buFont typeface="Arial" panose="020B0604020202020204" pitchFamily="34" charset="0"/>
              <a:buChar char="•"/>
              <a:tabLst>
                <a:tab pos="597556" algn="l"/>
                <a:tab pos="1112043" algn="l"/>
                <a:tab pos="1626530" algn="l"/>
                <a:tab pos="2141018" algn="l"/>
                <a:tab pos="2655504" algn="l"/>
                <a:tab pos="3169991" algn="l"/>
                <a:tab pos="3684479" algn="l"/>
                <a:tab pos="4198966" algn="l"/>
                <a:tab pos="4713453" algn="l"/>
                <a:tab pos="5227940" algn="l"/>
                <a:tab pos="5742428" algn="l"/>
              </a:tabLst>
              <a:defRPr/>
            </a:pPr>
            <a:endParaRPr lang="en-GB" sz="1576"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648FC870-A3C9-D37C-1A44-0A55059A6CD8}"/>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448C6CAD-6128-BDE3-D5F2-54E554912110}"/>
              </a:ext>
            </a:extLst>
          </p:cNvPr>
          <p:cNvPicPr>
            <a:picLocks noChangeAspect="1"/>
          </p:cNvPicPr>
          <p:nvPr/>
        </p:nvPicPr>
        <p:blipFill>
          <a:blip r:embed="rId2" cstate="print"/>
          <a:stretch>
            <a:fillRect/>
          </a:stretch>
        </p:blipFill>
        <p:spPr>
          <a:xfrm>
            <a:off x="1550775" y="5189688"/>
            <a:ext cx="360921" cy="155396"/>
          </a:xfrm>
          <a:prstGeom prst="rect">
            <a:avLst/>
          </a:prstGeom>
        </p:spPr>
      </p:pic>
      <p:sp>
        <p:nvSpPr>
          <p:cNvPr id="6" name="TextBox 5">
            <a:extLst>
              <a:ext uri="{FF2B5EF4-FFF2-40B4-BE49-F238E27FC236}">
                <a16:creationId xmlns:a16="http://schemas.microsoft.com/office/drawing/2014/main" xmlns="" id="{12C69770-438E-AFFF-8D60-99EAD62B4B81}"/>
              </a:ext>
            </a:extLst>
          </p:cNvPr>
          <p:cNvSpPr txBox="1"/>
          <p:nvPr/>
        </p:nvSpPr>
        <p:spPr>
          <a:xfrm>
            <a:off x="-343469" y="2698555"/>
            <a:ext cx="4630366" cy="492122"/>
          </a:xfrm>
          <a:prstGeom prst="rect">
            <a:avLst/>
          </a:prstGeom>
          <a:noFill/>
        </p:spPr>
        <p:txBody>
          <a:bodyPr wrap="square">
            <a:spAutoFit/>
          </a:bodyPr>
          <a:lstStyle/>
          <a:p>
            <a:pPr algn="ctr">
              <a:lnSpc>
                <a:spcPct val="115000"/>
              </a:lnSpc>
              <a:spcAft>
                <a:spcPts val="1000"/>
              </a:spcAft>
            </a:pPr>
            <a:r>
              <a:rPr lang="hi-IN" sz="24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rPr>
              <a:t>धमनियों </a:t>
            </a:r>
            <a:r>
              <a:rPr lang="en-US" sz="2400" b="1" dirty="0">
                <a:solidFill>
                  <a:srgbClr val="FF0000"/>
                </a:solidFill>
                <a:latin typeface="Calibri" panose="020F0502020204030204" pitchFamily="34" charset="0"/>
                <a:ea typeface="Times New Roman" panose="02020603050405020304" pitchFamily="18" charset="0"/>
                <a:cs typeface="Mangal" panose="02040503050203030202" pitchFamily="18" charset="0"/>
              </a:rPr>
              <a:t>:</a:t>
            </a:r>
            <a:endParaRPr lang="en-IN" sz="1200" dirty="0">
              <a:latin typeface="Calibri" panose="020F0502020204030204" pitchFamily="34" charset="0"/>
              <a:ea typeface="Times New Roman" panose="02020603050405020304" pitchFamily="18" charset="0"/>
              <a:cs typeface="Mangal" panose="02040503050203030202" pitchFamily="18" charset="0"/>
            </a:endParaRPr>
          </a:p>
        </p:txBody>
      </p:sp>
      <p:sp>
        <p:nvSpPr>
          <p:cNvPr id="9" name="TextBox 8">
            <a:extLst>
              <a:ext uri="{FF2B5EF4-FFF2-40B4-BE49-F238E27FC236}">
                <a16:creationId xmlns:a16="http://schemas.microsoft.com/office/drawing/2014/main" xmlns="" id="{2CA0363B-31CF-762F-2133-B34C8ADE2CA0}"/>
              </a:ext>
            </a:extLst>
          </p:cNvPr>
          <p:cNvSpPr txBox="1"/>
          <p:nvPr/>
        </p:nvSpPr>
        <p:spPr>
          <a:xfrm>
            <a:off x="3715894" y="2239307"/>
            <a:ext cx="5306988" cy="3294556"/>
          </a:xfrm>
          <a:prstGeom prst="rect">
            <a:avLst/>
          </a:prstGeom>
          <a:noFill/>
        </p:spPr>
        <p:txBody>
          <a:bodyPr wrap="square">
            <a:spAutoFit/>
          </a:bodyPr>
          <a:lstStyle/>
          <a:p>
            <a:pPr marL="342900" indent="-342900" algn="just">
              <a:lnSpc>
                <a:spcPct val="115000"/>
              </a:lnSpc>
              <a:spcAft>
                <a:spcPts val="1000"/>
              </a:spcAft>
              <a:buFont typeface="Wingdings" panose="05000000000000000000" pitchFamily="2" charset="2"/>
              <a:buChar char=""/>
              <a:tabLst>
                <a:tab pos="502920" algn="l"/>
              </a:tabLst>
            </a:pPr>
            <a:r>
              <a:rPr lang="hi-IN" sz="2400" dirty="0">
                <a:latin typeface="Bookman Old Style" panose="02050604050505020204" pitchFamily="18" charset="0"/>
                <a:ea typeface="Times New Roman" panose="02020603050405020304" pitchFamily="18" charset="0"/>
                <a:cs typeface="Mangal" panose="02040503050203030202" pitchFamily="18" charset="0"/>
              </a:rPr>
              <a:t>ऑक्सीजनेटेड रक्त का परिवहन (पल्मोनरी धमनी को छोड़कर)</a:t>
            </a:r>
          </a:p>
          <a:p>
            <a:pPr marL="342900" indent="-342900" algn="just">
              <a:lnSpc>
                <a:spcPct val="115000"/>
              </a:lnSpc>
              <a:spcAft>
                <a:spcPts val="1000"/>
              </a:spcAft>
              <a:buFont typeface="Wingdings" panose="05000000000000000000" pitchFamily="2" charset="2"/>
              <a:buChar char=""/>
              <a:tabLst>
                <a:tab pos="502920" algn="l"/>
              </a:tabLst>
            </a:pPr>
            <a:r>
              <a:rPr lang="hi-IN" sz="2400" dirty="0">
                <a:latin typeface="Bookman Old Style" panose="02050604050505020204" pitchFamily="18" charset="0"/>
                <a:ea typeface="Times New Roman" panose="02020603050405020304" pitchFamily="18" charset="0"/>
                <a:cs typeface="Mangal" panose="02040503050203030202" pitchFamily="18" charset="0"/>
              </a:rPr>
              <a:t>दिल से रक्त को शरीर के अन्य भागों में ले जाना</a:t>
            </a:r>
          </a:p>
          <a:p>
            <a:pPr marL="342900" indent="-342900" algn="just">
              <a:lnSpc>
                <a:spcPct val="115000"/>
              </a:lnSpc>
              <a:spcAft>
                <a:spcPts val="1000"/>
              </a:spcAft>
              <a:buFont typeface="Wingdings" panose="05000000000000000000" pitchFamily="2" charset="2"/>
              <a:buChar char=""/>
              <a:tabLst>
                <a:tab pos="502920" algn="l"/>
              </a:tabLst>
            </a:pPr>
            <a:r>
              <a:rPr lang="hi-IN" sz="2400" dirty="0">
                <a:latin typeface="Bookman Old Style" panose="02050604050505020204" pitchFamily="18" charset="0"/>
                <a:ea typeface="Times New Roman" panose="02020603050405020304" pitchFamily="18" charset="0"/>
                <a:cs typeface="Mangal" panose="02040503050203030202" pitchFamily="18" charset="0"/>
              </a:rPr>
              <a:t>धमनियों का आकार अलग-अलग होता है, लेकिन उनकी संरचना लगभग समान होती है</a:t>
            </a:r>
            <a:r>
              <a:rPr lang="en-US" sz="2400" dirty="0">
                <a:latin typeface="Bookman Old Style" panose="02050604050505020204" pitchFamily="18" charset="0"/>
                <a:ea typeface="Times New Roman" panose="02020603050405020304" pitchFamily="18" charset="0"/>
                <a:cs typeface="Mangal" panose="02040503050203030202" pitchFamily="18" charset="0"/>
              </a:rPr>
              <a:t> </a:t>
            </a:r>
            <a:endParaRPr lang="en-IN" sz="32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40270337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F2360A4-EFE6-EE94-6665-5772951E258E}"/>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334EC060-09E0-E9C2-8865-6BADE9408E1E}"/>
              </a:ext>
            </a:extLst>
          </p:cNvPr>
          <p:cNvSpPr/>
          <p:nvPr/>
        </p:nvSpPr>
        <p:spPr>
          <a:xfrm>
            <a:off x="3715894" y="19730"/>
            <a:ext cx="5428106" cy="685800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algn="ctr" defTabSz="914400" eaLnBrk="0" fontAlgn="base" hangingPunct="0">
              <a:spcBef>
                <a:spcPct val="0"/>
              </a:spcBef>
              <a:spcAft>
                <a:spcPct val="0"/>
              </a:spcAft>
            </a:pPr>
            <a:endParaRPr lang="en-US" altLang="en-US" sz="1400" u="sng" dirty="0">
              <a:latin typeface="Bookman Old Style" panose="02050604050505020204" pitchFamily="18" charset="0"/>
              <a:ea typeface="Times New Roman" panose="02020603050405020304" pitchFamily="18" charset="0"/>
              <a:cs typeface="Mangal" panose="02040503050203030202" pitchFamily="18" charset="0"/>
            </a:endParaRPr>
          </a:p>
          <a:p>
            <a:pPr algn="ctr" defTabSz="914400" eaLnBrk="0" fontAlgn="base" hangingPunct="0">
              <a:spcBef>
                <a:spcPct val="0"/>
              </a:spcBef>
              <a:spcAft>
                <a:spcPct val="0"/>
              </a:spcAft>
            </a:pPr>
            <a:endParaRPr lang="en-US" altLang="en-US" sz="1400" u="sng" dirty="0">
              <a:latin typeface="Bookman Old Style" panose="02050604050505020204" pitchFamily="18" charset="0"/>
              <a:ea typeface="Times New Roman" panose="02020603050405020304" pitchFamily="18" charset="0"/>
              <a:cs typeface="Mangal" panose="02040503050203030202" pitchFamily="18" charset="0"/>
            </a:endParaRPr>
          </a:p>
          <a:p>
            <a:pPr algn="ctr" defTabSz="914400" eaLnBrk="0" fontAlgn="base" hangingPunct="0">
              <a:spcBef>
                <a:spcPct val="0"/>
              </a:spcBef>
              <a:spcAft>
                <a:spcPct val="0"/>
              </a:spcAft>
            </a:pPr>
            <a:endParaRPr lang="en-US" altLang="en-US" sz="1400" u="sng" dirty="0">
              <a:latin typeface="Bookman Old Style" panose="02050604050505020204" pitchFamily="18" charset="0"/>
              <a:ea typeface="Times New Roman" panose="02020603050405020304" pitchFamily="18" charset="0"/>
              <a:cs typeface="Mangal" panose="02040503050203030202" pitchFamily="18" charset="0"/>
            </a:endParaRPr>
          </a:p>
          <a:p>
            <a:pPr algn="ctr" defTabSz="914400" eaLnBrk="0" fontAlgn="base" hangingPunct="0">
              <a:spcBef>
                <a:spcPct val="0"/>
              </a:spcBef>
              <a:spcAft>
                <a:spcPct val="0"/>
              </a:spcAft>
            </a:pPr>
            <a:endParaRPr lang="en-US" altLang="en-US" sz="1400" u="sng" dirty="0">
              <a:latin typeface="Bookman Old Style" panose="02050604050505020204" pitchFamily="18" charset="0"/>
              <a:ea typeface="Times New Roman" panose="02020603050405020304" pitchFamily="18" charset="0"/>
              <a:cs typeface="Mangal" panose="02040503050203030202" pitchFamily="18" charset="0"/>
            </a:endParaRPr>
          </a:p>
          <a:p>
            <a:pPr algn="ctr" defTabSz="914400" eaLnBrk="0" fontAlgn="base" hangingPunct="0">
              <a:spcBef>
                <a:spcPct val="0"/>
              </a:spcBef>
              <a:spcAft>
                <a:spcPct val="0"/>
              </a:spcAft>
            </a:pPr>
            <a:endParaRPr lang="en-US" altLang="en-US" sz="1400" u="sng" dirty="0">
              <a:latin typeface="Bookman Old Style" panose="02050604050505020204" pitchFamily="18" charset="0"/>
              <a:ea typeface="Times New Roman" panose="02020603050405020304" pitchFamily="18" charset="0"/>
              <a:cs typeface="Mangal" panose="02040503050203030202" pitchFamily="18" charset="0"/>
            </a:endParaRPr>
          </a:p>
          <a:p>
            <a:pPr algn="ctr" defTabSz="914400" eaLnBrk="0" fontAlgn="base" hangingPunct="0">
              <a:spcBef>
                <a:spcPct val="0"/>
              </a:spcBef>
              <a:spcAft>
                <a:spcPct val="0"/>
              </a:spcAft>
            </a:pPr>
            <a:endParaRPr lang="en-US" altLang="en-US" sz="1400" u="sng" dirty="0">
              <a:latin typeface="Bookman Old Style" panose="02050604050505020204" pitchFamily="18" charset="0"/>
              <a:ea typeface="Times New Roman" panose="02020603050405020304" pitchFamily="18" charset="0"/>
              <a:cs typeface="Mangal" panose="02040503050203030202" pitchFamily="18" charset="0"/>
            </a:endParaRPr>
          </a:p>
          <a:p>
            <a:pPr algn="ctr" defTabSz="914400" eaLnBrk="0" fontAlgn="base" hangingPunct="0">
              <a:spcBef>
                <a:spcPct val="0"/>
              </a:spcBef>
              <a:spcAft>
                <a:spcPct val="0"/>
              </a:spcAft>
            </a:pPr>
            <a:endParaRPr lang="en-US" altLang="en-US" sz="1400" u="sng" dirty="0">
              <a:latin typeface="Bookman Old Style" panose="02050604050505020204" pitchFamily="18" charset="0"/>
              <a:ea typeface="Times New Roman" panose="02020603050405020304" pitchFamily="18" charset="0"/>
              <a:cs typeface="Mangal" panose="02040503050203030202" pitchFamily="18" charset="0"/>
            </a:endParaRPr>
          </a:p>
          <a:p>
            <a:pPr algn="ctr" defTabSz="914400" eaLnBrk="0" fontAlgn="base" hangingPunct="0">
              <a:spcBef>
                <a:spcPct val="0"/>
              </a:spcBef>
              <a:spcAft>
                <a:spcPct val="0"/>
              </a:spcAft>
            </a:pPr>
            <a:endParaRPr lang="en-US" altLang="en-US" sz="1400" u="sng" dirty="0">
              <a:latin typeface="Bookman Old Style" panose="02050604050505020204" pitchFamily="18" charset="0"/>
              <a:ea typeface="Times New Roman" panose="02020603050405020304" pitchFamily="18" charset="0"/>
              <a:cs typeface="Mangal" panose="02040503050203030202" pitchFamily="18" charset="0"/>
            </a:endParaRPr>
          </a:p>
          <a:p>
            <a:pPr algn="ctr" defTabSz="914400" eaLnBrk="0" fontAlgn="base" hangingPunct="0">
              <a:spcBef>
                <a:spcPct val="0"/>
              </a:spcBef>
              <a:spcAft>
                <a:spcPct val="0"/>
              </a:spcAft>
            </a:pPr>
            <a:endParaRPr lang="en-US" altLang="en-US" sz="1400" u="sng" dirty="0">
              <a:latin typeface="Bookman Old Style" panose="02050604050505020204" pitchFamily="18" charset="0"/>
              <a:ea typeface="Times New Roman" panose="02020603050405020304" pitchFamily="18" charset="0"/>
              <a:cs typeface="Mangal" panose="02040503050203030202" pitchFamily="18" charset="0"/>
            </a:endParaRPr>
          </a:p>
        </p:txBody>
      </p:sp>
      <p:sp>
        <p:nvSpPr>
          <p:cNvPr id="222" name="Duties of…">
            <a:extLst>
              <a:ext uri="{FF2B5EF4-FFF2-40B4-BE49-F238E27FC236}">
                <a16:creationId xmlns:a16="http://schemas.microsoft.com/office/drawing/2014/main" xmlns="" id="{245EC5F4-DB8B-C34D-E605-AF1CEB58632B}"/>
              </a:ext>
            </a:extLst>
          </p:cNvPr>
          <p:cNvSpPr txBox="1"/>
          <p:nvPr/>
        </p:nvSpPr>
        <p:spPr>
          <a:xfrm>
            <a:off x="352880" y="2786719"/>
            <a:ext cx="3237668" cy="5108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018" tIns="22018" rIns="22018" bIns="22018">
            <a:spAutoFit/>
          </a:bodyPr>
          <a:lstStyle/>
          <a:p>
            <a:pPr algn="ctr">
              <a:lnSpc>
                <a:spcPct val="115000"/>
              </a:lnSpc>
              <a:spcAft>
                <a:spcPts val="1000"/>
              </a:spcAft>
            </a:pPr>
            <a:endParaRPr lang="en-IN" sz="2800" dirty="0">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DE695883-792B-4DAC-79BA-A2A071A3011C}"/>
              </a:ext>
            </a:extLst>
          </p:cNvPr>
          <p:cNvSpPr txBox="1"/>
          <p:nvPr/>
        </p:nvSpPr>
        <p:spPr>
          <a:xfrm>
            <a:off x="3958264" y="2433373"/>
            <a:ext cx="3814733" cy="2869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018" tIns="22018" rIns="22018" bIns="22018">
            <a:spAutoFit/>
          </a:bodyPr>
          <a:lstStyle/>
          <a:p>
            <a:pPr marL="276894" indent="-276894">
              <a:spcBef>
                <a:spcPts val="366"/>
              </a:spcBef>
              <a:buFont typeface="Arial" panose="020B0604020202020204" pitchFamily="34" charset="0"/>
              <a:buChar char="•"/>
              <a:tabLst>
                <a:tab pos="597556" algn="l"/>
                <a:tab pos="1112043" algn="l"/>
                <a:tab pos="1626530" algn="l"/>
                <a:tab pos="2141018" algn="l"/>
                <a:tab pos="2655504" algn="l"/>
                <a:tab pos="3169991" algn="l"/>
                <a:tab pos="3684479" algn="l"/>
                <a:tab pos="4198966" algn="l"/>
                <a:tab pos="4713453" algn="l"/>
                <a:tab pos="5227940" algn="l"/>
                <a:tab pos="5742428" algn="l"/>
              </a:tabLst>
              <a:defRPr/>
            </a:pPr>
            <a:endParaRPr lang="en-GB" sz="1576"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27FC1E5F-1184-B1AD-97CE-C29475DE27E3}"/>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6589F680-427C-72A4-BED3-01D5ADB7C878}"/>
              </a:ext>
            </a:extLst>
          </p:cNvPr>
          <p:cNvPicPr>
            <a:picLocks noChangeAspect="1"/>
          </p:cNvPicPr>
          <p:nvPr/>
        </p:nvPicPr>
        <p:blipFill>
          <a:blip r:embed="rId2" cstate="print"/>
          <a:stretch>
            <a:fillRect/>
          </a:stretch>
        </p:blipFill>
        <p:spPr>
          <a:xfrm>
            <a:off x="1550775" y="5189688"/>
            <a:ext cx="360921" cy="155396"/>
          </a:xfrm>
          <a:prstGeom prst="rect">
            <a:avLst/>
          </a:prstGeom>
        </p:spPr>
      </p:pic>
      <p:sp>
        <p:nvSpPr>
          <p:cNvPr id="6" name="TextBox 5">
            <a:extLst>
              <a:ext uri="{FF2B5EF4-FFF2-40B4-BE49-F238E27FC236}">
                <a16:creationId xmlns:a16="http://schemas.microsoft.com/office/drawing/2014/main" xmlns="" id="{1D5AE690-0E2E-E60D-DD22-2396DEBEDBF7}"/>
              </a:ext>
            </a:extLst>
          </p:cNvPr>
          <p:cNvSpPr txBox="1"/>
          <p:nvPr/>
        </p:nvSpPr>
        <p:spPr>
          <a:xfrm>
            <a:off x="-343469" y="2698555"/>
            <a:ext cx="4630366" cy="492122"/>
          </a:xfrm>
          <a:prstGeom prst="rect">
            <a:avLst/>
          </a:prstGeom>
          <a:noFill/>
        </p:spPr>
        <p:txBody>
          <a:bodyPr wrap="square">
            <a:spAutoFit/>
          </a:bodyPr>
          <a:lstStyle/>
          <a:p>
            <a:pPr algn="ctr">
              <a:lnSpc>
                <a:spcPct val="115000"/>
              </a:lnSpc>
              <a:spcAft>
                <a:spcPts val="1000"/>
              </a:spcAft>
            </a:pPr>
            <a:r>
              <a:rPr lang="hi-IN" sz="24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rPr>
              <a:t>धमनियों </a:t>
            </a:r>
            <a:r>
              <a:rPr lang="en-US" sz="2400" b="1" dirty="0">
                <a:solidFill>
                  <a:srgbClr val="FF0000"/>
                </a:solidFill>
                <a:latin typeface="Calibri" panose="020F0502020204030204" pitchFamily="34" charset="0"/>
                <a:ea typeface="Times New Roman" panose="02020603050405020304" pitchFamily="18" charset="0"/>
                <a:cs typeface="Mangal" panose="02040503050203030202" pitchFamily="18" charset="0"/>
              </a:rPr>
              <a:t>:</a:t>
            </a:r>
            <a:endParaRPr lang="en-IN" sz="1200" dirty="0">
              <a:latin typeface="Calibri" panose="020F0502020204030204" pitchFamily="34" charset="0"/>
              <a:ea typeface="Times New Roman" panose="02020603050405020304" pitchFamily="18" charset="0"/>
              <a:cs typeface="Mangal" panose="02040503050203030202" pitchFamily="18" charset="0"/>
            </a:endParaRPr>
          </a:p>
        </p:txBody>
      </p:sp>
      <p:sp>
        <p:nvSpPr>
          <p:cNvPr id="4" name="TextBox 3">
            <a:extLst>
              <a:ext uri="{FF2B5EF4-FFF2-40B4-BE49-F238E27FC236}">
                <a16:creationId xmlns:a16="http://schemas.microsoft.com/office/drawing/2014/main" xmlns="" id="{1018C614-06EA-7B8C-F481-B3DBE24CC40C}"/>
              </a:ext>
            </a:extLst>
          </p:cNvPr>
          <p:cNvSpPr txBox="1"/>
          <p:nvPr/>
        </p:nvSpPr>
        <p:spPr>
          <a:xfrm>
            <a:off x="3715894" y="381000"/>
            <a:ext cx="5075226" cy="4852610"/>
          </a:xfrm>
          <a:prstGeom prst="rect">
            <a:avLst/>
          </a:prstGeom>
          <a:noFill/>
        </p:spPr>
        <p:txBody>
          <a:bodyPr wrap="square">
            <a:spAutoFit/>
          </a:bodyPr>
          <a:lstStyle/>
          <a:p>
            <a:pPr algn="just">
              <a:lnSpc>
                <a:spcPct val="115000"/>
              </a:lnSpc>
              <a:spcAft>
                <a:spcPts val="1000"/>
              </a:spcAft>
            </a:pPr>
            <a:r>
              <a:rPr lang="hi-IN" sz="2400" u="sng" dirty="0">
                <a:solidFill>
                  <a:srgbClr val="FF0000"/>
                </a:solidFill>
                <a:latin typeface="Bookman Old Style" panose="02050604050505020204" pitchFamily="18" charset="0"/>
                <a:ea typeface="Times New Roman" panose="02020603050405020304" pitchFamily="18" charset="0"/>
                <a:cs typeface="Mangal" panose="02040503050203030202" pitchFamily="18" charset="0"/>
              </a:rPr>
              <a:t>संरचना </a:t>
            </a:r>
            <a:r>
              <a:rPr lang="en-US" sz="2400" dirty="0">
                <a:solidFill>
                  <a:srgbClr val="FF0000"/>
                </a:solidFill>
                <a:latin typeface="Bookman Old Style" panose="02050604050505020204" pitchFamily="18" charset="0"/>
                <a:ea typeface="Times New Roman" panose="02020603050405020304" pitchFamily="18" charset="0"/>
                <a:cs typeface="Mangal" panose="02040503050203030202" pitchFamily="18" charset="0"/>
              </a:rPr>
              <a:t>:</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342900" indent="-342900" algn="just">
              <a:lnSpc>
                <a:spcPct val="115000"/>
              </a:lnSpc>
              <a:spcAft>
                <a:spcPts val="1000"/>
              </a:spcAft>
              <a:buFont typeface="Wingdings" panose="05000000000000000000" pitchFamily="2" charset="2"/>
              <a:buChar char=""/>
              <a:tabLst>
                <a:tab pos="91440" algn="l"/>
              </a:tabLst>
            </a:pPr>
            <a:r>
              <a:rPr lang="hi-IN" sz="2400" dirty="0">
                <a:latin typeface="Bookman Old Style" panose="02050604050505020204" pitchFamily="18" charset="0"/>
                <a:ea typeface="Times New Roman" panose="02020603050405020304" pitchFamily="18" charset="0"/>
                <a:cs typeface="Mangal" panose="02040503050203030202" pitchFamily="18" charset="0"/>
              </a:rPr>
              <a:t>ऊतक की 3 परतें </a:t>
            </a:r>
            <a:r>
              <a:rPr lang="en-US" sz="2400" dirty="0">
                <a:latin typeface="Bookman Old Style" panose="02050604050505020204" pitchFamily="18" charset="0"/>
                <a:ea typeface="Times New Roman" panose="02020603050405020304" pitchFamily="18" charset="0"/>
                <a:cs typeface="Mangal" panose="02040503050203030202" pitchFamily="18" charset="0"/>
              </a:rPr>
              <a:t>:</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742950" lvl="1" indent="-285750" algn="just">
              <a:lnSpc>
                <a:spcPct val="115000"/>
              </a:lnSpc>
              <a:spcAft>
                <a:spcPts val="1000"/>
              </a:spcAft>
              <a:buFont typeface="Courier New" panose="02070309020205020404" pitchFamily="49" charset="0"/>
              <a:buChar char="o"/>
              <a:tabLst>
                <a:tab pos="640080" algn="l"/>
              </a:tabLst>
            </a:pPr>
            <a:r>
              <a:rPr lang="hi-IN" sz="2400" dirty="0">
                <a:latin typeface="Bookman Old Style" panose="02050604050505020204" pitchFamily="18" charset="0"/>
                <a:ea typeface="Times New Roman" panose="02020603050405020304" pitchFamily="18" charset="0"/>
                <a:cs typeface="Times New Roman" panose="02020603050405020304" pitchFamily="18" charset="0"/>
              </a:rPr>
              <a:t>ट्यूनिका एडवेंटिटिया – बाहरी परत, जो संयोजी ऊतक से बनी होती है</a:t>
            </a:r>
          </a:p>
          <a:p>
            <a:pPr marL="742950" lvl="1" indent="-285750" algn="just">
              <a:lnSpc>
                <a:spcPct val="115000"/>
              </a:lnSpc>
              <a:spcAft>
                <a:spcPts val="1000"/>
              </a:spcAft>
              <a:buFont typeface="Courier New" panose="02070309020205020404" pitchFamily="49" charset="0"/>
              <a:buChar char="o"/>
              <a:tabLst>
                <a:tab pos="640080" algn="l"/>
              </a:tabLst>
            </a:pPr>
            <a:r>
              <a:rPr lang="hi-IN" sz="2400" dirty="0">
                <a:latin typeface="Bookman Old Style" panose="02050604050505020204" pitchFamily="18" charset="0"/>
                <a:ea typeface="Times New Roman" panose="02020603050405020304" pitchFamily="18" charset="0"/>
                <a:cs typeface="Times New Roman" panose="02020603050405020304" pitchFamily="18" charset="0"/>
              </a:rPr>
              <a:t>ट्यूनिका मीडिया – मध्य परत, जो लचीले और चिकने पेशी ऊतक से बनी होती है</a:t>
            </a:r>
          </a:p>
          <a:p>
            <a:pPr marL="742950" lvl="1" indent="-285750" algn="just">
              <a:lnSpc>
                <a:spcPct val="115000"/>
              </a:lnSpc>
              <a:spcAft>
                <a:spcPts val="1000"/>
              </a:spcAft>
              <a:buFont typeface="Courier New" panose="02070309020205020404" pitchFamily="49" charset="0"/>
              <a:buChar char="o"/>
              <a:tabLst>
                <a:tab pos="640080" algn="l"/>
              </a:tabLst>
            </a:pPr>
            <a:r>
              <a:rPr lang="hi-IN" sz="2400" dirty="0">
                <a:latin typeface="Bookman Old Style" panose="02050604050505020204" pitchFamily="18" charset="0"/>
                <a:ea typeface="Times New Roman" panose="02020603050405020304" pitchFamily="18" charset="0"/>
                <a:cs typeface="Times New Roman" panose="02020603050405020304" pitchFamily="18" charset="0"/>
              </a:rPr>
              <a:t>ट्यूनिका इंटीमा – सबसे भीतरी परत, एपिथेलियल ऊतक (एंडोथेलियम)</a:t>
            </a:r>
            <a:endParaRPr lang="en-IN" sz="2400"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8536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05CB2A0-255A-C3E8-1C21-72F48ED8E999}"/>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4CB82D72-5066-6D69-1C87-F2F87975410E}"/>
              </a:ext>
            </a:extLst>
          </p:cNvPr>
          <p:cNvSpPr/>
          <p:nvPr/>
        </p:nvSpPr>
        <p:spPr>
          <a:xfrm>
            <a:off x="3837013" y="0"/>
            <a:ext cx="5428106" cy="685800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algn="ctr" defTabSz="914400" eaLnBrk="0" fontAlgn="base" hangingPunct="0">
              <a:spcBef>
                <a:spcPct val="0"/>
              </a:spcBef>
              <a:spcAft>
                <a:spcPct val="0"/>
              </a:spcAft>
            </a:pPr>
            <a:endParaRPr lang="en-US" altLang="en-US" sz="1400" b="1" u="sng" dirty="0">
              <a:latin typeface="Calibri" panose="020F0502020204030204" pitchFamily="34" charset="0"/>
              <a:ea typeface="Times New Roman" panose="02020603050405020304" pitchFamily="18" charset="0"/>
              <a:cs typeface="Mangal" panose="02040503050203030202" pitchFamily="18" charset="0"/>
            </a:endParaRPr>
          </a:p>
          <a:p>
            <a:pPr algn="ctr" defTabSz="914400" eaLnBrk="0" fontAlgn="base" hangingPunct="0">
              <a:spcBef>
                <a:spcPct val="0"/>
              </a:spcBef>
              <a:spcAft>
                <a:spcPct val="0"/>
              </a:spcAft>
            </a:pPr>
            <a:endParaRPr lang="en-US" altLang="en-US" sz="1400" b="1" u="sng" dirty="0">
              <a:latin typeface="Calibri" panose="020F0502020204030204" pitchFamily="34" charset="0"/>
              <a:ea typeface="Times New Roman" panose="02020603050405020304" pitchFamily="18" charset="0"/>
              <a:cs typeface="Mangal" panose="02040503050203030202" pitchFamily="18" charset="0"/>
            </a:endParaRPr>
          </a:p>
          <a:p>
            <a:pPr algn="ctr" defTabSz="914400" eaLnBrk="0" fontAlgn="base" hangingPunct="0">
              <a:spcBef>
                <a:spcPct val="0"/>
              </a:spcBef>
              <a:spcAft>
                <a:spcPct val="0"/>
              </a:spcAft>
            </a:pPr>
            <a:endParaRPr lang="en-US" altLang="en-US" sz="1400" b="1" u="sng" dirty="0">
              <a:latin typeface="Calibri" panose="020F0502020204030204" pitchFamily="34" charset="0"/>
              <a:ea typeface="Times New Roman" panose="02020603050405020304" pitchFamily="18" charset="0"/>
              <a:cs typeface="Mangal" panose="02040503050203030202" pitchFamily="18" charset="0"/>
            </a:endParaRPr>
          </a:p>
          <a:p>
            <a:pPr algn="ctr" defTabSz="914400" eaLnBrk="0" fontAlgn="base" hangingPunct="0">
              <a:spcBef>
                <a:spcPct val="0"/>
              </a:spcBef>
              <a:spcAft>
                <a:spcPct val="0"/>
              </a:spcAft>
            </a:pPr>
            <a:endParaRPr lang="en-US" altLang="en-US" sz="1400" b="1" u="sng" dirty="0">
              <a:latin typeface="Calibri" panose="020F0502020204030204" pitchFamily="34" charset="0"/>
              <a:ea typeface="Times New Roman" panose="02020603050405020304" pitchFamily="18" charset="0"/>
              <a:cs typeface="Mangal" panose="02040503050203030202" pitchFamily="18" charset="0"/>
            </a:endParaRPr>
          </a:p>
          <a:p>
            <a:pPr algn="ctr" defTabSz="914400" eaLnBrk="0" fontAlgn="base" hangingPunct="0">
              <a:spcBef>
                <a:spcPct val="0"/>
              </a:spcBef>
              <a:spcAft>
                <a:spcPct val="0"/>
              </a:spcAft>
            </a:pPr>
            <a:endParaRPr lang="en-US" altLang="en-US" sz="1400" b="1" u="sng" dirty="0">
              <a:latin typeface="Calibri" panose="020F0502020204030204" pitchFamily="34" charset="0"/>
              <a:ea typeface="Times New Roman" panose="02020603050405020304" pitchFamily="18" charset="0"/>
              <a:cs typeface="Mangal" panose="02040503050203030202" pitchFamily="18" charset="0"/>
            </a:endParaRPr>
          </a:p>
          <a:p>
            <a:pPr algn="ctr" defTabSz="914400" eaLnBrk="0" fontAlgn="base" hangingPunct="0">
              <a:spcBef>
                <a:spcPct val="0"/>
              </a:spcBef>
              <a:spcAft>
                <a:spcPct val="0"/>
              </a:spcAft>
            </a:pPr>
            <a:endParaRPr lang="en-US" altLang="en-US" sz="1400" b="1" u="sng" dirty="0">
              <a:latin typeface="Calibri" panose="020F0502020204030204" pitchFamily="34" charset="0"/>
              <a:ea typeface="Times New Roman" panose="02020603050405020304" pitchFamily="18" charset="0"/>
              <a:cs typeface="Mangal" panose="02040503050203030202" pitchFamily="18" charset="0"/>
            </a:endParaRPr>
          </a:p>
          <a:p>
            <a:pPr algn="ctr" defTabSz="914400" eaLnBrk="0" fontAlgn="base" hangingPunct="0">
              <a:spcBef>
                <a:spcPct val="0"/>
              </a:spcBef>
              <a:spcAft>
                <a:spcPct val="0"/>
              </a:spcAft>
            </a:pPr>
            <a:endParaRPr lang="en-US" altLang="en-US" sz="1400" b="1" u="sng" dirty="0">
              <a:latin typeface="Calibri" panose="020F0502020204030204" pitchFamily="34" charset="0"/>
              <a:ea typeface="Times New Roman" panose="02020603050405020304" pitchFamily="18" charset="0"/>
              <a:cs typeface="Mangal" panose="02040503050203030202" pitchFamily="18" charset="0"/>
            </a:endParaRPr>
          </a:p>
        </p:txBody>
      </p:sp>
      <p:sp>
        <p:nvSpPr>
          <p:cNvPr id="222" name="Duties of…">
            <a:extLst>
              <a:ext uri="{FF2B5EF4-FFF2-40B4-BE49-F238E27FC236}">
                <a16:creationId xmlns:a16="http://schemas.microsoft.com/office/drawing/2014/main" xmlns="" id="{E18D89C5-BAD0-A27D-9B9D-8FCD0B2C7012}"/>
              </a:ext>
            </a:extLst>
          </p:cNvPr>
          <p:cNvSpPr txBox="1"/>
          <p:nvPr/>
        </p:nvSpPr>
        <p:spPr>
          <a:xfrm>
            <a:off x="352880" y="2786719"/>
            <a:ext cx="3123185" cy="9113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018" tIns="22018" rIns="22018" bIns="22018">
            <a:spAutoFit/>
          </a:bodyPr>
          <a:lstStyle/>
          <a:p>
            <a:pPr algn="ctr">
              <a:spcAft>
                <a:spcPts val="1000"/>
              </a:spcAft>
            </a:pPr>
            <a:r>
              <a:rPr lang="hi-IN" sz="24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rPr>
              <a:t>परिसंचरण तंत्र</a:t>
            </a:r>
          </a:p>
          <a:p>
            <a:pPr algn="ctr">
              <a:spcAft>
                <a:spcPts val="1000"/>
              </a:spcAft>
            </a:pPr>
            <a:r>
              <a:rPr lang="hi-IN" sz="24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rPr>
              <a:t>उद्देश्य</a:t>
            </a:r>
            <a:endParaRPr lang="en-IN" sz="2800" dirty="0">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32BE5167-4FBC-FE03-3928-C11C8F0352BA}"/>
              </a:ext>
            </a:extLst>
          </p:cNvPr>
          <p:cNvSpPr txBox="1"/>
          <p:nvPr/>
        </p:nvSpPr>
        <p:spPr>
          <a:xfrm>
            <a:off x="3958264" y="2433373"/>
            <a:ext cx="3814733" cy="2869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018" tIns="22018" rIns="22018" bIns="22018">
            <a:spAutoFit/>
          </a:bodyPr>
          <a:lstStyle/>
          <a:p>
            <a:pPr marL="276894" indent="-276894">
              <a:spcBef>
                <a:spcPts val="366"/>
              </a:spcBef>
              <a:buFont typeface="Arial" panose="020B0604020202020204" pitchFamily="34" charset="0"/>
              <a:buChar char="•"/>
              <a:tabLst>
                <a:tab pos="597556" algn="l"/>
                <a:tab pos="1112043" algn="l"/>
                <a:tab pos="1626530" algn="l"/>
                <a:tab pos="2141018" algn="l"/>
                <a:tab pos="2655504" algn="l"/>
                <a:tab pos="3169991" algn="l"/>
                <a:tab pos="3684479" algn="l"/>
                <a:tab pos="4198966" algn="l"/>
                <a:tab pos="4713453" algn="l"/>
                <a:tab pos="5227940" algn="l"/>
                <a:tab pos="5742428" algn="l"/>
              </a:tabLst>
              <a:defRPr/>
            </a:pPr>
            <a:endParaRPr lang="en-GB" sz="1576"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9F9878F7-1ACC-52F8-0333-AEED2618ACB7}"/>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C28468C3-CA30-3DEE-991D-6C600F09FB0E}"/>
              </a:ext>
            </a:extLst>
          </p:cNvPr>
          <p:cNvPicPr>
            <a:picLocks noChangeAspect="1"/>
          </p:cNvPicPr>
          <p:nvPr/>
        </p:nvPicPr>
        <p:blipFill>
          <a:blip r:embed="rId2" cstate="print"/>
          <a:stretch>
            <a:fillRect/>
          </a:stretch>
        </p:blipFill>
        <p:spPr>
          <a:xfrm>
            <a:off x="1550775" y="5189688"/>
            <a:ext cx="360921" cy="155396"/>
          </a:xfrm>
          <a:prstGeom prst="rect">
            <a:avLst/>
          </a:prstGeom>
        </p:spPr>
      </p:pic>
      <p:sp>
        <p:nvSpPr>
          <p:cNvPr id="4" name="TextBox 3">
            <a:extLst>
              <a:ext uri="{FF2B5EF4-FFF2-40B4-BE49-F238E27FC236}">
                <a16:creationId xmlns:a16="http://schemas.microsoft.com/office/drawing/2014/main" xmlns="" id="{0A227C85-2FC6-D60C-FA9C-8C351F7739AF}"/>
              </a:ext>
            </a:extLst>
          </p:cNvPr>
          <p:cNvSpPr txBox="1"/>
          <p:nvPr/>
        </p:nvSpPr>
        <p:spPr>
          <a:xfrm>
            <a:off x="3837014" y="1913446"/>
            <a:ext cx="5428106" cy="3060068"/>
          </a:xfrm>
          <a:prstGeom prst="rect">
            <a:avLst/>
          </a:prstGeom>
          <a:noFill/>
        </p:spPr>
        <p:txBody>
          <a:bodyPr wrap="square">
            <a:spAutoFit/>
          </a:bodyPr>
          <a:lstStyle/>
          <a:p>
            <a:pPr>
              <a:lnSpc>
                <a:spcPct val="115000"/>
              </a:lnSpc>
              <a:spcAft>
                <a:spcPts val="1000"/>
              </a:spcAft>
            </a:pPr>
            <a:r>
              <a:rPr lang="hi-IN" sz="2000" dirty="0">
                <a:latin typeface="Calibri" panose="020F0502020204030204" pitchFamily="34" charset="0"/>
                <a:ea typeface="Times New Roman" panose="02020603050405020304" pitchFamily="18" charset="0"/>
                <a:cs typeface="Mangal" panose="02040503050203030202" pitchFamily="18" charset="0"/>
              </a:rPr>
              <a:t>यह पाठ पूरा करने के बाद आप यह कर सकेंगे... </a:t>
            </a:r>
            <a:r>
              <a:rPr lang="en-US" sz="2000" dirty="0">
                <a:latin typeface="Calibri" panose="020F0502020204030204" pitchFamily="34" charset="0"/>
                <a:ea typeface="Times New Roman" panose="02020603050405020304" pitchFamily="18" charset="0"/>
                <a:cs typeface="Mangal" panose="02040503050203030202" pitchFamily="18" charset="0"/>
              </a:rPr>
              <a:t>:</a:t>
            </a:r>
            <a:endParaRPr lang="en-IN" sz="2000" dirty="0">
              <a:latin typeface="Calibri" panose="020F0502020204030204" pitchFamily="34" charset="0"/>
              <a:ea typeface="Times New Roman" panose="02020603050405020304" pitchFamily="18" charset="0"/>
              <a:cs typeface="Mangal" panose="02040503050203030202" pitchFamily="18" charset="0"/>
            </a:endParaRPr>
          </a:p>
          <a:p>
            <a:pPr marL="342900" indent="-342900">
              <a:lnSpc>
                <a:spcPct val="115000"/>
              </a:lnSpc>
              <a:spcAft>
                <a:spcPts val="1000"/>
              </a:spcAft>
              <a:buFont typeface="+mj-lt"/>
              <a:buAutoNum type="arabicPeriod"/>
              <a:tabLst>
                <a:tab pos="457200" algn="l"/>
              </a:tabLst>
            </a:pPr>
            <a:r>
              <a:rPr lang="hi-IN" sz="2000" dirty="0">
                <a:latin typeface="Bookman Old Style" panose="02050604050505020204" pitchFamily="18" charset="0"/>
                <a:ea typeface="Times New Roman" panose="02020603050405020304" pitchFamily="18" charset="0"/>
                <a:cs typeface="Mangal" panose="02040503050203030202" pitchFamily="18" charset="0"/>
              </a:rPr>
              <a:t>खून की विशेषताओं और संरचना का अध्ययन करना।</a:t>
            </a:r>
          </a:p>
          <a:p>
            <a:pPr marL="342900" indent="-342900">
              <a:lnSpc>
                <a:spcPct val="115000"/>
              </a:lnSpc>
              <a:spcAft>
                <a:spcPts val="1000"/>
              </a:spcAft>
              <a:buFont typeface="+mj-lt"/>
              <a:buAutoNum type="arabicPeriod"/>
              <a:tabLst>
                <a:tab pos="457200" algn="l"/>
              </a:tabLst>
            </a:pPr>
            <a:r>
              <a:rPr lang="hi-IN" sz="2000" dirty="0">
                <a:latin typeface="Bookman Old Style" panose="02050604050505020204" pitchFamily="18" charset="0"/>
                <a:ea typeface="Times New Roman" panose="02020603050405020304" pitchFamily="18" charset="0"/>
                <a:cs typeface="Mangal" panose="02040503050203030202" pitchFamily="18" charset="0"/>
              </a:rPr>
              <a:t>खून के कार्यों के बारे में जानना।</a:t>
            </a:r>
          </a:p>
          <a:p>
            <a:pPr marL="342900" indent="-342900">
              <a:lnSpc>
                <a:spcPct val="115000"/>
              </a:lnSpc>
              <a:spcAft>
                <a:spcPts val="1000"/>
              </a:spcAft>
              <a:buFont typeface="+mj-lt"/>
              <a:buAutoNum type="arabicPeriod"/>
              <a:tabLst>
                <a:tab pos="457200" algn="l"/>
              </a:tabLst>
            </a:pPr>
            <a:r>
              <a:rPr lang="hi-IN" sz="2000" dirty="0">
                <a:latin typeface="Bookman Old Style" panose="02050604050505020204" pitchFamily="18" charset="0"/>
                <a:ea typeface="Times New Roman" panose="02020603050405020304" pitchFamily="18" charset="0"/>
                <a:cs typeface="Mangal" panose="02040503050203030202" pitchFamily="18" charset="0"/>
              </a:rPr>
              <a:t>खून के थक्के जमने की प्रक्रिया के बारे में जानना।</a:t>
            </a:r>
          </a:p>
          <a:p>
            <a:pPr marL="342900" indent="-342900">
              <a:lnSpc>
                <a:spcPct val="115000"/>
              </a:lnSpc>
              <a:spcAft>
                <a:spcPts val="1000"/>
              </a:spcAft>
              <a:buFont typeface="+mj-lt"/>
              <a:buAutoNum type="arabicPeriod"/>
              <a:tabLst>
                <a:tab pos="457200" algn="l"/>
              </a:tabLst>
            </a:pPr>
            <a:r>
              <a:rPr lang="hi-IN" sz="2000" dirty="0">
                <a:latin typeface="Bookman Old Style" panose="02050604050505020204" pitchFamily="18" charset="0"/>
                <a:ea typeface="Times New Roman" panose="02020603050405020304" pitchFamily="18" charset="0"/>
                <a:cs typeface="Mangal" panose="02040503050203030202" pitchFamily="18" charset="0"/>
              </a:rPr>
              <a:t>खून के विभिन्न प्रकार के ब्लड ग्रुप्स के बारे में जानकारी प्राप्त करना।</a:t>
            </a:r>
            <a:endParaRPr lang="en-IN" sz="20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4524474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2735DD5-40A9-E649-1C1B-E25986CB1833}"/>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D5D145AC-D95D-CE37-5632-926799273197}"/>
              </a:ext>
            </a:extLst>
          </p:cNvPr>
          <p:cNvSpPr/>
          <p:nvPr/>
        </p:nvSpPr>
        <p:spPr>
          <a:xfrm>
            <a:off x="3715894" y="19730"/>
            <a:ext cx="5428106" cy="685800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marL="342900" indent="-342900" algn="just">
              <a:lnSpc>
                <a:spcPct val="115000"/>
              </a:lnSpc>
              <a:spcAft>
                <a:spcPts val="1000"/>
              </a:spcAft>
              <a:buFont typeface="Wingdings" panose="05000000000000000000" pitchFamily="2" charset="2"/>
              <a:buChar char=""/>
              <a:tabLst>
                <a:tab pos="91440" algn="l"/>
              </a:tabLst>
            </a:pPr>
            <a:endParaRPr lang="en-US" sz="2800" dirty="0">
              <a:latin typeface="Bookman Old Style" panose="02050604050505020204" pitchFamily="18" charset="0"/>
              <a:ea typeface="Times New Roman" panose="02020603050405020304" pitchFamily="18" charset="0"/>
              <a:cs typeface="Mangal" panose="02040503050203030202" pitchFamily="18" charset="0"/>
            </a:endParaRPr>
          </a:p>
          <a:p>
            <a:pPr marL="342900" indent="-342900" algn="just">
              <a:lnSpc>
                <a:spcPct val="115000"/>
              </a:lnSpc>
              <a:spcAft>
                <a:spcPts val="1000"/>
              </a:spcAft>
              <a:buFont typeface="Wingdings" panose="05000000000000000000" pitchFamily="2" charset="2"/>
              <a:buChar char=""/>
              <a:tabLst>
                <a:tab pos="91440" algn="l"/>
              </a:tabLst>
            </a:pPr>
            <a:endParaRPr lang="en-US" sz="2800" dirty="0">
              <a:latin typeface="Bookman Old Style" panose="02050604050505020204" pitchFamily="18" charset="0"/>
              <a:ea typeface="Times New Roman" panose="02020603050405020304" pitchFamily="18" charset="0"/>
              <a:cs typeface="Mangal" panose="02040503050203030202" pitchFamily="18" charset="0"/>
            </a:endParaRPr>
          </a:p>
          <a:p>
            <a:pPr algn="just">
              <a:lnSpc>
                <a:spcPct val="115000"/>
              </a:lnSpc>
              <a:spcAft>
                <a:spcPts val="1000"/>
              </a:spcAft>
              <a:tabLst>
                <a:tab pos="91440" algn="l"/>
              </a:tabLst>
            </a:pPr>
            <a:r>
              <a:rPr lang="hi-IN" sz="2800" dirty="0">
                <a:latin typeface="Bookman Old Style" panose="02050604050505020204" pitchFamily="18" charset="0"/>
                <a:ea typeface="Times New Roman" panose="02020603050405020304" pitchFamily="18" charset="0"/>
                <a:cs typeface="Mangal" panose="02040503050203030202" pitchFamily="18" charset="0"/>
              </a:rPr>
              <a:t>मांसपेशियों और इलास्टिक टिश्यू की मात्रा आकार के अनुसार बदलती रहती है। बड़ी धमनियों में, ट्यूनिका मीडिया में अधिक इलास्टिक और कम मांसपेशी ऊतक होता है। यह अनुपात धीरे-धीरे बदलता है और जैसे-जैसे धमनियां छोटी होती जाती हैं, उनमें बहुत कम इलास्टिक टिश्यू और अधिक मात्रा में मांसपेशी ऊतक होता है।</a:t>
            </a:r>
            <a:endParaRPr lang="en-IN" sz="2800" dirty="0">
              <a:latin typeface="Calibri" panose="020F0502020204030204" pitchFamily="34" charset="0"/>
              <a:ea typeface="Times New Roman" panose="02020603050405020304" pitchFamily="18" charset="0"/>
              <a:cs typeface="Mangal" panose="02040503050203030202" pitchFamily="18" charset="0"/>
            </a:endParaRPr>
          </a:p>
        </p:txBody>
      </p:sp>
      <p:sp>
        <p:nvSpPr>
          <p:cNvPr id="222" name="Duties of…">
            <a:extLst>
              <a:ext uri="{FF2B5EF4-FFF2-40B4-BE49-F238E27FC236}">
                <a16:creationId xmlns:a16="http://schemas.microsoft.com/office/drawing/2014/main" xmlns="" id="{441734E1-AFF6-C27E-1266-39633941DA06}"/>
              </a:ext>
            </a:extLst>
          </p:cNvPr>
          <p:cNvSpPr txBox="1"/>
          <p:nvPr/>
        </p:nvSpPr>
        <p:spPr>
          <a:xfrm>
            <a:off x="352880" y="2786719"/>
            <a:ext cx="3237668" cy="5108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018" tIns="22018" rIns="22018" bIns="22018">
            <a:spAutoFit/>
          </a:bodyPr>
          <a:lstStyle/>
          <a:p>
            <a:pPr algn="ctr">
              <a:lnSpc>
                <a:spcPct val="115000"/>
              </a:lnSpc>
              <a:spcAft>
                <a:spcPts val="1000"/>
              </a:spcAft>
            </a:pPr>
            <a:endParaRPr lang="en-IN" sz="2800" dirty="0">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342881B6-F1EF-C022-5E89-20C44DCCE9E2}"/>
              </a:ext>
            </a:extLst>
          </p:cNvPr>
          <p:cNvSpPr txBox="1"/>
          <p:nvPr/>
        </p:nvSpPr>
        <p:spPr>
          <a:xfrm>
            <a:off x="3958264" y="2433373"/>
            <a:ext cx="3814733" cy="2869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018" tIns="22018" rIns="22018" bIns="22018">
            <a:spAutoFit/>
          </a:bodyPr>
          <a:lstStyle/>
          <a:p>
            <a:pPr marL="276894" indent="-276894">
              <a:spcBef>
                <a:spcPts val="366"/>
              </a:spcBef>
              <a:buFont typeface="Arial" panose="020B0604020202020204" pitchFamily="34" charset="0"/>
              <a:buChar char="•"/>
              <a:tabLst>
                <a:tab pos="597556" algn="l"/>
                <a:tab pos="1112043" algn="l"/>
                <a:tab pos="1626530" algn="l"/>
                <a:tab pos="2141018" algn="l"/>
                <a:tab pos="2655504" algn="l"/>
                <a:tab pos="3169991" algn="l"/>
                <a:tab pos="3684479" algn="l"/>
                <a:tab pos="4198966" algn="l"/>
                <a:tab pos="4713453" algn="l"/>
                <a:tab pos="5227940" algn="l"/>
                <a:tab pos="5742428" algn="l"/>
              </a:tabLst>
              <a:defRPr/>
            </a:pPr>
            <a:endParaRPr lang="en-GB" sz="1576"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48A720C7-A98F-2255-22F0-796025753501}"/>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EB7CCEC1-6400-A0CD-4440-2B74B6E0FE5C}"/>
              </a:ext>
            </a:extLst>
          </p:cNvPr>
          <p:cNvPicPr>
            <a:picLocks noChangeAspect="1"/>
          </p:cNvPicPr>
          <p:nvPr/>
        </p:nvPicPr>
        <p:blipFill>
          <a:blip r:embed="rId2" cstate="print"/>
          <a:stretch>
            <a:fillRect/>
          </a:stretch>
        </p:blipFill>
        <p:spPr>
          <a:xfrm>
            <a:off x="1550775" y="5189688"/>
            <a:ext cx="360921" cy="155396"/>
          </a:xfrm>
          <a:prstGeom prst="rect">
            <a:avLst/>
          </a:prstGeom>
        </p:spPr>
      </p:pic>
      <p:sp>
        <p:nvSpPr>
          <p:cNvPr id="6" name="TextBox 5">
            <a:extLst>
              <a:ext uri="{FF2B5EF4-FFF2-40B4-BE49-F238E27FC236}">
                <a16:creationId xmlns:a16="http://schemas.microsoft.com/office/drawing/2014/main" xmlns="" id="{16FBDB90-3CBA-1BD8-B5E3-73B94706A83F}"/>
              </a:ext>
            </a:extLst>
          </p:cNvPr>
          <p:cNvSpPr txBox="1"/>
          <p:nvPr/>
        </p:nvSpPr>
        <p:spPr>
          <a:xfrm>
            <a:off x="-343469" y="2698555"/>
            <a:ext cx="4630366" cy="492122"/>
          </a:xfrm>
          <a:prstGeom prst="rect">
            <a:avLst/>
          </a:prstGeom>
          <a:noFill/>
        </p:spPr>
        <p:txBody>
          <a:bodyPr wrap="square">
            <a:spAutoFit/>
          </a:bodyPr>
          <a:lstStyle/>
          <a:p>
            <a:pPr algn="ctr">
              <a:lnSpc>
                <a:spcPct val="115000"/>
              </a:lnSpc>
              <a:spcAft>
                <a:spcPts val="1000"/>
              </a:spcAft>
            </a:pPr>
            <a:r>
              <a:rPr lang="hi-IN" sz="24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rPr>
              <a:t>धमनियों </a:t>
            </a:r>
            <a:r>
              <a:rPr lang="en-US" sz="2400" b="1" dirty="0">
                <a:solidFill>
                  <a:srgbClr val="FF0000"/>
                </a:solidFill>
                <a:latin typeface="Calibri" panose="020F0502020204030204" pitchFamily="34" charset="0"/>
                <a:ea typeface="Times New Roman" panose="02020603050405020304" pitchFamily="18" charset="0"/>
                <a:cs typeface="Mangal" panose="02040503050203030202" pitchFamily="18" charset="0"/>
              </a:rPr>
              <a:t>:</a:t>
            </a:r>
            <a:endParaRPr lang="en-IN" sz="12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7451907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B05511F-684C-1196-9190-EF5C80CE16DC}"/>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B6B53FFB-9DA4-7E63-A220-78774188DEA7}"/>
              </a:ext>
            </a:extLst>
          </p:cNvPr>
          <p:cNvSpPr/>
          <p:nvPr/>
        </p:nvSpPr>
        <p:spPr>
          <a:xfrm>
            <a:off x="3715894" y="19730"/>
            <a:ext cx="5428106" cy="685800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marL="342900" indent="-342900" algn="just">
              <a:lnSpc>
                <a:spcPct val="115000"/>
              </a:lnSpc>
              <a:spcAft>
                <a:spcPts val="1000"/>
              </a:spcAft>
              <a:buFont typeface="Wingdings" panose="05000000000000000000" pitchFamily="2" charset="2"/>
              <a:buChar char=""/>
              <a:tabLst>
                <a:tab pos="91440" algn="l"/>
              </a:tabLst>
            </a:pPr>
            <a:endParaRPr lang="en-US" sz="2800" dirty="0">
              <a:latin typeface="Bookman Old Style" panose="02050604050505020204" pitchFamily="18" charset="0"/>
              <a:ea typeface="Times New Roman" panose="02020603050405020304" pitchFamily="18" charset="0"/>
              <a:cs typeface="Mangal" panose="02040503050203030202" pitchFamily="18" charset="0"/>
            </a:endParaRPr>
          </a:p>
          <a:p>
            <a:pPr marL="342900" indent="-342900" algn="just">
              <a:lnSpc>
                <a:spcPct val="115000"/>
              </a:lnSpc>
              <a:spcAft>
                <a:spcPts val="1000"/>
              </a:spcAft>
              <a:buFont typeface="Wingdings" panose="05000000000000000000" pitchFamily="2" charset="2"/>
              <a:buChar char=""/>
              <a:tabLst>
                <a:tab pos="91440" algn="l"/>
              </a:tabLst>
            </a:pPr>
            <a:endParaRPr lang="en-US" sz="2800" dirty="0">
              <a:latin typeface="Bookman Old Style" panose="02050604050505020204" pitchFamily="18" charset="0"/>
              <a:ea typeface="Times New Roman" panose="02020603050405020304" pitchFamily="18" charset="0"/>
              <a:cs typeface="Mangal" panose="02040503050203030202" pitchFamily="18" charset="0"/>
            </a:endParaRPr>
          </a:p>
        </p:txBody>
      </p:sp>
      <p:sp>
        <p:nvSpPr>
          <p:cNvPr id="222" name="Duties of…">
            <a:extLst>
              <a:ext uri="{FF2B5EF4-FFF2-40B4-BE49-F238E27FC236}">
                <a16:creationId xmlns:a16="http://schemas.microsoft.com/office/drawing/2014/main" xmlns="" id="{27989ED5-EBEA-6022-61B2-33B80AEC285F}"/>
              </a:ext>
            </a:extLst>
          </p:cNvPr>
          <p:cNvSpPr txBox="1"/>
          <p:nvPr/>
        </p:nvSpPr>
        <p:spPr>
          <a:xfrm>
            <a:off x="352880" y="2786719"/>
            <a:ext cx="3237668" cy="5108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018" tIns="22018" rIns="22018" bIns="22018">
            <a:spAutoFit/>
          </a:bodyPr>
          <a:lstStyle/>
          <a:p>
            <a:pPr algn="ctr">
              <a:lnSpc>
                <a:spcPct val="115000"/>
              </a:lnSpc>
              <a:spcAft>
                <a:spcPts val="1000"/>
              </a:spcAft>
            </a:pPr>
            <a:endParaRPr lang="en-IN" sz="2800" dirty="0">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CCD5783D-3C90-E565-1204-D37399B4F807}"/>
              </a:ext>
            </a:extLst>
          </p:cNvPr>
          <p:cNvSpPr txBox="1"/>
          <p:nvPr/>
        </p:nvSpPr>
        <p:spPr>
          <a:xfrm>
            <a:off x="3958264" y="2433373"/>
            <a:ext cx="3814733" cy="2869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018" tIns="22018" rIns="22018" bIns="22018">
            <a:spAutoFit/>
          </a:bodyPr>
          <a:lstStyle/>
          <a:p>
            <a:pPr marL="276894" indent="-276894">
              <a:spcBef>
                <a:spcPts val="366"/>
              </a:spcBef>
              <a:buFont typeface="Arial" panose="020B0604020202020204" pitchFamily="34" charset="0"/>
              <a:buChar char="•"/>
              <a:tabLst>
                <a:tab pos="597556" algn="l"/>
                <a:tab pos="1112043" algn="l"/>
                <a:tab pos="1626530" algn="l"/>
                <a:tab pos="2141018" algn="l"/>
                <a:tab pos="2655504" algn="l"/>
                <a:tab pos="3169991" algn="l"/>
                <a:tab pos="3684479" algn="l"/>
                <a:tab pos="4198966" algn="l"/>
                <a:tab pos="4713453" algn="l"/>
                <a:tab pos="5227940" algn="l"/>
                <a:tab pos="5742428" algn="l"/>
              </a:tabLst>
              <a:defRPr/>
            </a:pPr>
            <a:endParaRPr lang="en-GB" sz="1576"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43EAAF76-CB72-34FB-AE94-31662CB29360}"/>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764A0DAB-3449-02F8-F13A-C2558D889334}"/>
              </a:ext>
            </a:extLst>
          </p:cNvPr>
          <p:cNvPicPr>
            <a:picLocks noChangeAspect="1"/>
          </p:cNvPicPr>
          <p:nvPr/>
        </p:nvPicPr>
        <p:blipFill>
          <a:blip r:embed="rId2" cstate="print"/>
          <a:stretch>
            <a:fillRect/>
          </a:stretch>
        </p:blipFill>
        <p:spPr>
          <a:xfrm>
            <a:off x="1550775" y="5189688"/>
            <a:ext cx="360921" cy="155396"/>
          </a:xfrm>
          <a:prstGeom prst="rect">
            <a:avLst/>
          </a:prstGeom>
        </p:spPr>
      </p:pic>
      <p:sp>
        <p:nvSpPr>
          <p:cNvPr id="6" name="TextBox 5">
            <a:extLst>
              <a:ext uri="{FF2B5EF4-FFF2-40B4-BE49-F238E27FC236}">
                <a16:creationId xmlns:a16="http://schemas.microsoft.com/office/drawing/2014/main" xmlns="" id="{57516031-3F5A-5762-96F2-294E60FE1BFF}"/>
              </a:ext>
            </a:extLst>
          </p:cNvPr>
          <p:cNvSpPr txBox="1"/>
          <p:nvPr/>
        </p:nvSpPr>
        <p:spPr>
          <a:xfrm>
            <a:off x="-403487" y="2720341"/>
            <a:ext cx="4630366" cy="492122"/>
          </a:xfrm>
          <a:prstGeom prst="rect">
            <a:avLst/>
          </a:prstGeom>
          <a:noFill/>
        </p:spPr>
        <p:txBody>
          <a:bodyPr wrap="square">
            <a:spAutoFit/>
          </a:bodyPr>
          <a:lstStyle/>
          <a:p>
            <a:pPr>
              <a:lnSpc>
                <a:spcPct val="115000"/>
              </a:lnSpc>
              <a:spcAft>
                <a:spcPts val="1000"/>
              </a:spcAft>
            </a:pPr>
            <a:r>
              <a:rPr lang="en-US" sz="2400" dirty="0">
                <a:solidFill>
                  <a:srgbClr val="FF0000"/>
                </a:solidFill>
                <a:latin typeface="Calibri" panose="020F0502020204030204" pitchFamily="34" charset="0"/>
                <a:ea typeface="Times New Roman" panose="02020603050405020304" pitchFamily="18" charset="0"/>
                <a:cs typeface="Mangal" panose="02040503050203030202" pitchFamily="18" charset="0"/>
              </a:rPr>
              <a:t>				</a:t>
            </a:r>
            <a:r>
              <a:rPr lang="hi-IN" sz="24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rPr>
              <a:t>नसों</a:t>
            </a: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
        <p:nvSpPr>
          <p:cNvPr id="4" name="TextBox 3">
            <a:extLst>
              <a:ext uri="{FF2B5EF4-FFF2-40B4-BE49-F238E27FC236}">
                <a16:creationId xmlns:a16="http://schemas.microsoft.com/office/drawing/2014/main" xmlns="" id="{7A410D66-A065-1D07-BD24-D646625E4E3A}"/>
              </a:ext>
            </a:extLst>
          </p:cNvPr>
          <p:cNvSpPr txBox="1"/>
          <p:nvPr/>
        </p:nvSpPr>
        <p:spPr>
          <a:xfrm>
            <a:off x="3715894" y="1160751"/>
            <a:ext cx="5243280" cy="3308598"/>
          </a:xfrm>
          <a:prstGeom prst="rect">
            <a:avLst/>
          </a:prstGeom>
          <a:noFill/>
        </p:spPr>
        <p:txBody>
          <a:bodyPr wrap="square">
            <a:spAutoFit/>
          </a:bodyPr>
          <a:lstStyle/>
          <a:p>
            <a:pPr marL="342900" indent="-342900">
              <a:lnSpc>
                <a:spcPct val="115000"/>
              </a:lnSpc>
              <a:spcAft>
                <a:spcPts val="1000"/>
              </a:spcAft>
              <a:buFont typeface="Wingdings" panose="05000000000000000000" pitchFamily="2" charset="2"/>
              <a:buChar char=""/>
              <a:tabLst>
                <a:tab pos="502920" algn="l"/>
              </a:tabLst>
            </a:pPr>
            <a:r>
              <a:rPr lang="hi-IN" sz="2000" dirty="0">
                <a:latin typeface="Bookman Old Style" panose="02050604050505020204" pitchFamily="18" charset="0"/>
                <a:ea typeface="Times New Roman" panose="02020603050405020304" pitchFamily="18" charset="0"/>
                <a:cs typeface="Mangal" panose="02040503050203030202" pitchFamily="18" charset="0"/>
              </a:rPr>
              <a:t>ऑक्सीजन रहित रक्त का परिवहन (पल्मोनरी शिरा को छोड़कर)</a:t>
            </a:r>
          </a:p>
          <a:p>
            <a:pPr marL="342900" indent="-342900">
              <a:lnSpc>
                <a:spcPct val="115000"/>
              </a:lnSpc>
              <a:spcAft>
                <a:spcPts val="1000"/>
              </a:spcAft>
              <a:buFont typeface="Wingdings" panose="05000000000000000000" pitchFamily="2" charset="2"/>
              <a:buChar char=""/>
              <a:tabLst>
                <a:tab pos="502920" algn="l"/>
              </a:tabLst>
            </a:pPr>
            <a:r>
              <a:rPr lang="hi-IN" sz="2000" dirty="0">
                <a:latin typeface="Bookman Old Style" panose="02050604050505020204" pitchFamily="18" charset="0"/>
                <a:ea typeface="Times New Roman" panose="02020603050405020304" pitchFamily="18" charset="0"/>
                <a:cs typeface="Mangal" panose="02040503050203030202" pitchFamily="18" charset="0"/>
              </a:rPr>
              <a:t>रक्त को हृदय की ओर ले जाना</a:t>
            </a:r>
            <a:endParaRPr lang="en-IN" sz="2000" dirty="0">
              <a:latin typeface="Bookman Old Style" panose="02050604050505020204" pitchFamily="18" charset="0"/>
              <a:ea typeface="Times New Roman" panose="02020603050405020304" pitchFamily="18" charset="0"/>
              <a:cs typeface="Mangal" panose="02040503050203030202" pitchFamily="18" charset="0"/>
            </a:endParaRPr>
          </a:p>
          <a:p>
            <a:pPr>
              <a:lnSpc>
                <a:spcPct val="115000"/>
              </a:lnSpc>
              <a:spcAft>
                <a:spcPts val="1000"/>
              </a:spcAft>
              <a:tabLst>
                <a:tab pos="502920" algn="l"/>
              </a:tabLst>
            </a:pPr>
            <a:r>
              <a:rPr lang="hi-IN" sz="2000" u="sng" dirty="0">
                <a:latin typeface="Bookman Old Style" panose="02050604050505020204" pitchFamily="18" charset="0"/>
                <a:ea typeface="Times New Roman" panose="02020603050405020304" pitchFamily="18" charset="0"/>
                <a:cs typeface="Mangal" panose="02040503050203030202" pitchFamily="18" charset="0"/>
              </a:rPr>
              <a:t>संरचना </a:t>
            </a:r>
            <a:r>
              <a:rPr lang="en-US" sz="2000" dirty="0">
                <a:latin typeface="Bookman Old Style" panose="02050604050505020204" pitchFamily="18" charset="0"/>
                <a:ea typeface="Times New Roman" panose="02020603050405020304" pitchFamily="18" charset="0"/>
                <a:cs typeface="Mangal" panose="02040503050203030202" pitchFamily="18" charset="0"/>
              </a:rPr>
              <a:t>:</a:t>
            </a:r>
            <a:endParaRPr lang="en-IN" sz="2000" dirty="0">
              <a:latin typeface="Calibri" panose="020F0502020204030204" pitchFamily="34" charset="0"/>
              <a:ea typeface="Times New Roman" panose="02020603050405020304" pitchFamily="18" charset="0"/>
              <a:cs typeface="Mangal" panose="02040503050203030202" pitchFamily="18" charset="0"/>
            </a:endParaRPr>
          </a:p>
          <a:p>
            <a:pPr marL="342900" indent="-342900" algn="just">
              <a:lnSpc>
                <a:spcPct val="115000"/>
              </a:lnSpc>
              <a:spcAft>
                <a:spcPts val="1000"/>
              </a:spcAft>
              <a:buFont typeface="Wingdings" panose="05000000000000000000" pitchFamily="2" charset="2"/>
              <a:buChar char=""/>
              <a:tabLst>
                <a:tab pos="91440" algn="l"/>
              </a:tabLst>
            </a:pPr>
            <a:r>
              <a:rPr lang="hi-IN" sz="2000" dirty="0">
                <a:latin typeface="Bookman Old Style" panose="02050604050505020204" pitchFamily="18" charset="0"/>
                <a:ea typeface="Times New Roman" panose="02020603050405020304" pitchFamily="18" charset="0"/>
                <a:cs typeface="Mangal" panose="02040503050203030202" pitchFamily="18" charset="0"/>
              </a:rPr>
              <a:t>धमनियों की तरह ही इसमें भी तीन परतें होती हैं; लेकिन मुख्य अंतर यह है कि ट्यूनिका मीडिया पतली होती है और नसों की दीवारों में अपेक्षाकृत कम मांसपेशी और इलास्टिक ऊतक होता है।</a:t>
            </a:r>
            <a:endParaRPr lang="en-IN" sz="20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25422299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8FED631-6E22-8B97-62BA-653D14DAAF36}"/>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2D7D92F5-9280-AB5F-7CD6-3F23D6EE9E07}"/>
              </a:ext>
            </a:extLst>
          </p:cNvPr>
          <p:cNvSpPr/>
          <p:nvPr/>
        </p:nvSpPr>
        <p:spPr>
          <a:xfrm>
            <a:off x="3715894" y="19730"/>
            <a:ext cx="5428106" cy="685800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marL="342900" indent="-342900" algn="just">
              <a:lnSpc>
                <a:spcPct val="115000"/>
              </a:lnSpc>
              <a:spcAft>
                <a:spcPts val="1000"/>
              </a:spcAft>
              <a:buFont typeface="Wingdings" panose="05000000000000000000" pitchFamily="2" charset="2"/>
              <a:buChar char=""/>
              <a:tabLst>
                <a:tab pos="91440" algn="l"/>
              </a:tabLst>
            </a:pPr>
            <a:endParaRPr lang="en-US" sz="2800" dirty="0">
              <a:latin typeface="Bookman Old Style" panose="02050604050505020204" pitchFamily="18" charset="0"/>
              <a:ea typeface="Times New Roman" panose="02020603050405020304" pitchFamily="18" charset="0"/>
              <a:cs typeface="Mangal" panose="02040503050203030202" pitchFamily="18" charset="0"/>
            </a:endParaRPr>
          </a:p>
          <a:p>
            <a:pPr marL="342900" indent="-342900" algn="just">
              <a:lnSpc>
                <a:spcPct val="115000"/>
              </a:lnSpc>
              <a:spcAft>
                <a:spcPts val="1000"/>
              </a:spcAft>
              <a:buFont typeface="Wingdings" panose="05000000000000000000" pitchFamily="2" charset="2"/>
              <a:buChar char=""/>
              <a:tabLst>
                <a:tab pos="91440" algn="l"/>
              </a:tabLst>
            </a:pPr>
            <a:endParaRPr lang="en-US" sz="2800" dirty="0">
              <a:latin typeface="Bookman Old Style" panose="02050604050505020204" pitchFamily="18" charset="0"/>
              <a:ea typeface="Times New Roman" panose="02020603050405020304" pitchFamily="18" charset="0"/>
              <a:cs typeface="Mangal" panose="02040503050203030202" pitchFamily="18" charset="0"/>
            </a:endParaRPr>
          </a:p>
        </p:txBody>
      </p:sp>
      <p:sp>
        <p:nvSpPr>
          <p:cNvPr id="222" name="Duties of…">
            <a:extLst>
              <a:ext uri="{FF2B5EF4-FFF2-40B4-BE49-F238E27FC236}">
                <a16:creationId xmlns:a16="http://schemas.microsoft.com/office/drawing/2014/main" xmlns="" id="{000D1932-E754-CC64-C1BD-AF750554D965}"/>
              </a:ext>
            </a:extLst>
          </p:cNvPr>
          <p:cNvSpPr txBox="1"/>
          <p:nvPr/>
        </p:nvSpPr>
        <p:spPr>
          <a:xfrm>
            <a:off x="352880" y="2786719"/>
            <a:ext cx="3237668" cy="5108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018" tIns="22018" rIns="22018" bIns="22018">
            <a:spAutoFit/>
          </a:bodyPr>
          <a:lstStyle/>
          <a:p>
            <a:pPr algn="ctr">
              <a:lnSpc>
                <a:spcPct val="115000"/>
              </a:lnSpc>
              <a:spcAft>
                <a:spcPts val="1000"/>
              </a:spcAft>
            </a:pPr>
            <a:endParaRPr lang="en-IN" sz="2800" dirty="0">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22511C4B-37D3-4F06-B27E-0E381F497AEF}"/>
              </a:ext>
            </a:extLst>
          </p:cNvPr>
          <p:cNvSpPr txBox="1"/>
          <p:nvPr/>
        </p:nvSpPr>
        <p:spPr>
          <a:xfrm>
            <a:off x="3958264" y="2433373"/>
            <a:ext cx="3814733" cy="2869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018" tIns="22018" rIns="22018" bIns="22018">
            <a:spAutoFit/>
          </a:bodyPr>
          <a:lstStyle/>
          <a:p>
            <a:pPr marL="276894" indent="-276894">
              <a:spcBef>
                <a:spcPts val="366"/>
              </a:spcBef>
              <a:buFont typeface="Arial" panose="020B0604020202020204" pitchFamily="34" charset="0"/>
              <a:buChar char="•"/>
              <a:tabLst>
                <a:tab pos="597556" algn="l"/>
                <a:tab pos="1112043" algn="l"/>
                <a:tab pos="1626530" algn="l"/>
                <a:tab pos="2141018" algn="l"/>
                <a:tab pos="2655504" algn="l"/>
                <a:tab pos="3169991" algn="l"/>
                <a:tab pos="3684479" algn="l"/>
                <a:tab pos="4198966" algn="l"/>
                <a:tab pos="4713453" algn="l"/>
                <a:tab pos="5227940" algn="l"/>
                <a:tab pos="5742428" algn="l"/>
              </a:tabLst>
              <a:defRPr/>
            </a:pPr>
            <a:endParaRPr lang="en-GB" sz="1576"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E627C2CB-C216-DB0D-444D-E670CA802F8C}"/>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0353FE89-9F42-39AB-EED2-C6815DE81964}"/>
              </a:ext>
            </a:extLst>
          </p:cNvPr>
          <p:cNvPicPr>
            <a:picLocks noChangeAspect="1"/>
          </p:cNvPicPr>
          <p:nvPr/>
        </p:nvPicPr>
        <p:blipFill>
          <a:blip r:embed="rId2" cstate="print"/>
          <a:stretch>
            <a:fillRect/>
          </a:stretch>
        </p:blipFill>
        <p:spPr>
          <a:xfrm>
            <a:off x="1550775" y="5189688"/>
            <a:ext cx="360921" cy="155396"/>
          </a:xfrm>
          <a:prstGeom prst="rect">
            <a:avLst/>
          </a:prstGeom>
        </p:spPr>
      </p:pic>
      <p:sp>
        <p:nvSpPr>
          <p:cNvPr id="6" name="TextBox 5">
            <a:extLst>
              <a:ext uri="{FF2B5EF4-FFF2-40B4-BE49-F238E27FC236}">
                <a16:creationId xmlns:a16="http://schemas.microsoft.com/office/drawing/2014/main" xmlns="" id="{6EF2E50E-7AC5-BD1D-B04D-38FF49F5F26D}"/>
              </a:ext>
            </a:extLst>
          </p:cNvPr>
          <p:cNvSpPr txBox="1"/>
          <p:nvPr/>
        </p:nvSpPr>
        <p:spPr>
          <a:xfrm>
            <a:off x="-403487" y="2720341"/>
            <a:ext cx="4630366" cy="492122"/>
          </a:xfrm>
          <a:prstGeom prst="rect">
            <a:avLst/>
          </a:prstGeom>
          <a:noFill/>
        </p:spPr>
        <p:txBody>
          <a:bodyPr wrap="square">
            <a:spAutoFit/>
          </a:bodyPr>
          <a:lstStyle/>
          <a:p>
            <a:pPr>
              <a:lnSpc>
                <a:spcPct val="115000"/>
              </a:lnSpc>
              <a:spcAft>
                <a:spcPts val="1000"/>
              </a:spcAft>
            </a:pPr>
            <a:r>
              <a:rPr lang="en-US" sz="2400" dirty="0">
                <a:solidFill>
                  <a:srgbClr val="FF0000"/>
                </a:solidFill>
                <a:latin typeface="Calibri" panose="020F0502020204030204" pitchFamily="34" charset="0"/>
                <a:ea typeface="Times New Roman" panose="02020603050405020304" pitchFamily="18" charset="0"/>
                <a:cs typeface="Mangal" panose="02040503050203030202" pitchFamily="18" charset="0"/>
              </a:rPr>
              <a:t>				</a:t>
            </a:r>
            <a:r>
              <a:rPr lang="hi-IN" sz="24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rPr>
              <a:t>नसों</a:t>
            </a: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
        <p:nvSpPr>
          <p:cNvPr id="7" name="TextBox 6">
            <a:extLst>
              <a:ext uri="{FF2B5EF4-FFF2-40B4-BE49-F238E27FC236}">
                <a16:creationId xmlns:a16="http://schemas.microsoft.com/office/drawing/2014/main" xmlns="" id="{040841E9-7F23-7747-A4B5-F5B3E5991635}"/>
              </a:ext>
            </a:extLst>
          </p:cNvPr>
          <p:cNvSpPr txBox="1"/>
          <p:nvPr/>
        </p:nvSpPr>
        <p:spPr>
          <a:xfrm>
            <a:off x="3715894" y="1552487"/>
            <a:ext cx="5301646" cy="3450175"/>
          </a:xfrm>
          <a:prstGeom prst="rect">
            <a:avLst/>
          </a:prstGeom>
          <a:noFill/>
        </p:spPr>
        <p:txBody>
          <a:bodyPr wrap="square">
            <a:spAutoFit/>
          </a:bodyPr>
          <a:lstStyle/>
          <a:p>
            <a:pPr marL="342900" indent="-342900" algn="just">
              <a:lnSpc>
                <a:spcPct val="115000"/>
              </a:lnSpc>
              <a:spcAft>
                <a:spcPts val="1000"/>
              </a:spcAft>
              <a:buFont typeface="Wingdings" panose="05000000000000000000" pitchFamily="2" charset="2"/>
              <a:buChar char=""/>
              <a:tabLst>
                <a:tab pos="91440" algn="l"/>
              </a:tabLst>
            </a:pPr>
            <a:r>
              <a:rPr lang="hi-IN" sz="2400" dirty="0">
                <a:latin typeface="Bookman Old Style" panose="02050604050505020204" pitchFamily="18" charset="0"/>
                <a:ea typeface="Times New Roman" panose="02020603050405020304" pitchFamily="18" charset="0"/>
                <a:cs typeface="Mangal" panose="02040503050203030202" pitchFamily="18" charset="0"/>
              </a:rPr>
              <a:t>कुछ नसों में वाल्व होते हैं</a:t>
            </a:r>
            <a:r>
              <a:rPr lang="en-US" sz="2400" dirty="0">
                <a:latin typeface="Bookman Old Style" panose="02050604050505020204" pitchFamily="18" charset="0"/>
                <a:ea typeface="Times New Roman" panose="02020603050405020304" pitchFamily="18" charset="0"/>
                <a:cs typeface="Mangal" panose="02040503050203030202" pitchFamily="18" charset="0"/>
              </a:rPr>
              <a:t>–</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742950" lvl="1" indent="-285750" algn="just">
              <a:lnSpc>
                <a:spcPct val="115000"/>
              </a:lnSpc>
              <a:spcAft>
                <a:spcPts val="1000"/>
              </a:spcAft>
              <a:buFont typeface="Courier New" panose="02070309020205020404" pitchFamily="49" charset="0"/>
              <a:buChar char="o"/>
              <a:tabLst>
                <a:tab pos="548640" algn="l"/>
              </a:tabLst>
            </a:pPr>
            <a:r>
              <a:rPr lang="hi-IN" sz="2400" dirty="0">
                <a:latin typeface="Bookman Old Style" panose="02050604050505020204" pitchFamily="18" charset="0"/>
                <a:ea typeface="Times New Roman" panose="02020603050405020304" pitchFamily="18" charset="0"/>
                <a:cs typeface="Times New Roman" panose="02020603050405020304" pitchFamily="18" charset="0"/>
              </a:rPr>
              <a:t>ये रक्त के विपरीत प्रवाह को रोकते हैं।</a:t>
            </a:r>
          </a:p>
          <a:p>
            <a:pPr marL="742950" lvl="1" indent="-285750" algn="just">
              <a:lnSpc>
                <a:spcPct val="115000"/>
              </a:lnSpc>
              <a:spcAft>
                <a:spcPts val="1000"/>
              </a:spcAft>
              <a:buFont typeface="Courier New" panose="02070309020205020404" pitchFamily="49" charset="0"/>
              <a:buChar char="o"/>
              <a:tabLst>
                <a:tab pos="548640" algn="l"/>
              </a:tabLst>
            </a:pPr>
            <a:r>
              <a:rPr lang="hi-IN" sz="2400" dirty="0">
                <a:latin typeface="Bookman Old Style" panose="02050604050505020204" pitchFamily="18" charset="0"/>
                <a:ea typeface="Times New Roman" panose="02020603050405020304" pitchFamily="18" charset="0"/>
                <a:cs typeface="Times New Roman" panose="02020603050405020304" pitchFamily="18" charset="0"/>
              </a:rPr>
              <a:t>ये आमतौर पर शरीर के अंगों की नसों में पाए जाते हैं, लेकिन छाती और पेट की नसों में नहीं होते।</a:t>
            </a:r>
          </a:p>
          <a:p>
            <a:pPr marL="742950" lvl="1" indent="-285750" algn="just">
              <a:lnSpc>
                <a:spcPct val="115000"/>
              </a:lnSpc>
              <a:spcAft>
                <a:spcPts val="1000"/>
              </a:spcAft>
              <a:buFont typeface="Courier New" panose="02070309020205020404" pitchFamily="49" charset="0"/>
              <a:buChar char="o"/>
              <a:tabLst>
                <a:tab pos="548640" algn="l"/>
              </a:tabLst>
            </a:pPr>
            <a:r>
              <a:rPr lang="hi-IN" sz="2400" dirty="0">
                <a:latin typeface="Bookman Old Style" panose="02050604050505020204" pitchFamily="18" charset="0"/>
                <a:ea typeface="Times New Roman" panose="02020603050405020304" pitchFamily="18" charset="0"/>
                <a:cs typeface="Times New Roman" panose="02020603050405020304" pitchFamily="18" charset="0"/>
              </a:rPr>
              <a:t>ये संयोजी ऊतक से मजबूत बनी ट्यूनिका इंटीमा की परत से बनते हैं।</a:t>
            </a:r>
            <a:endParaRPr lang="en-IN" sz="2400"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72393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319C6EE-3BFD-0210-271F-D8EB64CAFF08}"/>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9DDDA2BB-06FB-4795-395A-D5ADD46E0455}"/>
              </a:ext>
            </a:extLst>
          </p:cNvPr>
          <p:cNvSpPr/>
          <p:nvPr/>
        </p:nvSpPr>
        <p:spPr>
          <a:xfrm>
            <a:off x="3715894" y="19730"/>
            <a:ext cx="5428106" cy="685800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marL="342900" indent="-342900" algn="just">
              <a:lnSpc>
                <a:spcPct val="115000"/>
              </a:lnSpc>
              <a:spcAft>
                <a:spcPts val="1000"/>
              </a:spcAft>
              <a:buFont typeface="Wingdings" panose="05000000000000000000" pitchFamily="2" charset="2"/>
              <a:buChar char=""/>
              <a:tabLst>
                <a:tab pos="91440" algn="l"/>
              </a:tabLst>
            </a:pPr>
            <a:endParaRPr lang="en-US" sz="2800" dirty="0">
              <a:latin typeface="Bookman Old Style" panose="02050604050505020204" pitchFamily="18" charset="0"/>
              <a:ea typeface="Times New Roman" panose="02020603050405020304" pitchFamily="18" charset="0"/>
              <a:cs typeface="Mangal" panose="02040503050203030202" pitchFamily="18" charset="0"/>
            </a:endParaRPr>
          </a:p>
          <a:p>
            <a:pPr marL="342900" indent="-342900" algn="just">
              <a:lnSpc>
                <a:spcPct val="115000"/>
              </a:lnSpc>
              <a:spcAft>
                <a:spcPts val="1000"/>
              </a:spcAft>
              <a:buFont typeface="Wingdings" panose="05000000000000000000" pitchFamily="2" charset="2"/>
              <a:buChar char=""/>
              <a:tabLst>
                <a:tab pos="91440" algn="l"/>
              </a:tabLst>
            </a:pPr>
            <a:endParaRPr lang="en-US" sz="2800" dirty="0">
              <a:latin typeface="Bookman Old Style" panose="02050604050505020204" pitchFamily="18" charset="0"/>
              <a:ea typeface="Times New Roman" panose="02020603050405020304" pitchFamily="18" charset="0"/>
              <a:cs typeface="Mangal" panose="02040503050203030202" pitchFamily="18" charset="0"/>
            </a:endParaRPr>
          </a:p>
        </p:txBody>
      </p:sp>
      <p:sp>
        <p:nvSpPr>
          <p:cNvPr id="222" name="Duties of…">
            <a:extLst>
              <a:ext uri="{FF2B5EF4-FFF2-40B4-BE49-F238E27FC236}">
                <a16:creationId xmlns:a16="http://schemas.microsoft.com/office/drawing/2014/main" xmlns="" id="{1A689DF8-7BD2-8CAE-B28F-CCCFD5A02350}"/>
              </a:ext>
            </a:extLst>
          </p:cNvPr>
          <p:cNvSpPr txBox="1"/>
          <p:nvPr/>
        </p:nvSpPr>
        <p:spPr>
          <a:xfrm>
            <a:off x="352880" y="2786719"/>
            <a:ext cx="3237668" cy="5108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018" tIns="22018" rIns="22018" bIns="22018">
            <a:spAutoFit/>
          </a:bodyPr>
          <a:lstStyle/>
          <a:p>
            <a:pPr algn="ctr">
              <a:lnSpc>
                <a:spcPct val="115000"/>
              </a:lnSpc>
              <a:spcAft>
                <a:spcPts val="1000"/>
              </a:spcAft>
            </a:pPr>
            <a:endParaRPr lang="en-IN" sz="2800" dirty="0">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A7970EF1-69C5-98AD-28E2-4B6AE236E62B}"/>
              </a:ext>
            </a:extLst>
          </p:cNvPr>
          <p:cNvSpPr txBox="1"/>
          <p:nvPr/>
        </p:nvSpPr>
        <p:spPr>
          <a:xfrm>
            <a:off x="3958264" y="2433373"/>
            <a:ext cx="3814733" cy="2869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018" tIns="22018" rIns="22018" bIns="22018">
            <a:spAutoFit/>
          </a:bodyPr>
          <a:lstStyle/>
          <a:p>
            <a:pPr marL="276894" indent="-276894">
              <a:spcBef>
                <a:spcPts val="366"/>
              </a:spcBef>
              <a:buFont typeface="Arial" panose="020B0604020202020204" pitchFamily="34" charset="0"/>
              <a:buChar char="•"/>
              <a:tabLst>
                <a:tab pos="597556" algn="l"/>
                <a:tab pos="1112043" algn="l"/>
                <a:tab pos="1626530" algn="l"/>
                <a:tab pos="2141018" algn="l"/>
                <a:tab pos="2655504" algn="l"/>
                <a:tab pos="3169991" algn="l"/>
                <a:tab pos="3684479" algn="l"/>
                <a:tab pos="4198966" algn="l"/>
                <a:tab pos="4713453" algn="l"/>
                <a:tab pos="5227940" algn="l"/>
                <a:tab pos="5742428" algn="l"/>
              </a:tabLst>
              <a:defRPr/>
            </a:pPr>
            <a:endParaRPr lang="en-GB" sz="1576"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606B494E-99A2-832B-CBF7-70C2F405491C}"/>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60025D0E-353F-6F18-7683-A157DD02D977}"/>
              </a:ext>
            </a:extLst>
          </p:cNvPr>
          <p:cNvPicPr>
            <a:picLocks noChangeAspect="1"/>
          </p:cNvPicPr>
          <p:nvPr/>
        </p:nvPicPr>
        <p:blipFill>
          <a:blip r:embed="rId2" cstate="print"/>
          <a:stretch>
            <a:fillRect/>
          </a:stretch>
        </p:blipFill>
        <p:spPr>
          <a:xfrm>
            <a:off x="1550775" y="5189688"/>
            <a:ext cx="360921" cy="155396"/>
          </a:xfrm>
          <a:prstGeom prst="rect">
            <a:avLst/>
          </a:prstGeom>
        </p:spPr>
      </p:pic>
      <p:sp>
        <p:nvSpPr>
          <p:cNvPr id="6" name="TextBox 5">
            <a:extLst>
              <a:ext uri="{FF2B5EF4-FFF2-40B4-BE49-F238E27FC236}">
                <a16:creationId xmlns:a16="http://schemas.microsoft.com/office/drawing/2014/main" xmlns="" id="{1846EFDA-F322-9AA1-74A4-DC62F75E4E41}"/>
              </a:ext>
            </a:extLst>
          </p:cNvPr>
          <p:cNvSpPr txBox="1"/>
          <p:nvPr/>
        </p:nvSpPr>
        <p:spPr>
          <a:xfrm>
            <a:off x="-403487" y="2720341"/>
            <a:ext cx="4630366" cy="492122"/>
          </a:xfrm>
          <a:prstGeom prst="rect">
            <a:avLst/>
          </a:prstGeom>
          <a:noFill/>
        </p:spPr>
        <p:txBody>
          <a:bodyPr wrap="square">
            <a:spAutoFit/>
          </a:bodyPr>
          <a:lstStyle/>
          <a:p>
            <a:pPr>
              <a:lnSpc>
                <a:spcPct val="115000"/>
              </a:lnSpc>
              <a:spcAft>
                <a:spcPts val="1000"/>
              </a:spcAft>
            </a:pPr>
            <a:r>
              <a:rPr lang="en-US" sz="2400" dirty="0">
                <a:solidFill>
                  <a:srgbClr val="FF0000"/>
                </a:solidFill>
                <a:latin typeface="Calibri" panose="020F0502020204030204" pitchFamily="34" charset="0"/>
                <a:ea typeface="Times New Roman" panose="02020603050405020304" pitchFamily="18" charset="0"/>
                <a:cs typeface="Mangal" panose="02040503050203030202" pitchFamily="18" charset="0"/>
              </a:rPr>
              <a:t>				</a:t>
            </a:r>
            <a:r>
              <a:rPr lang="hi-IN" sz="24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rPr>
              <a:t>नसों</a:t>
            </a: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
        <p:nvSpPr>
          <p:cNvPr id="4" name="TextBox 3">
            <a:extLst>
              <a:ext uri="{FF2B5EF4-FFF2-40B4-BE49-F238E27FC236}">
                <a16:creationId xmlns:a16="http://schemas.microsoft.com/office/drawing/2014/main" xmlns="" id="{A944355B-1F26-A47B-F33D-9DEC12AC7084}"/>
              </a:ext>
            </a:extLst>
          </p:cNvPr>
          <p:cNvSpPr txBox="1"/>
          <p:nvPr/>
        </p:nvSpPr>
        <p:spPr>
          <a:xfrm>
            <a:off x="3424136" y="1181101"/>
            <a:ext cx="5651770" cy="3581943"/>
          </a:xfrm>
          <a:prstGeom prst="rect">
            <a:avLst/>
          </a:prstGeom>
          <a:noFill/>
        </p:spPr>
        <p:txBody>
          <a:bodyPr wrap="square">
            <a:spAutoFit/>
          </a:bodyPr>
          <a:lstStyle/>
          <a:p>
            <a:pPr marL="742950" lvl="1" indent="-285750" algn="just">
              <a:lnSpc>
                <a:spcPct val="115000"/>
              </a:lnSpc>
              <a:spcAft>
                <a:spcPts val="1000"/>
              </a:spcAft>
              <a:buFont typeface="Courier New" panose="02070309020205020404" pitchFamily="49" charset="0"/>
              <a:buChar char="o"/>
              <a:tabLst>
                <a:tab pos="548640" algn="l"/>
              </a:tabLst>
            </a:pPr>
            <a:r>
              <a:rPr lang="hi-IN" sz="3200" dirty="0">
                <a:latin typeface="Bookman Old Style" panose="02050604050505020204" pitchFamily="18" charset="0"/>
                <a:ea typeface="Times New Roman" panose="02020603050405020304" pitchFamily="18" charset="0"/>
                <a:cs typeface="Times New Roman" panose="02020603050405020304" pitchFamily="18" charset="0"/>
              </a:rPr>
              <a:t>आकार में अर्धचंद्राकार</a:t>
            </a:r>
          </a:p>
          <a:p>
            <a:pPr marL="742950" lvl="1" indent="-285750" algn="just">
              <a:lnSpc>
                <a:spcPct val="115000"/>
              </a:lnSpc>
              <a:spcAft>
                <a:spcPts val="1000"/>
              </a:spcAft>
              <a:buFont typeface="Courier New" panose="02070309020205020404" pitchFamily="49" charset="0"/>
              <a:buChar char="o"/>
              <a:tabLst>
                <a:tab pos="548640" algn="l"/>
              </a:tabLst>
            </a:pPr>
            <a:r>
              <a:rPr lang="hi-IN" sz="3200" dirty="0">
                <a:latin typeface="Bookman Old Style" panose="02050604050505020204" pitchFamily="18" charset="0"/>
                <a:ea typeface="Times New Roman" panose="02020603050405020304" pitchFamily="18" charset="0"/>
                <a:cs typeface="Times New Roman" panose="02020603050405020304" pitchFamily="18" charset="0"/>
              </a:rPr>
              <a:t>खराब वाल्व के कारण नसों में खून जमा हो जाता है, जिससे नसें टेढ़ी-मेढ़ी और फूल जाती हैं, जिन्हें वैरिकोज नसें कहा जाता है।</a:t>
            </a:r>
            <a:r>
              <a:rPr lang="en-US" sz="3200" dirty="0">
                <a:solidFill>
                  <a:srgbClr val="FF0000"/>
                </a:solidFill>
                <a:latin typeface="Calibri" panose="020F0502020204030204" pitchFamily="34" charset="0"/>
                <a:ea typeface="Times New Roman" panose="02020603050405020304" pitchFamily="18" charset="0"/>
                <a:cs typeface="Mangal" panose="02040503050203030202" pitchFamily="18" charset="0"/>
              </a:rPr>
              <a:t> </a:t>
            </a:r>
            <a:endParaRPr lang="en-IN" sz="32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29801446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7C28375-F913-3588-49D9-B261E341C6CE}"/>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FBC29AE1-40AA-4BDA-C76B-A0B6A1CD2A70}"/>
              </a:ext>
            </a:extLst>
          </p:cNvPr>
          <p:cNvSpPr/>
          <p:nvPr/>
        </p:nvSpPr>
        <p:spPr>
          <a:xfrm>
            <a:off x="3715894" y="19730"/>
            <a:ext cx="5428106" cy="685800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marL="342900" indent="-342900" algn="just">
              <a:lnSpc>
                <a:spcPct val="115000"/>
              </a:lnSpc>
              <a:spcAft>
                <a:spcPts val="1000"/>
              </a:spcAft>
              <a:buFont typeface="Wingdings" panose="05000000000000000000" pitchFamily="2" charset="2"/>
              <a:buChar char=""/>
              <a:tabLst>
                <a:tab pos="91440" algn="l"/>
              </a:tabLst>
            </a:pPr>
            <a:endParaRPr lang="en-US" sz="2800" dirty="0">
              <a:latin typeface="Bookman Old Style" panose="02050604050505020204" pitchFamily="18" charset="0"/>
              <a:ea typeface="Times New Roman" panose="02020603050405020304" pitchFamily="18" charset="0"/>
              <a:cs typeface="Mangal" panose="02040503050203030202" pitchFamily="18" charset="0"/>
            </a:endParaRPr>
          </a:p>
          <a:p>
            <a:pPr marL="342900" indent="-342900" algn="just">
              <a:lnSpc>
                <a:spcPct val="115000"/>
              </a:lnSpc>
              <a:spcAft>
                <a:spcPts val="1000"/>
              </a:spcAft>
              <a:buFont typeface="Wingdings" panose="05000000000000000000" pitchFamily="2" charset="2"/>
              <a:buChar char=""/>
              <a:tabLst>
                <a:tab pos="91440" algn="l"/>
              </a:tabLst>
            </a:pPr>
            <a:endParaRPr lang="en-US" sz="2800" dirty="0">
              <a:latin typeface="Bookman Old Style" panose="02050604050505020204" pitchFamily="18" charset="0"/>
              <a:ea typeface="Times New Roman" panose="02020603050405020304" pitchFamily="18" charset="0"/>
              <a:cs typeface="Mangal" panose="02040503050203030202" pitchFamily="18" charset="0"/>
            </a:endParaRPr>
          </a:p>
        </p:txBody>
      </p:sp>
      <p:sp>
        <p:nvSpPr>
          <p:cNvPr id="222" name="Duties of…">
            <a:extLst>
              <a:ext uri="{FF2B5EF4-FFF2-40B4-BE49-F238E27FC236}">
                <a16:creationId xmlns:a16="http://schemas.microsoft.com/office/drawing/2014/main" xmlns="" id="{E19886D3-195E-F344-44F8-226A65C1B282}"/>
              </a:ext>
            </a:extLst>
          </p:cNvPr>
          <p:cNvSpPr txBox="1"/>
          <p:nvPr/>
        </p:nvSpPr>
        <p:spPr>
          <a:xfrm>
            <a:off x="352880" y="2786719"/>
            <a:ext cx="3237668" cy="5108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018" tIns="22018" rIns="22018" bIns="22018">
            <a:spAutoFit/>
          </a:bodyPr>
          <a:lstStyle/>
          <a:p>
            <a:pPr algn="ctr">
              <a:lnSpc>
                <a:spcPct val="115000"/>
              </a:lnSpc>
              <a:spcAft>
                <a:spcPts val="1000"/>
              </a:spcAft>
            </a:pPr>
            <a:endParaRPr lang="en-IN" sz="2800" dirty="0">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9A8A78F6-1E64-D2F1-4C96-4C4B8C80DA16}"/>
              </a:ext>
            </a:extLst>
          </p:cNvPr>
          <p:cNvSpPr txBox="1"/>
          <p:nvPr/>
        </p:nvSpPr>
        <p:spPr>
          <a:xfrm>
            <a:off x="3958264" y="2433373"/>
            <a:ext cx="3814733" cy="2869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018" tIns="22018" rIns="22018" bIns="22018">
            <a:spAutoFit/>
          </a:bodyPr>
          <a:lstStyle/>
          <a:p>
            <a:pPr marL="276894" indent="-276894">
              <a:spcBef>
                <a:spcPts val="366"/>
              </a:spcBef>
              <a:buFont typeface="Arial" panose="020B0604020202020204" pitchFamily="34" charset="0"/>
              <a:buChar char="•"/>
              <a:tabLst>
                <a:tab pos="597556" algn="l"/>
                <a:tab pos="1112043" algn="l"/>
                <a:tab pos="1626530" algn="l"/>
                <a:tab pos="2141018" algn="l"/>
                <a:tab pos="2655504" algn="l"/>
                <a:tab pos="3169991" algn="l"/>
                <a:tab pos="3684479" algn="l"/>
                <a:tab pos="4198966" algn="l"/>
                <a:tab pos="4713453" algn="l"/>
                <a:tab pos="5227940" algn="l"/>
                <a:tab pos="5742428" algn="l"/>
              </a:tabLst>
              <a:defRPr/>
            </a:pPr>
            <a:endParaRPr lang="en-GB" sz="1576"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DCB01339-94E4-8189-4928-EA8EF01510FA}"/>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B43E61E8-8E2C-D4AC-1199-869F2FE87766}"/>
              </a:ext>
            </a:extLst>
          </p:cNvPr>
          <p:cNvPicPr>
            <a:picLocks noChangeAspect="1"/>
          </p:cNvPicPr>
          <p:nvPr/>
        </p:nvPicPr>
        <p:blipFill>
          <a:blip r:embed="rId2" cstate="print"/>
          <a:stretch>
            <a:fillRect/>
          </a:stretch>
        </p:blipFill>
        <p:spPr>
          <a:xfrm>
            <a:off x="1550775" y="5189688"/>
            <a:ext cx="360921" cy="155396"/>
          </a:xfrm>
          <a:prstGeom prst="rect">
            <a:avLst/>
          </a:prstGeom>
        </p:spPr>
      </p:pic>
      <p:sp>
        <p:nvSpPr>
          <p:cNvPr id="6" name="TextBox 5">
            <a:extLst>
              <a:ext uri="{FF2B5EF4-FFF2-40B4-BE49-F238E27FC236}">
                <a16:creationId xmlns:a16="http://schemas.microsoft.com/office/drawing/2014/main" xmlns="" id="{7BA5D014-F0F6-8950-78C7-F1B0994ED835}"/>
              </a:ext>
            </a:extLst>
          </p:cNvPr>
          <p:cNvSpPr txBox="1"/>
          <p:nvPr/>
        </p:nvSpPr>
        <p:spPr>
          <a:xfrm>
            <a:off x="-403487" y="2720341"/>
            <a:ext cx="4630366" cy="1045094"/>
          </a:xfrm>
          <a:prstGeom prst="rect">
            <a:avLst/>
          </a:prstGeom>
          <a:noFill/>
        </p:spPr>
        <p:txBody>
          <a:bodyPr wrap="square">
            <a:spAutoFit/>
          </a:bodyPr>
          <a:lstStyle/>
          <a:p>
            <a:pPr>
              <a:lnSpc>
                <a:spcPct val="115000"/>
              </a:lnSpc>
              <a:spcAft>
                <a:spcPts val="1000"/>
              </a:spcAft>
            </a:pPr>
            <a:r>
              <a:rPr lang="en-US" sz="2400" dirty="0">
                <a:solidFill>
                  <a:srgbClr val="FF0000"/>
                </a:solidFill>
                <a:latin typeface="Calibri" panose="020F0502020204030204" pitchFamily="34" charset="0"/>
                <a:ea typeface="Times New Roman" panose="02020603050405020304" pitchFamily="18" charset="0"/>
                <a:cs typeface="Mangal" panose="02040503050203030202" pitchFamily="18" charset="0"/>
              </a:rPr>
              <a:t>			 </a:t>
            </a:r>
            <a:r>
              <a:rPr lang="hi-IN" sz="24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rPr>
              <a:t>केशिकाओं </a:t>
            </a:r>
            <a:r>
              <a:rPr lang="en-US" sz="2400" b="1" dirty="0">
                <a:solidFill>
                  <a:srgbClr val="FF0000"/>
                </a:solidFill>
                <a:latin typeface="Calibri" panose="020F0502020204030204" pitchFamily="34" charset="0"/>
                <a:ea typeface="Times New Roman" panose="02020603050405020304" pitchFamily="18" charset="0"/>
                <a:cs typeface="Mangal" panose="02040503050203030202" pitchFamily="18" charset="0"/>
              </a:rPr>
              <a:t>:</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a:lnSpc>
                <a:spcPct val="115000"/>
              </a:lnSpc>
              <a:spcAft>
                <a:spcPts val="1000"/>
              </a:spcAft>
            </a:pP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
        <p:nvSpPr>
          <p:cNvPr id="7" name="TextBox 6">
            <a:extLst>
              <a:ext uri="{FF2B5EF4-FFF2-40B4-BE49-F238E27FC236}">
                <a16:creationId xmlns:a16="http://schemas.microsoft.com/office/drawing/2014/main" xmlns="" id="{AE09F998-BD23-9883-8B19-51B718F6DC49}"/>
              </a:ext>
            </a:extLst>
          </p:cNvPr>
          <p:cNvSpPr txBox="1"/>
          <p:nvPr/>
        </p:nvSpPr>
        <p:spPr>
          <a:xfrm>
            <a:off x="3715894" y="1013461"/>
            <a:ext cx="5330829" cy="4823821"/>
          </a:xfrm>
          <a:prstGeom prst="rect">
            <a:avLst/>
          </a:prstGeom>
          <a:noFill/>
        </p:spPr>
        <p:txBody>
          <a:bodyPr wrap="square">
            <a:spAutoFit/>
          </a:bodyPr>
          <a:lstStyle/>
          <a:p>
            <a:pPr algn="just">
              <a:lnSpc>
                <a:spcPct val="115000"/>
              </a:lnSpc>
              <a:spcAft>
                <a:spcPts val="1000"/>
              </a:spcAft>
            </a:pPr>
            <a:endParaRPr lang="en-IN" sz="2000" dirty="0">
              <a:latin typeface="Calibri" panose="020F0502020204030204" pitchFamily="34" charset="0"/>
              <a:ea typeface="Times New Roman" panose="02020603050405020304" pitchFamily="18" charset="0"/>
              <a:cs typeface="Mangal" panose="02040503050203030202" pitchFamily="18" charset="0"/>
            </a:endParaRPr>
          </a:p>
          <a:p>
            <a:pPr marL="342900" indent="-342900" algn="just">
              <a:lnSpc>
                <a:spcPct val="115000"/>
              </a:lnSpc>
              <a:spcAft>
                <a:spcPts val="1000"/>
              </a:spcAft>
              <a:buFont typeface="Wingdings" panose="05000000000000000000" pitchFamily="2" charset="2"/>
              <a:buChar char=""/>
              <a:tabLst>
                <a:tab pos="273050" algn="l"/>
              </a:tabLst>
            </a:pPr>
            <a:r>
              <a:rPr lang="hi-IN" sz="2000" dirty="0">
                <a:latin typeface="Bookman Old Style" panose="02050604050505020204" pitchFamily="18" charset="0"/>
                <a:ea typeface="Times New Roman" panose="02020603050405020304" pitchFamily="18" charset="0"/>
                <a:cs typeface="Mangal" panose="02040503050203030202" pitchFamily="18" charset="0"/>
              </a:rPr>
              <a:t>धमनियों और शिराओं के बीच का जोड़ने वाला कड़ी</a:t>
            </a:r>
          </a:p>
          <a:p>
            <a:pPr marL="342900" indent="-342900" algn="just">
              <a:lnSpc>
                <a:spcPct val="115000"/>
              </a:lnSpc>
              <a:spcAft>
                <a:spcPts val="1000"/>
              </a:spcAft>
              <a:buFont typeface="Wingdings" panose="05000000000000000000" pitchFamily="2" charset="2"/>
              <a:buChar char=""/>
              <a:tabLst>
                <a:tab pos="273050" algn="l"/>
              </a:tabLst>
            </a:pPr>
            <a:r>
              <a:rPr lang="hi-IN" sz="2000" dirty="0">
                <a:latin typeface="Bookman Old Style" panose="02050604050505020204" pitchFamily="18" charset="0"/>
                <a:ea typeface="Times New Roman" panose="02020603050405020304" pitchFamily="18" charset="0"/>
                <a:cs typeface="Mangal" panose="02040503050203030202" pitchFamily="18" charset="0"/>
              </a:rPr>
              <a:t>छोटी धमनियां, जिन्हें आर्टेरियोल्स कहा जाता है, वे और भी छोटी रक्त वाहिकाओं में विभाजित होकर केशिकाओं का निर्माण करती हैं।</a:t>
            </a:r>
          </a:p>
          <a:p>
            <a:pPr marL="342900" indent="-342900" algn="just">
              <a:lnSpc>
                <a:spcPct val="115000"/>
              </a:lnSpc>
              <a:spcAft>
                <a:spcPts val="1000"/>
              </a:spcAft>
              <a:buFont typeface="Wingdings" panose="05000000000000000000" pitchFamily="2" charset="2"/>
              <a:buChar char=""/>
              <a:tabLst>
                <a:tab pos="273050" algn="l"/>
              </a:tabLst>
            </a:pPr>
            <a:r>
              <a:rPr lang="hi-IN" sz="2000" dirty="0">
                <a:latin typeface="Bookman Old Style" panose="02050604050505020204" pitchFamily="18" charset="0"/>
                <a:ea typeface="Times New Roman" panose="02020603050405020304" pitchFamily="18" charset="0"/>
                <a:cs typeface="Mangal" panose="02040503050203030202" pitchFamily="18" charset="0"/>
              </a:rPr>
              <a:t>केशिका की दीवारें पानी, छोटे अणुओं वाले पदार्थ और गैसों को तो अंदर-बाहर जाने देती हैं, लेकिन रक्त कोशिकाएं और प्लाज्मा नहीं निकल पाते।</a:t>
            </a:r>
          </a:p>
          <a:p>
            <a:pPr marL="342900" indent="-342900" algn="just">
              <a:lnSpc>
                <a:spcPct val="115000"/>
              </a:lnSpc>
              <a:spcAft>
                <a:spcPts val="1000"/>
              </a:spcAft>
              <a:buFont typeface="Wingdings" panose="05000000000000000000" pitchFamily="2" charset="2"/>
              <a:buChar char=""/>
              <a:tabLst>
                <a:tab pos="273050" algn="l"/>
              </a:tabLst>
            </a:pPr>
            <a:r>
              <a:rPr lang="hi-IN" sz="2000" dirty="0">
                <a:latin typeface="Bookman Old Style" panose="02050604050505020204" pitchFamily="18" charset="0"/>
                <a:ea typeface="Times New Roman" panose="02020603050405020304" pitchFamily="18" charset="0"/>
                <a:cs typeface="Mangal" panose="02040503050203030202" pitchFamily="18" charset="0"/>
              </a:rPr>
              <a:t>केशिका स्तर पर रक्त और ऊतक के बीच पोषक तत्व, अपशिष्ट पदार्थ और ऑक्सीजन/कार्बन डाइऑक्साइड का आदान-प्रदान होता है।</a:t>
            </a:r>
            <a:r>
              <a:rPr lang="en-US" sz="600" dirty="0">
                <a:latin typeface="Bookman Old Style" panose="02050604050505020204" pitchFamily="18" charset="0"/>
                <a:ea typeface="Times New Roman" panose="02020603050405020304" pitchFamily="18" charset="0"/>
                <a:cs typeface="Mangal" panose="02040503050203030202" pitchFamily="18" charset="0"/>
              </a:rPr>
              <a:t> </a:t>
            </a:r>
            <a:endParaRPr lang="en-IN"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678171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83E03EA-404C-DAFE-C41B-AC6C35164821}"/>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8063F8E3-D71D-1ED7-9368-D2FD2FFA0AB6}"/>
              </a:ext>
            </a:extLst>
          </p:cNvPr>
          <p:cNvSpPr/>
          <p:nvPr/>
        </p:nvSpPr>
        <p:spPr>
          <a:xfrm>
            <a:off x="3715894" y="19730"/>
            <a:ext cx="5428106" cy="685800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marL="342900" indent="-342900" algn="just">
              <a:lnSpc>
                <a:spcPct val="115000"/>
              </a:lnSpc>
              <a:spcAft>
                <a:spcPts val="1000"/>
              </a:spcAft>
              <a:buFont typeface="Wingdings" panose="05000000000000000000" pitchFamily="2" charset="2"/>
              <a:buChar char=""/>
              <a:tabLst>
                <a:tab pos="91440" algn="l"/>
              </a:tabLst>
            </a:pPr>
            <a:endParaRPr lang="en-US" sz="2800" dirty="0">
              <a:latin typeface="Bookman Old Style" panose="02050604050505020204" pitchFamily="18" charset="0"/>
              <a:ea typeface="Times New Roman" panose="02020603050405020304" pitchFamily="18" charset="0"/>
              <a:cs typeface="Mangal" panose="02040503050203030202" pitchFamily="18" charset="0"/>
            </a:endParaRPr>
          </a:p>
          <a:p>
            <a:pPr marL="342900" indent="-342900" algn="just">
              <a:lnSpc>
                <a:spcPct val="115000"/>
              </a:lnSpc>
              <a:spcAft>
                <a:spcPts val="1000"/>
              </a:spcAft>
              <a:buFont typeface="Wingdings" panose="05000000000000000000" pitchFamily="2" charset="2"/>
              <a:buChar char=""/>
              <a:tabLst>
                <a:tab pos="91440" algn="l"/>
              </a:tabLst>
            </a:pPr>
            <a:endParaRPr lang="en-US" sz="2800" dirty="0">
              <a:latin typeface="Bookman Old Style" panose="02050604050505020204" pitchFamily="18" charset="0"/>
              <a:ea typeface="Times New Roman" panose="02020603050405020304" pitchFamily="18" charset="0"/>
              <a:cs typeface="Mangal" panose="02040503050203030202" pitchFamily="18" charset="0"/>
            </a:endParaRPr>
          </a:p>
        </p:txBody>
      </p:sp>
      <p:sp>
        <p:nvSpPr>
          <p:cNvPr id="222" name="Duties of…">
            <a:extLst>
              <a:ext uri="{FF2B5EF4-FFF2-40B4-BE49-F238E27FC236}">
                <a16:creationId xmlns:a16="http://schemas.microsoft.com/office/drawing/2014/main" xmlns="" id="{71DAF2F3-0A70-BCE5-FC75-0DB60FBD6873}"/>
              </a:ext>
            </a:extLst>
          </p:cNvPr>
          <p:cNvSpPr txBox="1"/>
          <p:nvPr/>
        </p:nvSpPr>
        <p:spPr>
          <a:xfrm>
            <a:off x="352880" y="2786719"/>
            <a:ext cx="3237668" cy="5108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018" tIns="22018" rIns="22018" bIns="22018">
            <a:spAutoFit/>
          </a:bodyPr>
          <a:lstStyle/>
          <a:p>
            <a:pPr algn="ctr">
              <a:lnSpc>
                <a:spcPct val="115000"/>
              </a:lnSpc>
              <a:spcAft>
                <a:spcPts val="1000"/>
              </a:spcAft>
            </a:pPr>
            <a:endParaRPr lang="en-IN" sz="2800" dirty="0">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2F708BB1-9699-782A-7DED-2F688D83D5A3}"/>
              </a:ext>
            </a:extLst>
          </p:cNvPr>
          <p:cNvSpPr txBox="1"/>
          <p:nvPr/>
        </p:nvSpPr>
        <p:spPr>
          <a:xfrm>
            <a:off x="3958264" y="2433373"/>
            <a:ext cx="3814733" cy="2869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018" tIns="22018" rIns="22018" bIns="22018">
            <a:spAutoFit/>
          </a:bodyPr>
          <a:lstStyle/>
          <a:p>
            <a:pPr marL="276894" indent="-276894">
              <a:spcBef>
                <a:spcPts val="366"/>
              </a:spcBef>
              <a:buFont typeface="Arial" panose="020B0604020202020204" pitchFamily="34" charset="0"/>
              <a:buChar char="•"/>
              <a:tabLst>
                <a:tab pos="597556" algn="l"/>
                <a:tab pos="1112043" algn="l"/>
                <a:tab pos="1626530" algn="l"/>
                <a:tab pos="2141018" algn="l"/>
                <a:tab pos="2655504" algn="l"/>
                <a:tab pos="3169991" algn="l"/>
                <a:tab pos="3684479" algn="l"/>
                <a:tab pos="4198966" algn="l"/>
                <a:tab pos="4713453" algn="l"/>
                <a:tab pos="5227940" algn="l"/>
                <a:tab pos="5742428" algn="l"/>
              </a:tabLst>
              <a:defRPr/>
            </a:pPr>
            <a:endParaRPr lang="en-GB" sz="1576"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F60E44A2-2576-828A-76AE-9103DA502BEA}"/>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AE405B72-A239-2373-9C80-FC408C749F02}"/>
              </a:ext>
            </a:extLst>
          </p:cNvPr>
          <p:cNvPicPr>
            <a:picLocks noChangeAspect="1"/>
          </p:cNvPicPr>
          <p:nvPr/>
        </p:nvPicPr>
        <p:blipFill>
          <a:blip r:embed="rId2" cstate="print"/>
          <a:stretch>
            <a:fillRect/>
          </a:stretch>
        </p:blipFill>
        <p:spPr>
          <a:xfrm>
            <a:off x="1550775" y="5189688"/>
            <a:ext cx="360921" cy="155396"/>
          </a:xfrm>
          <a:prstGeom prst="rect">
            <a:avLst/>
          </a:prstGeom>
        </p:spPr>
      </p:pic>
      <p:sp>
        <p:nvSpPr>
          <p:cNvPr id="6" name="TextBox 5">
            <a:extLst>
              <a:ext uri="{FF2B5EF4-FFF2-40B4-BE49-F238E27FC236}">
                <a16:creationId xmlns:a16="http://schemas.microsoft.com/office/drawing/2014/main" xmlns="" id="{121E5457-2D06-3C95-10D5-B1C3021DDBC5}"/>
              </a:ext>
            </a:extLst>
          </p:cNvPr>
          <p:cNvSpPr txBox="1"/>
          <p:nvPr/>
        </p:nvSpPr>
        <p:spPr>
          <a:xfrm>
            <a:off x="-403487" y="2720341"/>
            <a:ext cx="4630366" cy="1045094"/>
          </a:xfrm>
          <a:prstGeom prst="rect">
            <a:avLst/>
          </a:prstGeom>
          <a:noFill/>
        </p:spPr>
        <p:txBody>
          <a:bodyPr wrap="square">
            <a:spAutoFit/>
          </a:bodyPr>
          <a:lstStyle/>
          <a:p>
            <a:pPr>
              <a:lnSpc>
                <a:spcPct val="115000"/>
              </a:lnSpc>
              <a:spcAft>
                <a:spcPts val="1000"/>
              </a:spcAft>
            </a:pPr>
            <a:r>
              <a:rPr lang="en-US" sz="2400" dirty="0">
                <a:solidFill>
                  <a:srgbClr val="FF0000"/>
                </a:solidFill>
                <a:latin typeface="Calibri" panose="020F0502020204030204" pitchFamily="34" charset="0"/>
                <a:ea typeface="Times New Roman" panose="02020603050405020304" pitchFamily="18" charset="0"/>
                <a:cs typeface="Mangal" panose="02040503050203030202" pitchFamily="18" charset="0"/>
              </a:rPr>
              <a:t>			 </a:t>
            </a:r>
            <a:r>
              <a:rPr lang="hi-IN" sz="24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rPr>
              <a:t>केशिकाओं </a:t>
            </a:r>
            <a:r>
              <a:rPr lang="en-US" sz="2400" b="1" dirty="0">
                <a:solidFill>
                  <a:srgbClr val="FF0000"/>
                </a:solidFill>
                <a:latin typeface="Calibri" panose="020F0502020204030204" pitchFamily="34" charset="0"/>
                <a:ea typeface="Times New Roman" panose="02020603050405020304" pitchFamily="18" charset="0"/>
                <a:cs typeface="Mangal" panose="02040503050203030202" pitchFamily="18" charset="0"/>
              </a:rPr>
              <a:t>:</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a:lnSpc>
                <a:spcPct val="115000"/>
              </a:lnSpc>
              <a:spcAft>
                <a:spcPts val="1000"/>
              </a:spcAft>
            </a:pP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
        <p:nvSpPr>
          <p:cNvPr id="4" name="TextBox 3">
            <a:extLst>
              <a:ext uri="{FF2B5EF4-FFF2-40B4-BE49-F238E27FC236}">
                <a16:creationId xmlns:a16="http://schemas.microsoft.com/office/drawing/2014/main" xmlns="" id="{689ED49C-3E1C-5CC5-774F-C14D64B8D793}"/>
              </a:ext>
            </a:extLst>
          </p:cNvPr>
          <p:cNvSpPr txBox="1"/>
          <p:nvPr/>
        </p:nvSpPr>
        <p:spPr>
          <a:xfrm>
            <a:off x="3630147" y="1298772"/>
            <a:ext cx="5428106" cy="4003147"/>
          </a:xfrm>
          <a:prstGeom prst="rect">
            <a:avLst/>
          </a:prstGeom>
          <a:noFill/>
        </p:spPr>
        <p:txBody>
          <a:bodyPr wrap="square">
            <a:spAutoFit/>
          </a:bodyPr>
          <a:lstStyle/>
          <a:p>
            <a:pPr algn="just">
              <a:lnSpc>
                <a:spcPct val="115000"/>
              </a:lnSpc>
              <a:spcAft>
                <a:spcPts val="1000"/>
              </a:spcAft>
            </a:pPr>
            <a:r>
              <a:rPr lang="hi-IN" sz="2400" u="sng" dirty="0">
                <a:latin typeface="Bookman Old Style" panose="02050604050505020204" pitchFamily="18" charset="0"/>
                <a:ea typeface="Times New Roman" panose="02020603050405020304" pitchFamily="18" charset="0"/>
                <a:cs typeface="Mangal" panose="02040503050203030202" pitchFamily="18" charset="0"/>
              </a:rPr>
              <a:t>संरचना </a:t>
            </a:r>
            <a:r>
              <a:rPr lang="en-US" sz="2400" dirty="0">
                <a:latin typeface="Bookman Old Style" panose="02050604050505020204" pitchFamily="18" charset="0"/>
                <a:ea typeface="Times New Roman" panose="02020603050405020304" pitchFamily="18" charset="0"/>
                <a:cs typeface="Mangal" panose="02040503050203030202" pitchFamily="18" charset="0"/>
              </a:rPr>
              <a:t>:</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342900" indent="-342900" algn="just">
              <a:lnSpc>
                <a:spcPct val="115000"/>
              </a:lnSpc>
              <a:spcAft>
                <a:spcPts val="1000"/>
              </a:spcAft>
              <a:buFont typeface="Wingdings" panose="05000000000000000000" pitchFamily="2" charset="2"/>
              <a:buChar char=""/>
              <a:tabLst>
                <a:tab pos="91440" algn="l"/>
              </a:tabLst>
            </a:pPr>
            <a:r>
              <a:rPr lang="hi-IN" sz="2400" dirty="0">
                <a:latin typeface="Bookman Old Style" panose="02050604050505020204" pitchFamily="18" charset="0"/>
                <a:ea typeface="Times New Roman" panose="02020603050405020304" pitchFamily="18" charset="0"/>
                <a:cs typeface="Mangal" panose="02040503050203030202" pitchFamily="18" charset="0"/>
              </a:rPr>
              <a:t>दीवारें एंडोथेलियम ऊतक की एक पतली परत से बनी होती हैं।</a:t>
            </a:r>
            <a:endParaRPr lang="en-IN" sz="2400" dirty="0">
              <a:latin typeface="Bookman Old Style" panose="02050604050505020204" pitchFamily="18" charset="0"/>
              <a:ea typeface="Times New Roman" panose="02020603050405020304" pitchFamily="18" charset="0"/>
              <a:cs typeface="Mangal" panose="02040503050203030202" pitchFamily="18" charset="0"/>
            </a:endParaRPr>
          </a:p>
          <a:p>
            <a:pPr algn="just">
              <a:lnSpc>
                <a:spcPct val="115000"/>
              </a:lnSpc>
              <a:spcAft>
                <a:spcPts val="1000"/>
              </a:spcAft>
              <a:tabLst>
                <a:tab pos="91440" algn="l"/>
              </a:tabLst>
            </a:pPr>
            <a:r>
              <a:rPr lang="en-US" sz="2400" b="1" dirty="0">
                <a:latin typeface="Calibri" panose="020F0502020204030204" pitchFamily="34" charset="0"/>
                <a:ea typeface="Times New Roman" panose="02020603050405020304" pitchFamily="18" charset="0"/>
                <a:cs typeface="Mangal" panose="02040503050203030202" pitchFamily="18" charset="0"/>
              </a:rPr>
              <a:t> </a:t>
            </a:r>
            <a:r>
              <a:rPr lang="hi-IN" sz="24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rPr>
              <a:t> रक्त वाहिकाओं पर तंत्रिका नियंत्रण </a:t>
            </a:r>
            <a:r>
              <a:rPr lang="en-US" sz="2400" b="1" dirty="0">
                <a:solidFill>
                  <a:srgbClr val="FF0000"/>
                </a:solidFill>
                <a:latin typeface="Calibri" panose="020F0502020204030204" pitchFamily="34" charset="0"/>
                <a:ea typeface="Times New Roman" panose="02020603050405020304" pitchFamily="18" charset="0"/>
                <a:cs typeface="Mangal" panose="02040503050203030202" pitchFamily="18" charset="0"/>
              </a:rPr>
              <a:t>:</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342900" indent="-342900" algn="just">
              <a:lnSpc>
                <a:spcPct val="115000"/>
              </a:lnSpc>
              <a:spcAft>
                <a:spcPts val="1000"/>
              </a:spcAft>
              <a:buFont typeface="Wingdings" panose="05000000000000000000" pitchFamily="2" charset="2"/>
              <a:buChar char=""/>
              <a:tabLst>
                <a:tab pos="91440" algn="l"/>
              </a:tabLst>
            </a:pPr>
            <a:r>
              <a:rPr lang="hi-IN" sz="2400" dirty="0">
                <a:latin typeface="Bookman Old Style" panose="02050604050505020204" pitchFamily="18" charset="0"/>
                <a:ea typeface="Times New Roman" panose="02020603050405020304" pitchFamily="18" charset="0"/>
                <a:cs typeface="Mangal" panose="02040503050203030202" pitchFamily="18" charset="0"/>
              </a:rPr>
              <a:t>धमनियां और शिराएं दोनों स्वायत्त तंत्रिका तंत्र द्वारा नियंत्रित होती हैं। </a:t>
            </a:r>
            <a:endParaRPr lang="en-IN" sz="2400" dirty="0">
              <a:latin typeface="Bookman Old Style" panose="02050604050505020204" pitchFamily="18" charset="0"/>
              <a:ea typeface="Times New Roman" panose="02020603050405020304" pitchFamily="18" charset="0"/>
              <a:cs typeface="Mangal" panose="02040503050203030202" pitchFamily="18" charset="0"/>
            </a:endParaRPr>
          </a:p>
          <a:p>
            <a:pPr marL="342900" indent="-342900" algn="just">
              <a:lnSpc>
                <a:spcPct val="115000"/>
              </a:lnSpc>
              <a:spcAft>
                <a:spcPts val="1000"/>
              </a:spcAft>
              <a:buFont typeface="Wingdings" panose="05000000000000000000" pitchFamily="2" charset="2"/>
              <a:buChar char=""/>
              <a:tabLst>
                <a:tab pos="91440" algn="l"/>
              </a:tabLst>
            </a:pPr>
            <a:r>
              <a:rPr lang="hi-IN" sz="2400" dirty="0">
                <a:latin typeface="Bookman Old Style" panose="02050604050505020204" pitchFamily="18" charset="0"/>
                <a:ea typeface="Times New Roman" panose="02020603050405020304" pitchFamily="18" charset="0"/>
                <a:cs typeface="Mangal" panose="02040503050203030202" pitchFamily="18" charset="0"/>
              </a:rPr>
              <a:t>ये नसों मेडुला-ओबलॉन्गटा के वासोमोटर केंद्र से निकलती हैं।</a:t>
            </a: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40676227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5D36AA4-68DF-8A37-68A1-88F645854867}"/>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D9581D93-2FA0-72F6-7E1C-B81880F80C55}"/>
              </a:ext>
            </a:extLst>
          </p:cNvPr>
          <p:cNvSpPr/>
          <p:nvPr/>
        </p:nvSpPr>
        <p:spPr>
          <a:xfrm>
            <a:off x="3715894" y="19730"/>
            <a:ext cx="5428106" cy="685800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marL="342900" indent="-342900" algn="just">
              <a:lnSpc>
                <a:spcPct val="115000"/>
              </a:lnSpc>
              <a:spcAft>
                <a:spcPts val="1000"/>
              </a:spcAft>
              <a:buFont typeface="Wingdings" panose="05000000000000000000" pitchFamily="2" charset="2"/>
              <a:buChar char=""/>
              <a:tabLst>
                <a:tab pos="91440" algn="l"/>
              </a:tabLst>
            </a:pPr>
            <a:endParaRPr lang="en-US" sz="2800" dirty="0">
              <a:latin typeface="Bookman Old Style" panose="02050604050505020204" pitchFamily="18" charset="0"/>
              <a:ea typeface="Times New Roman" panose="02020603050405020304" pitchFamily="18" charset="0"/>
              <a:cs typeface="Mangal" panose="02040503050203030202" pitchFamily="18" charset="0"/>
            </a:endParaRPr>
          </a:p>
          <a:p>
            <a:pPr marL="342900" indent="-342900" algn="just">
              <a:lnSpc>
                <a:spcPct val="115000"/>
              </a:lnSpc>
              <a:spcAft>
                <a:spcPts val="1000"/>
              </a:spcAft>
              <a:buFont typeface="Wingdings" panose="05000000000000000000" pitchFamily="2" charset="2"/>
              <a:buChar char=""/>
              <a:tabLst>
                <a:tab pos="91440" algn="l"/>
              </a:tabLst>
            </a:pPr>
            <a:endParaRPr lang="en-US" sz="2800" dirty="0">
              <a:latin typeface="Bookman Old Style" panose="02050604050505020204" pitchFamily="18" charset="0"/>
              <a:ea typeface="Times New Roman" panose="02020603050405020304" pitchFamily="18" charset="0"/>
              <a:cs typeface="Mangal" panose="02040503050203030202" pitchFamily="18" charset="0"/>
            </a:endParaRPr>
          </a:p>
        </p:txBody>
      </p:sp>
      <p:sp>
        <p:nvSpPr>
          <p:cNvPr id="222" name="Duties of…">
            <a:extLst>
              <a:ext uri="{FF2B5EF4-FFF2-40B4-BE49-F238E27FC236}">
                <a16:creationId xmlns:a16="http://schemas.microsoft.com/office/drawing/2014/main" xmlns="" id="{FBBF3FF4-E3D9-51B9-00EB-DBBD1CC11AC9}"/>
              </a:ext>
            </a:extLst>
          </p:cNvPr>
          <p:cNvSpPr txBox="1"/>
          <p:nvPr/>
        </p:nvSpPr>
        <p:spPr>
          <a:xfrm>
            <a:off x="352880" y="2786719"/>
            <a:ext cx="3237668" cy="5108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018" tIns="22018" rIns="22018" bIns="22018">
            <a:spAutoFit/>
          </a:bodyPr>
          <a:lstStyle/>
          <a:p>
            <a:pPr algn="ctr">
              <a:lnSpc>
                <a:spcPct val="115000"/>
              </a:lnSpc>
              <a:spcAft>
                <a:spcPts val="1000"/>
              </a:spcAft>
            </a:pPr>
            <a:endParaRPr lang="en-IN" sz="2800" dirty="0">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0BFE41AE-449C-4339-7D83-37C3AE863967}"/>
              </a:ext>
            </a:extLst>
          </p:cNvPr>
          <p:cNvSpPr txBox="1"/>
          <p:nvPr/>
        </p:nvSpPr>
        <p:spPr>
          <a:xfrm>
            <a:off x="3958264" y="2433373"/>
            <a:ext cx="3814733" cy="2869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018" tIns="22018" rIns="22018" bIns="22018">
            <a:spAutoFit/>
          </a:bodyPr>
          <a:lstStyle/>
          <a:p>
            <a:pPr marL="276894" indent="-276894">
              <a:spcBef>
                <a:spcPts val="366"/>
              </a:spcBef>
              <a:buFont typeface="Arial" panose="020B0604020202020204" pitchFamily="34" charset="0"/>
              <a:buChar char="•"/>
              <a:tabLst>
                <a:tab pos="597556" algn="l"/>
                <a:tab pos="1112043" algn="l"/>
                <a:tab pos="1626530" algn="l"/>
                <a:tab pos="2141018" algn="l"/>
                <a:tab pos="2655504" algn="l"/>
                <a:tab pos="3169991" algn="l"/>
                <a:tab pos="3684479" algn="l"/>
                <a:tab pos="4198966" algn="l"/>
                <a:tab pos="4713453" algn="l"/>
                <a:tab pos="5227940" algn="l"/>
                <a:tab pos="5742428" algn="l"/>
              </a:tabLst>
              <a:defRPr/>
            </a:pPr>
            <a:endParaRPr lang="en-GB" sz="1576"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50978C5D-B2F6-19CB-65BE-AA44B8065878}"/>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ABD1AEAA-5AB1-E8AA-31A5-AF7800B6C308}"/>
              </a:ext>
            </a:extLst>
          </p:cNvPr>
          <p:cNvPicPr>
            <a:picLocks noChangeAspect="1"/>
          </p:cNvPicPr>
          <p:nvPr/>
        </p:nvPicPr>
        <p:blipFill>
          <a:blip r:embed="rId2" cstate="print"/>
          <a:stretch>
            <a:fillRect/>
          </a:stretch>
        </p:blipFill>
        <p:spPr>
          <a:xfrm>
            <a:off x="1550775" y="5189688"/>
            <a:ext cx="360921" cy="155396"/>
          </a:xfrm>
          <a:prstGeom prst="rect">
            <a:avLst/>
          </a:prstGeom>
        </p:spPr>
      </p:pic>
      <p:sp>
        <p:nvSpPr>
          <p:cNvPr id="6" name="TextBox 5">
            <a:extLst>
              <a:ext uri="{FF2B5EF4-FFF2-40B4-BE49-F238E27FC236}">
                <a16:creationId xmlns:a16="http://schemas.microsoft.com/office/drawing/2014/main" xmlns="" id="{58EB8D52-A810-0AAD-4A2A-4591830535E8}"/>
              </a:ext>
            </a:extLst>
          </p:cNvPr>
          <p:cNvSpPr txBox="1"/>
          <p:nvPr/>
        </p:nvSpPr>
        <p:spPr>
          <a:xfrm>
            <a:off x="-403487" y="2720341"/>
            <a:ext cx="4630366" cy="1045094"/>
          </a:xfrm>
          <a:prstGeom prst="rect">
            <a:avLst/>
          </a:prstGeom>
          <a:noFill/>
        </p:spPr>
        <p:txBody>
          <a:bodyPr wrap="square">
            <a:spAutoFit/>
          </a:bodyPr>
          <a:lstStyle/>
          <a:p>
            <a:pPr>
              <a:lnSpc>
                <a:spcPct val="115000"/>
              </a:lnSpc>
              <a:spcAft>
                <a:spcPts val="1000"/>
              </a:spcAft>
            </a:pPr>
            <a:r>
              <a:rPr lang="en-US" sz="2400" dirty="0">
                <a:solidFill>
                  <a:srgbClr val="FF0000"/>
                </a:solidFill>
                <a:latin typeface="Calibri" panose="020F0502020204030204" pitchFamily="34" charset="0"/>
                <a:ea typeface="Times New Roman" panose="02020603050405020304" pitchFamily="18" charset="0"/>
                <a:cs typeface="Mangal" panose="02040503050203030202" pitchFamily="18" charset="0"/>
              </a:rPr>
              <a:t>			 </a:t>
            </a:r>
            <a:r>
              <a:rPr lang="hi-IN" sz="24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rPr>
              <a:t>केशिकाओं </a:t>
            </a:r>
            <a:r>
              <a:rPr lang="en-US" sz="2400" b="1" dirty="0">
                <a:solidFill>
                  <a:srgbClr val="FF0000"/>
                </a:solidFill>
                <a:latin typeface="Calibri" panose="020F0502020204030204" pitchFamily="34" charset="0"/>
                <a:ea typeface="Times New Roman" panose="02020603050405020304" pitchFamily="18" charset="0"/>
                <a:cs typeface="Mangal" panose="02040503050203030202" pitchFamily="18" charset="0"/>
              </a:rPr>
              <a:t>:</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a:lnSpc>
                <a:spcPct val="115000"/>
              </a:lnSpc>
              <a:spcAft>
                <a:spcPts val="1000"/>
              </a:spcAft>
            </a:pP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
        <p:nvSpPr>
          <p:cNvPr id="8" name="TextBox 7">
            <a:extLst>
              <a:ext uri="{FF2B5EF4-FFF2-40B4-BE49-F238E27FC236}">
                <a16:creationId xmlns:a16="http://schemas.microsoft.com/office/drawing/2014/main" xmlns="" id="{34D09DCF-3530-3814-63F6-BBE133E7D032}"/>
              </a:ext>
            </a:extLst>
          </p:cNvPr>
          <p:cNvSpPr txBox="1"/>
          <p:nvPr/>
        </p:nvSpPr>
        <p:spPr>
          <a:xfrm>
            <a:off x="3813242" y="1510175"/>
            <a:ext cx="5184843" cy="4776500"/>
          </a:xfrm>
          <a:prstGeom prst="rect">
            <a:avLst/>
          </a:prstGeom>
          <a:noFill/>
        </p:spPr>
        <p:txBody>
          <a:bodyPr wrap="square">
            <a:spAutoFit/>
          </a:bodyPr>
          <a:lstStyle/>
          <a:p>
            <a:pPr marL="342900" indent="-342900" algn="just">
              <a:lnSpc>
                <a:spcPct val="115000"/>
              </a:lnSpc>
              <a:spcAft>
                <a:spcPts val="1000"/>
              </a:spcAft>
              <a:buFont typeface="Wingdings" panose="05000000000000000000" pitchFamily="2" charset="2"/>
              <a:buChar char=""/>
              <a:tabLst>
                <a:tab pos="91440" algn="l"/>
              </a:tabLst>
            </a:pPr>
            <a:r>
              <a:rPr lang="hi-IN" sz="2800" dirty="0">
                <a:latin typeface="Bookman Old Style" panose="02050604050505020204" pitchFamily="18" charset="0"/>
                <a:ea typeface="Times New Roman" panose="02020603050405020304" pitchFamily="18" charset="0"/>
                <a:cs typeface="Mangal" panose="02040503050203030202" pitchFamily="18" charset="0"/>
              </a:rPr>
              <a:t>इस तरह, वे शरीर के विभिन्न भागों में रक्त के प्रवाह की मात्रा को नियंत्रित करते हैं।</a:t>
            </a:r>
          </a:p>
          <a:p>
            <a:pPr marL="342900" indent="-342900" algn="just">
              <a:lnSpc>
                <a:spcPct val="115000"/>
              </a:lnSpc>
              <a:spcAft>
                <a:spcPts val="1000"/>
              </a:spcAft>
              <a:buFont typeface="Wingdings" panose="05000000000000000000" pitchFamily="2" charset="2"/>
              <a:buChar char=""/>
              <a:tabLst>
                <a:tab pos="91440" algn="l"/>
              </a:tabLst>
            </a:pPr>
            <a:r>
              <a:rPr lang="hi-IN" sz="2800" dirty="0">
                <a:latin typeface="Bookman Old Style" panose="02050604050505020204" pitchFamily="18" charset="0"/>
                <a:ea typeface="Times New Roman" panose="02020603050405020304" pitchFamily="18" charset="0"/>
                <a:cs typeface="Mangal" panose="02040503050203030202" pitchFamily="18" charset="0"/>
              </a:rPr>
              <a:t>जो नर्व्स रक्त वाहिकाओं का व्यास कम करती हैं, उन्हें वासो-कॉन्स्ट्रिक्टर कहा जाता है।</a:t>
            </a:r>
          </a:p>
          <a:p>
            <a:pPr marL="342900" indent="-342900" algn="just">
              <a:lnSpc>
                <a:spcPct val="115000"/>
              </a:lnSpc>
              <a:spcAft>
                <a:spcPts val="1000"/>
              </a:spcAft>
              <a:buFont typeface="Wingdings" panose="05000000000000000000" pitchFamily="2" charset="2"/>
              <a:buChar char=""/>
              <a:tabLst>
                <a:tab pos="91440" algn="l"/>
              </a:tabLst>
            </a:pPr>
            <a:r>
              <a:rPr lang="hi-IN" sz="2800" dirty="0">
                <a:latin typeface="Bookman Old Style" panose="02050604050505020204" pitchFamily="18" charset="0"/>
                <a:ea typeface="Times New Roman" panose="02020603050405020304" pitchFamily="18" charset="0"/>
                <a:cs typeface="Mangal" panose="02040503050203030202" pitchFamily="18" charset="0"/>
              </a:rPr>
              <a:t>जो नर्व्स रक्त वाहिकाओं का व्यास बढ़ाती हैं, उन्हें वासो-डाइलेटर कहा जाता है।</a:t>
            </a:r>
            <a:r>
              <a:rPr lang="en-US" sz="2800" dirty="0">
                <a:solidFill>
                  <a:srgbClr val="5F5F5F"/>
                </a:solidFill>
                <a:latin typeface="Bookman Old Style" panose="02050604050505020204" pitchFamily="18" charset="0"/>
                <a:ea typeface="Times New Roman" panose="02020603050405020304" pitchFamily="18" charset="0"/>
                <a:cs typeface="Mangal" panose="02040503050203030202" pitchFamily="18" charset="0"/>
              </a:rPr>
              <a:t> </a:t>
            </a:r>
            <a:endParaRPr lang="en-IN" sz="32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12201386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0BFA943-6E0C-D046-5713-2578F4D3DFF4}"/>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2AE5C0D2-97B2-D33A-940F-9C254A5E58FC}"/>
              </a:ext>
            </a:extLst>
          </p:cNvPr>
          <p:cNvSpPr/>
          <p:nvPr/>
        </p:nvSpPr>
        <p:spPr>
          <a:xfrm>
            <a:off x="3715894" y="19730"/>
            <a:ext cx="5428106" cy="685800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marL="342900" indent="-342900" algn="just">
              <a:lnSpc>
                <a:spcPct val="115000"/>
              </a:lnSpc>
              <a:spcAft>
                <a:spcPts val="1000"/>
              </a:spcAft>
              <a:buFont typeface="Wingdings" panose="05000000000000000000" pitchFamily="2" charset="2"/>
              <a:buChar char=""/>
              <a:tabLst>
                <a:tab pos="91440" algn="l"/>
              </a:tabLst>
            </a:pPr>
            <a:endParaRPr lang="en-US" sz="2800" dirty="0">
              <a:latin typeface="Bookman Old Style" panose="02050604050505020204" pitchFamily="18" charset="0"/>
              <a:ea typeface="Times New Roman" panose="02020603050405020304" pitchFamily="18" charset="0"/>
              <a:cs typeface="Mangal" panose="02040503050203030202" pitchFamily="18" charset="0"/>
            </a:endParaRPr>
          </a:p>
          <a:p>
            <a:pPr marL="342900" indent="-342900" algn="just">
              <a:lnSpc>
                <a:spcPct val="115000"/>
              </a:lnSpc>
              <a:spcAft>
                <a:spcPts val="1000"/>
              </a:spcAft>
              <a:buFont typeface="Wingdings" panose="05000000000000000000" pitchFamily="2" charset="2"/>
              <a:buChar char=""/>
              <a:tabLst>
                <a:tab pos="91440" algn="l"/>
              </a:tabLst>
            </a:pPr>
            <a:endParaRPr lang="en-US" sz="2800" dirty="0">
              <a:latin typeface="Bookman Old Style" panose="02050604050505020204" pitchFamily="18" charset="0"/>
              <a:ea typeface="Times New Roman" panose="02020603050405020304" pitchFamily="18" charset="0"/>
              <a:cs typeface="Mangal" panose="02040503050203030202" pitchFamily="18" charset="0"/>
            </a:endParaRPr>
          </a:p>
        </p:txBody>
      </p:sp>
      <p:sp>
        <p:nvSpPr>
          <p:cNvPr id="222" name="Duties of…">
            <a:extLst>
              <a:ext uri="{FF2B5EF4-FFF2-40B4-BE49-F238E27FC236}">
                <a16:creationId xmlns:a16="http://schemas.microsoft.com/office/drawing/2014/main" xmlns="" id="{54801D8E-F54F-47D7-53E6-A9B8B9ED5E3B}"/>
              </a:ext>
            </a:extLst>
          </p:cNvPr>
          <p:cNvSpPr txBox="1"/>
          <p:nvPr/>
        </p:nvSpPr>
        <p:spPr>
          <a:xfrm>
            <a:off x="352880" y="2786719"/>
            <a:ext cx="3237668" cy="5108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018" tIns="22018" rIns="22018" bIns="22018">
            <a:spAutoFit/>
          </a:bodyPr>
          <a:lstStyle/>
          <a:p>
            <a:pPr algn="ctr">
              <a:lnSpc>
                <a:spcPct val="115000"/>
              </a:lnSpc>
              <a:spcAft>
                <a:spcPts val="1000"/>
              </a:spcAft>
            </a:pPr>
            <a:endParaRPr lang="en-IN" sz="2800" dirty="0">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27082340-5582-487A-668E-F7D2C6A936C2}"/>
              </a:ext>
            </a:extLst>
          </p:cNvPr>
          <p:cNvSpPr txBox="1"/>
          <p:nvPr/>
        </p:nvSpPr>
        <p:spPr>
          <a:xfrm>
            <a:off x="3958264" y="2433373"/>
            <a:ext cx="3814733" cy="2869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018" tIns="22018" rIns="22018" bIns="22018">
            <a:spAutoFit/>
          </a:bodyPr>
          <a:lstStyle/>
          <a:p>
            <a:pPr marL="276894" indent="-276894">
              <a:spcBef>
                <a:spcPts val="366"/>
              </a:spcBef>
              <a:buFont typeface="Arial" panose="020B0604020202020204" pitchFamily="34" charset="0"/>
              <a:buChar char="•"/>
              <a:tabLst>
                <a:tab pos="597556" algn="l"/>
                <a:tab pos="1112043" algn="l"/>
                <a:tab pos="1626530" algn="l"/>
                <a:tab pos="2141018" algn="l"/>
                <a:tab pos="2655504" algn="l"/>
                <a:tab pos="3169991" algn="l"/>
                <a:tab pos="3684479" algn="l"/>
                <a:tab pos="4198966" algn="l"/>
                <a:tab pos="4713453" algn="l"/>
                <a:tab pos="5227940" algn="l"/>
                <a:tab pos="5742428" algn="l"/>
              </a:tabLst>
              <a:defRPr/>
            </a:pPr>
            <a:endParaRPr lang="en-GB" sz="1576"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C26F8B09-FABD-F716-97E8-4348DB0CD392}"/>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62DB1094-FAE8-B86E-03A9-77BC169134B2}"/>
              </a:ext>
            </a:extLst>
          </p:cNvPr>
          <p:cNvPicPr>
            <a:picLocks noChangeAspect="1"/>
          </p:cNvPicPr>
          <p:nvPr/>
        </p:nvPicPr>
        <p:blipFill>
          <a:blip r:embed="rId2" cstate="print"/>
          <a:stretch>
            <a:fillRect/>
          </a:stretch>
        </p:blipFill>
        <p:spPr>
          <a:xfrm>
            <a:off x="1550775" y="5189688"/>
            <a:ext cx="360921" cy="155396"/>
          </a:xfrm>
          <a:prstGeom prst="rect">
            <a:avLst/>
          </a:prstGeom>
        </p:spPr>
      </p:pic>
      <p:sp>
        <p:nvSpPr>
          <p:cNvPr id="6" name="TextBox 5">
            <a:extLst>
              <a:ext uri="{FF2B5EF4-FFF2-40B4-BE49-F238E27FC236}">
                <a16:creationId xmlns:a16="http://schemas.microsoft.com/office/drawing/2014/main" xmlns="" id="{90BC7828-2925-3E5C-8220-427C0787067E}"/>
              </a:ext>
            </a:extLst>
          </p:cNvPr>
          <p:cNvSpPr txBox="1"/>
          <p:nvPr/>
        </p:nvSpPr>
        <p:spPr>
          <a:xfrm>
            <a:off x="-403487" y="2720341"/>
            <a:ext cx="4630366" cy="1045094"/>
          </a:xfrm>
          <a:prstGeom prst="rect">
            <a:avLst/>
          </a:prstGeom>
          <a:noFill/>
        </p:spPr>
        <p:txBody>
          <a:bodyPr wrap="square">
            <a:spAutoFit/>
          </a:bodyPr>
          <a:lstStyle/>
          <a:p>
            <a:pPr algn="ctr">
              <a:lnSpc>
                <a:spcPct val="115000"/>
              </a:lnSpc>
              <a:spcAft>
                <a:spcPts val="1000"/>
              </a:spcAft>
            </a:pPr>
            <a:r>
              <a:rPr lang="en-US" sz="2400" dirty="0">
                <a:solidFill>
                  <a:srgbClr val="FF0000"/>
                </a:solidFill>
                <a:latin typeface="Calibri" panose="020F0502020204030204" pitchFamily="34" charset="0"/>
                <a:ea typeface="Times New Roman" panose="02020603050405020304" pitchFamily="18" charset="0"/>
                <a:cs typeface="Mangal" panose="02040503050203030202" pitchFamily="18" charset="0"/>
              </a:rPr>
              <a:t> </a:t>
            </a:r>
            <a:r>
              <a:rPr lang="hi-IN" sz="2400" dirty="0">
                <a:solidFill>
                  <a:srgbClr val="FF0000"/>
                </a:solidFill>
                <a:latin typeface="Calibri" panose="020F0502020204030204" pitchFamily="34" charset="0"/>
                <a:ea typeface="Times New Roman" panose="02020603050405020304" pitchFamily="18" charset="0"/>
                <a:cs typeface="Mangal" panose="02040503050203030202" pitchFamily="18" charset="0"/>
              </a:rPr>
              <a:t>दिल</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a:lnSpc>
                <a:spcPct val="115000"/>
              </a:lnSpc>
              <a:spcAft>
                <a:spcPts val="1000"/>
              </a:spcAft>
            </a:pP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
        <p:nvSpPr>
          <p:cNvPr id="4" name="TextBox 3">
            <a:extLst>
              <a:ext uri="{FF2B5EF4-FFF2-40B4-BE49-F238E27FC236}">
                <a16:creationId xmlns:a16="http://schemas.microsoft.com/office/drawing/2014/main" xmlns="" id="{4A0416FD-D1C9-0A96-06B6-3F6D18B7E54D}"/>
              </a:ext>
            </a:extLst>
          </p:cNvPr>
          <p:cNvSpPr txBox="1"/>
          <p:nvPr/>
        </p:nvSpPr>
        <p:spPr>
          <a:xfrm>
            <a:off x="3715894" y="266700"/>
            <a:ext cx="5301646" cy="5343835"/>
          </a:xfrm>
          <a:prstGeom prst="rect">
            <a:avLst/>
          </a:prstGeom>
          <a:noFill/>
        </p:spPr>
        <p:txBody>
          <a:bodyPr wrap="square">
            <a:spAutoFit/>
          </a:bodyPr>
          <a:lstStyle/>
          <a:p>
            <a:pPr marL="342900" indent="-342900" algn="just">
              <a:lnSpc>
                <a:spcPct val="115000"/>
              </a:lnSpc>
              <a:spcAft>
                <a:spcPts val="1000"/>
              </a:spcAft>
              <a:buSzPts val="1100"/>
              <a:buFont typeface="Symbol" panose="05050102010706020507" pitchFamily="18" charset="2"/>
              <a:buChar char=""/>
              <a:tabLst>
                <a:tab pos="228600" algn="l"/>
              </a:tabLst>
            </a:pPr>
            <a:endParaRPr lang="en-US" sz="2000" dirty="0">
              <a:latin typeface="Bookman Old Style" panose="02050604050505020204" pitchFamily="18" charset="0"/>
              <a:ea typeface="Times New Roman" panose="02020603050405020304" pitchFamily="18" charset="0"/>
              <a:cs typeface="Mangal" panose="02040503050203030202" pitchFamily="18" charset="0"/>
            </a:endParaRPr>
          </a:p>
          <a:p>
            <a:pPr marL="342900" indent="-342900" algn="just">
              <a:lnSpc>
                <a:spcPct val="115000"/>
              </a:lnSpc>
              <a:spcAft>
                <a:spcPts val="1000"/>
              </a:spcAft>
              <a:buSzPts val="1100"/>
              <a:buFont typeface="Symbol" panose="05050102010706020507" pitchFamily="18" charset="2"/>
              <a:buChar char=""/>
              <a:tabLst>
                <a:tab pos="228600" algn="l"/>
              </a:tabLst>
            </a:pPr>
            <a:endParaRPr lang="en-US" sz="2000" dirty="0">
              <a:latin typeface="Bookman Old Style" panose="02050604050505020204" pitchFamily="18" charset="0"/>
              <a:ea typeface="Times New Roman" panose="02020603050405020304" pitchFamily="18" charset="0"/>
              <a:cs typeface="Mangal" panose="02040503050203030202" pitchFamily="18" charset="0"/>
            </a:endParaRPr>
          </a:p>
          <a:p>
            <a:pPr marL="342900" indent="-342900" algn="just">
              <a:lnSpc>
                <a:spcPct val="115000"/>
              </a:lnSpc>
              <a:spcAft>
                <a:spcPts val="1000"/>
              </a:spcAft>
              <a:buSzPts val="1100"/>
              <a:buFont typeface="Symbol" panose="05050102010706020507" pitchFamily="18" charset="2"/>
              <a:buChar char=""/>
              <a:tabLst>
                <a:tab pos="228600" algn="l"/>
              </a:tabLst>
            </a:pPr>
            <a:endParaRPr lang="en-US" sz="2000" dirty="0">
              <a:latin typeface="Bookman Old Style" panose="02050604050505020204" pitchFamily="18" charset="0"/>
              <a:ea typeface="Times New Roman" panose="02020603050405020304" pitchFamily="18" charset="0"/>
              <a:cs typeface="Mangal" panose="02040503050203030202" pitchFamily="18" charset="0"/>
            </a:endParaRPr>
          </a:p>
          <a:p>
            <a:pPr marL="342900" indent="-342900" algn="just">
              <a:lnSpc>
                <a:spcPct val="115000"/>
              </a:lnSpc>
              <a:spcAft>
                <a:spcPts val="1000"/>
              </a:spcAft>
              <a:buSzPts val="1100"/>
              <a:buFont typeface="Symbol" panose="05050102010706020507" pitchFamily="18" charset="2"/>
              <a:buChar char=""/>
              <a:tabLst>
                <a:tab pos="228600" algn="l"/>
              </a:tabLst>
            </a:pPr>
            <a:r>
              <a:rPr lang="hi-IN" sz="2000" dirty="0">
                <a:latin typeface="Bookman Old Style" panose="02050604050505020204" pitchFamily="18" charset="0"/>
                <a:ea typeface="Times New Roman" panose="02020603050405020304" pitchFamily="18" charset="0"/>
                <a:cs typeface="Mangal" panose="02040503050203030202" pitchFamily="18" charset="0"/>
              </a:rPr>
              <a:t>दिल एक खोखला, पेशी वाला अंग है।</a:t>
            </a:r>
          </a:p>
          <a:p>
            <a:pPr marL="342900" indent="-342900" algn="just">
              <a:lnSpc>
                <a:spcPct val="115000"/>
              </a:lnSpc>
              <a:spcAft>
                <a:spcPts val="1000"/>
              </a:spcAft>
              <a:buSzPts val="1100"/>
              <a:buFont typeface="Symbol" panose="05050102010706020507" pitchFamily="18" charset="2"/>
              <a:buChar char=""/>
              <a:tabLst>
                <a:tab pos="228600" algn="l"/>
              </a:tabLst>
            </a:pPr>
            <a:r>
              <a:rPr lang="hi-IN" sz="2000" dirty="0">
                <a:latin typeface="Bookman Old Style" panose="02050604050505020204" pitchFamily="18" charset="0"/>
                <a:ea typeface="Times New Roman" panose="02020603050405020304" pitchFamily="18" charset="0"/>
                <a:cs typeface="Mangal" panose="02040503050203030202" pitchFamily="18" charset="0"/>
              </a:rPr>
              <a:t>यह छाती के मध्य भाग में, फेफड़ों के बीच स्थित होता है।</a:t>
            </a:r>
          </a:p>
          <a:p>
            <a:pPr marL="342900" indent="-342900" algn="just">
              <a:lnSpc>
                <a:spcPct val="115000"/>
              </a:lnSpc>
              <a:spcAft>
                <a:spcPts val="1000"/>
              </a:spcAft>
              <a:buSzPts val="1100"/>
              <a:buFont typeface="Symbol" panose="05050102010706020507" pitchFamily="18" charset="2"/>
              <a:buChar char=""/>
              <a:tabLst>
                <a:tab pos="228600" algn="l"/>
              </a:tabLst>
            </a:pPr>
            <a:r>
              <a:rPr lang="hi-IN" sz="2000" dirty="0">
                <a:latin typeface="Bookman Old Style" panose="02050604050505020204" pitchFamily="18" charset="0"/>
                <a:ea typeface="Times New Roman" panose="02020603050405020304" pitchFamily="18" charset="0"/>
                <a:cs typeface="Mangal" panose="02040503050203030202" pitchFamily="18" charset="0"/>
              </a:rPr>
              <a:t>यह बाईं ओर तिरछा होता है।</a:t>
            </a:r>
          </a:p>
          <a:p>
            <a:pPr marL="342900" indent="-342900" algn="just">
              <a:lnSpc>
                <a:spcPct val="115000"/>
              </a:lnSpc>
              <a:spcAft>
                <a:spcPts val="1000"/>
              </a:spcAft>
              <a:buSzPts val="1100"/>
              <a:buFont typeface="Symbol" panose="05050102010706020507" pitchFamily="18" charset="2"/>
              <a:buChar char=""/>
              <a:tabLst>
                <a:tab pos="228600" algn="l"/>
              </a:tabLst>
            </a:pPr>
            <a:r>
              <a:rPr lang="hi-IN" sz="2000" dirty="0">
                <a:latin typeface="Bookman Old Style" panose="02050604050505020204" pitchFamily="18" charset="0"/>
                <a:ea typeface="Times New Roman" panose="02020603050405020304" pitchFamily="18" charset="0"/>
                <a:cs typeface="Mangal" panose="02040503050203030202" pitchFamily="18" charset="0"/>
              </a:rPr>
              <a:t>दिल का निचला भाग ऊपर की ओर और शीर्ष नीचे की ओर होता है।</a:t>
            </a:r>
          </a:p>
          <a:p>
            <a:pPr marL="342900" indent="-342900" algn="just">
              <a:lnSpc>
                <a:spcPct val="115000"/>
              </a:lnSpc>
              <a:spcAft>
                <a:spcPts val="1000"/>
              </a:spcAft>
              <a:buSzPts val="1100"/>
              <a:buFont typeface="Symbol" panose="05050102010706020507" pitchFamily="18" charset="2"/>
              <a:buChar char=""/>
              <a:tabLst>
                <a:tab pos="228600" algn="l"/>
              </a:tabLst>
            </a:pPr>
            <a:r>
              <a:rPr lang="hi-IN" sz="2000" dirty="0">
                <a:latin typeface="Bookman Old Style" panose="02050604050505020204" pitchFamily="18" charset="0"/>
                <a:ea typeface="Times New Roman" panose="02020603050405020304" pitchFamily="18" charset="0"/>
                <a:cs typeface="Mangal" panose="02040503050203030202" pitchFamily="18" charset="0"/>
              </a:rPr>
              <a:t>इसका आकार लगभग 10</a:t>
            </a:r>
            <a:r>
              <a:rPr lang="en-US" sz="2000" dirty="0">
                <a:latin typeface="Bookman Old Style" panose="02050604050505020204" pitchFamily="18" charset="0"/>
                <a:ea typeface="Times New Roman" panose="02020603050405020304" pitchFamily="18" charset="0"/>
                <a:cs typeface="Mangal" panose="02040503050203030202" pitchFamily="18" charset="0"/>
              </a:rPr>
              <a:t>cm x 8cm x 6cm </a:t>
            </a:r>
            <a:r>
              <a:rPr lang="hi-IN" sz="2000" dirty="0">
                <a:latin typeface="Bookman Old Style" panose="02050604050505020204" pitchFamily="18" charset="0"/>
                <a:ea typeface="Times New Roman" panose="02020603050405020304" pitchFamily="18" charset="0"/>
                <a:cs typeface="Mangal" panose="02040503050203030202" pitchFamily="18" charset="0"/>
              </a:rPr>
              <a:t>होता है (लगभग किसी व्यक्ति की मुट्ठी के बराबर)।</a:t>
            </a:r>
          </a:p>
          <a:p>
            <a:pPr marL="342900" indent="-342900" algn="just">
              <a:lnSpc>
                <a:spcPct val="115000"/>
              </a:lnSpc>
              <a:spcAft>
                <a:spcPts val="1000"/>
              </a:spcAft>
              <a:buSzPts val="1100"/>
              <a:buFont typeface="Symbol" panose="05050102010706020507" pitchFamily="18" charset="2"/>
              <a:buChar char=""/>
              <a:tabLst>
                <a:tab pos="228600" algn="l"/>
              </a:tabLst>
            </a:pPr>
            <a:r>
              <a:rPr lang="hi-IN" sz="2000" dirty="0">
                <a:latin typeface="Bookman Old Style" panose="02050604050505020204" pitchFamily="18" charset="0"/>
                <a:ea typeface="Times New Roman" panose="02020603050405020304" pitchFamily="18" charset="0"/>
                <a:cs typeface="Mangal" panose="02040503050203030202" pitchFamily="18" charset="0"/>
              </a:rPr>
              <a:t>इसका वजन लगभग 270 ग्राम होता है।</a:t>
            </a: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28332685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81BC675-F6FC-FCC0-8018-0D11DD46D969}"/>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A0D22DDC-969A-66F5-8BD2-4F53F4FD0F9B}"/>
              </a:ext>
            </a:extLst>
          </p:cNvPr>
          <p:cNvSpPr/>
          <p:nvPr/>
        </p:nvSpPr>
        <p:spPr>
          <a:xfrm>
            <a:off x="3715894" y="19730"/>
            <a:ext cx="5428106" cy="685800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marL="342900" indent="-342900" algn="just">
              <a:lnSpc>
                <a:spcPct val="115000"/>
              </a:lnSpc>
              <a:spcAft>
                <a:spcPts val="1000"/>
              </a:spcAft>
              <a:buFont typeface="Wingdings" panose="05000000000000000000" pitchFamily="2" charset="2"/>
              <a:buChar char=""/>
              <a:tabLst>
                <a:tab pos="91440" algn="l"/>
              </a:tabLst>
            </a:pPr>
            <a:endParaRPr lang="en-US" sz="2800" dirty="0">
              <a:latin typeface="Bookman Old Style" panose="02050604050505020204" pitchFamily="18" charset="0"/>
              <a:ea typeface="Times New Roman" panose="02020603050405020304" pitchFamily="18" charset="0"/>
              <a:cs typeface="Mangal" panose="02040503050203030202" pitchFamily="18" charset="0"/>
            </a:endParaRPr>
          </a:p>
          <a:p>
            <a:pPr marL="342900" indent="-342900" algn="just">
              <a:lnSpc>
                <a:spcPct val="115000"/>
              </a:lnSpc>
              <a:spcAft>
                <a:spcPts val="1000"/>
              </a:spcAft>
              <a:buFont typeface="Wingdings" panose="05000000000000000000" pitchFamily="2" charset="2"/>
              <a:buChar char=""/>
              <a:tabLst>
                <a:tab pos="91440" algn="l"/>
              </a:tabLst>
            </a:pPr>
            <a:endParaRPr lang="en-US" sz="2800" dirty="0">
              <a:latin typeface="Bookman Old Style" panose="02050604050505020204" pitchFamily="18" charset="0"/>
              <a:ea typeface="Times New Roman" panose="02020603050405020304" pitchFamily="18" charset="0"/>
              <a:cs typeface="Mangal" panose="02040503050203030202" pitchFamily="18" charset="0"/>
            </a:endParaRPr>
          </a:p>
        </p:txBody>
      </p:sp>
      <p:sp>
        <p:nvSpPr>
          <p:cNvPr id="222" name="Duties of…">
            <a:extLst>
              <a:ext uri="{FF2B5EF4-FFF2-40B4-BE49-F238E27FC236}">
                <a16:creationId xmlns:a16="http://schemas.microsoft.com/office/drawing/2014/main" xmlns="" id="{FDE2FECA-ADE5-C3E1-E6C4-89A35DE8DF43}"/>
              </a:ext>
            </a:extLst>
          </p:cNvPr>
          <p:cNvSpPr txBox="1"/>
          <p:nvPr/>
        </p:nvSpPr>
        <p:spPr>
          <a:xfrm>
            <a:off x="352880" y="2786719"/>
            <a:ext cx="3237668" cy="5108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018" tIns="22018" rIns="22018" bIns="22018">
            <a:spAutoFit/>
          </a:bodyPr>
          <a:lstStyle/>
          <a:p>
            <a:pPr algn="ctr">
              <a:lnSpc>
                <a:spcPct val="115000"/>
              </a:lnSpc>
              <a:spcAft>
                <a:spcPts val="1000"/>
              </a:spcAft>
            </a:pPr>
            <a:endParaRPr lang="en-IN" sz="2800" dirty="0">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94FEA171-3917-322C-2408-BE0FE43DC724}"/>
              </a:ext>
            </a:extLst>
          </p:cNvPr>
          <p:cNvSpPr txBox="1"/>
          <p:nvPr/>
        </p:nvSpPr>
        <p:spPr>
          <a:xfrm>
            <a:off x="3958264" y="2433373"/>
            <a:ext cx="3814733" cy="2869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018" tIns="22018" rIns="22018" bIns="22018">
            <a:spAutoFit/>
          </a:bodyPr>
          <a:lstStyle/>
          <a:p>
            <a:pPr marL="276894" indent="-276894">
              <a:spcBef>
                <a:spcPts val="366"/>
              </a:spcBef>
              <a:buFont typeface="Arial" panose="020B0604020202020204" pitchFamily="34" charset="0"/>
              <a:buChar char="•"/>
              <a:tabLst>
                <a:tab pos="597556" algn="l"/>
                <a:tab pos="1112043" algn="l"/>
                <a:tab pos="1626530" algn="l"/>
                <a:tab pos="2141018" algn="l"/>
                <a:tab pos="2655504" algn="l"/>
                <a:tab pos="3169991" algn="l"/>
                <a:tab pos="3684479" algn="l"/>
                <a:tab pos="4198966" algn="l"/>
                <a:tab pos="4713453" algn="l"/>
                <a:tab pos="5227940" algn="l"/>
                <a:tab pos="5742428" algn="l"/>
              </a:tabLst>
              <a:defRPr/>
            </a:pPr>
            <a:endParaRPr lang="en-GB" sz="1576"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8FFAA4DA-BEE7-7C3A-86F7-4675CE6197C8}"/>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D17CD9CB-ADB1-0AEA-E250-138ACA3FEFE1}"/>
              </a:ext>
            </a:extLst>
          </p:cNvPr>
          <p:cNvPicPr>
            <a:picLocks noChangeAspect="1"/>
          </p:cNvPicPr>
          <p:nvPr/>
        </p:nvPicPr>
        <p:blipFill>
          <a:blip r:embed="rId2" cstate="print"/>
          <a:stretch>
            <a:fillRect/>
          </a:stretch>
        </p:blipFill>
        <p:spPr>
          <a:xfrm>
            <a:off x="1550775" y="5189688"/>
            <a:ext cx="360921" cy="155396"/>
          </a:xfrm>
          <a:prstGeom prst="rect">
            <a:avLst/>
          </a:prstGeom>
        </p:spPr>
      </p:pic>
      <p:sp>
        <p:nvSpPr>
          <p:cNvPr id="6" name="TextBox 5">
            <a:extLst>
              <a:ext uri="{FF2B5EF4-FFF2-40B4-BE49-F238E27FC236}">
                <a16:creationId xmlns:a16="http://schemas.microsoft.com/office/drawing/2014/main" xmlns="" id="{64C40DA8-C36A-52B9-10C3-9F495142CAF8}"/>
              </a:ext>
            </a:extLst>
          </p:cNvPr>
          <p:cNvSpPr txBox="1"/>
          <p:nvPr/>
        </p:nvSpPr>
        <p:spPr>
          <a:xfrm>
            <a:off x="-403487" y="2720341"/>
            <a:ext cx="4630366" cy="1045094"/>
          </a:xfrm>
          <a:prstGeom prst="rect">
            <a:avLst/>
          </a:prstGeom>
          <a:noFill/>
        </p:spPr>
        <p:txBody>
          <a:bodyPr wrap="square">
            <a:spAutoFit/>
          </a:bodyPr>
          <a:lstStyle/>
          <a:p>
            <a:pPr algn="ctr">
              <a:lnSpc>
                <a:spcPct val="115000"/>
              </a:lnSpc>
              <a:spcAft>
                <a:spcPts val="1000"/>
              </a:spcAft>
            </a:pPr>
            <a:r>
              <a:rPr lang="en-US" sz="2400" dirty="0">
                <a:solidFill>
                  <a:srgbClr val="FF0000"/>
                </a:solidFill>
                <a:latin typeface="Calibri" panose="020F0502020204030204" pitchFamily="34" charset="0"/>
                <a:ea typeface="Times New Roman" panose="02020603050405020304" pitchFamily="18" charset="0"/>
                <a:cs typeface="Mangal" panose="02040503050203030202" pitchFamily="18" charset="0"/>
              </a:rPr>
              <a:t>  </a:t>
            </a:r>
            <a:r>
              <a:rPr lang="hi-IN" sz="2400" dirty="0">
                <a:solidFill>
                  <a:srgbClr val="FF0000"/>
                </a:solidFill>
                <a:latin typeface="Calibri" panose="020F0502020204030204" pitchFamily="34" charset="0"/>
                <a:ea typeface="Times New Roman" panose="02020603050405020304" pitchFamily="18" charset="0"/>
                <a:cs typeface="Mangal" panose="02040503050203030202" pitchFamily="18" charset="0"/>
              </a:rPr>
              <a:t>दिल</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a:lnSpc>
                <a:spcPct val="115000"/>
              </a:lnSpc>
              <a:spcAft>
                <a:spcPts val="1000"/>
              </a:spcAft>
            </a:pP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pic>
        <p:nvPicPr>
          <p:cNvPr id="7" name="Picture 6" descr="18">
            <a:extLst>
              <a:ext uri="{FF2B5EF4-FFF2-40B4-BE49-F238E27FC236}">
                <a16:creationId xmlns:a16="http://schemas.microsoft.com/office/drawing/2014/main" xmlns="" id="{611D18A3-9283-D73A-3B4C-BA01D940D9DF}"/>
              </a:ext>
            </a:extLst>
          </p:cNvPr>
          <p:cNvPicPr>
            <a:picLocks noChangeAspect="1"/>
          </p:cNvPicPr>
          <p:nvPr/>
        </p:nvPicPr>
        <p:blipFill>
          <a:blip r:embed="rId3"/>
          <a:srcRect/>
          <a:stretch>
            <a:fillRect/>
          </a:stretch>
        </p:blipFill>
        <p:spPr bwMode="auto">
          <a:xfrm>
            <a:off x="3696094" y="1170350"/>
            <a:ext cx="5467706" cy="5707380"/>
          </a:xfrm>
          <a:prstGeom prst="rect">
            <a:avLst/>
          </a:prstGeom>
          <a:noFill/>
          <a:ln w="9525">
            <a:noFill/>
            <a:miter lim="800000"/>
            <a:headEnd/>
            <a:tailEnd/>
          </a:ln>
        </p:spPr>
      </p:pic>
    </p:spTree>
    <p:extLst>
      <p:ext uri="{BB962C8B-B14F-4D97-AF65-F5344CB8AC3E}">
        <p14:creationId xmlns:p14="http://schemas.microsoft.com/office/powerpoint/2010/main" val="36201261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C36CE84-D298-616F-6251-6173D3D7288C}"/>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56A5211A-8FE6-F59D-B52C-BA5AAF3851CD}"/>
              </a:ext>
            </a:extLst>
          </p:cNvPr>
          <p:cNvSpPr/>
          <p:nvPr/>
        </p:nvSpPr>
        <p:spPr>
          <a:xfrm>
            <a:off x="3715894" y="19730"/>
            <a:ext cx="5428106" cy="685800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marL="342900" indent="-342900" algn="just">
              <a:lnSpc>
                <a:spcPct val="115000"/>
              </a:lnSpc>
              <a:spcAft>
                <a:spcPts val="1000"/>
              </a:spcAft>
              <a:buFont typeface="Wingdings" panose="05000000000000000000" pitchFamily="2" charset="2"/>
              <a:buChar char=""/>
              <a:tabLst>
                <a:tab pos="91440" algn="l"/>
              </a:tabLst>
            </a:pPr>
            <a:endParaRPr lang="en-US" sz="2800" dirty="0">
              <a:latin typeface="Bookman Old Style" panose="02050604050505020204" pitchFamily="18" charset="0"/>
              <a:ea typeface="Times New Roman" panose="02020603050405020304" pitchFamily="18" charset="0"/>
              <a:cs typeface="Mangal" panose="02040503050203030202" pitchFamily="18" charset="0"/>
            </a:endParaRPr>
          </a:p>
          <a:p>
            <a:pPr marL="342900" indent="-342900" algn="just">
              <a:lnSpc>
                <a:spcPct val="115000"/>
              </a:lnSpc>
              <a:spcAft>
                <a:spcPts val="1000"/>
              </a:spcAft>
              <a:buFont typeface="Wingdings" panose="05000000000000000000" pitchFamily="2" charset="2"/>
              <a:buChar char=""/>
              <a:tabLst>
                <a:tab pos="91440" algn="l"/>
              </a:tabLst>
            </a:pPr>
            <a:endParaRPr lang="en-US" sz="2800" dirty="0">
              <a:latin typeface="Bookman Old Style" panose="02050604050505020204" pitchFamily="18" charset="0"/>
              <a:ea typeface="Times New Roman" panose="02020603050405020304" pitchFamily="18" charset="0"/>
              <a:cs typeface="Mangal" panose="02040503050203030202" pitchFamily="18" charset="0"/>
            </a:endParaRPr>
          </a:p>
        </p:txBody>
      </p:sp>
      <p:sp>
        <p:nvSpPr>
          <p:cNvPr id="222" name="Duties of…">
            <a:extLst>
              <a:ext uri="{FF2B5EF4-FFF2-40B4-BE49-F238E27FC236}">
                <a16:creationId xmlns:a16="http://schemas.microsoft.com/office/drawing/2014/main" xmlns="" id="{93C104BB-D74D-94C5-290C-ACD75F5828A4}"/>
              </a:ext>
            </a:extLst>
          </p:cNvPr>
          <p:cNvSpPr txBox="1"/>
          <p:nvPr/>
        </p:nvSpPr>
        <p:spPr>
          <a:xfrm>
            <a:off x="352880" y="2786719"/>
            <a:ext cx="3237668" cy="5108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018" tIns="22018" rIns="22018" bIns="22018">
            <a:spAutoFit/>
          </a:bodyPr>
          <a:lstStyle/>
          <a:p>
            <a:pPr algn="ctr">
              <a:lnSpc>
                <a:spcPct val="115000"/>
              </a:lnSpc>
              <a:spcAft>
                <a:spcPts val="1000"/>
              </a:spcAft>
            </a:pPr>
            <a:endParaRPr lang="en-IN" sz="2800" dirty="0">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F77C5FCC-8AAE-0DF3-21E2-B9B85166FDB3}"/>
              </a:ext>
            </a:extLst>
          </p:cNvPr>
          <p:cNvSpPr txBox="1"/>
          <p:nvPr/>
        </p:nvSpPr>
        <p:spPr>
          <a:xfrm>
            <a:off x="3958264" y="2433373"/>
            <a:ext cx="3814733" cy="2869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018" tIns="22018" rIns="22018" bIns="22018">
            <a:spAutoFit/>
          </a:bodyPr>
          <a:lstStyle/>
          <a:p>
            <a:pPr marL="276894" indent="-276894">
              <a:spcBef>
                <a:spcPts val="366"/>
              </a:spcBef>
              <a:buFont typeface="Arial" panose="020B0604020202020204" pitchFamily="34" charset="0"/>
              <a:buChar char="•"/>
              <a:tabLst>
                <a:tab pos="597556" algn="l"/>
                <a:tab pos="1112043" algn="l"/>
                <a:tab pos="1626530" algn="l"/>
                <a:tab pos="2141018" algn="l"/>
                <a:tab pos="2655504" algn="l"/>
                <a:tab pos="3169991" algn="l"/>
                <a:tab pos="3684479" algn="l"/>
                <a:tab pos="4198966" algn="l"/>
                <a:tab pos="4713453" algn="l"/>
                <a:tab pos="5227940" algn="l"/>
                <a:tab pos="5742428" algn="l"/>
              </a:tabLst>
              <a:defRPr/>
            </a:pPr>
            <a:endParaRPr lang="en-GB" sz="1576"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98B7CC43-BE15-AD7D-E1C2-E83E4A33B483}"/>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D200D305-F23B-CB84-46AA-6066A12211C4}"/>
              </a:ext>
            </a:extLst>
          </p:cNvPr>
          <p:cNvPicPr>
            <a:picLocks noChangeAspect="1"/>
          </p:cNvPicPr>
          <p:nvPr/>
        </p:nvPicPr>
        <p:blipFill>
          <a:blip r:embed="rId2" cstate="print"/>
          <a:stretch>
            <a:fillRect/>
          </a:stretch>
        </p:blipFill>
        <p:spPr>
          <a:xfrm>
            <a:off x="1550775" y="5189688"/>
            <a:ext cx="360921" cy="155396"/>
          </a:xfrm>
          <a:prstGeom prst="rect">
            <a:avLst/>
          </a:prstGeom>
        </p:spPr>
      </p:pic>
      <p:sp>
        <p:nvSpPr>
          <p:cNvPr id="6" name="TextBox 5">
            <a:extLst>
              <a:ext uri="{FF2B5EF4-FFF2-40B4-BE49-F238E27FC236}">
                <a16:creationId xmlns:a16="http://schemas.microsoft.com/office/drawing/2014/main" xmlns="" id="{8564D31C-CD39-D4E8-5531-154D723FF6CB}"/>
              </a:ext>
            </a:extLst>
          </p:cNvPr>
          <p:cNvSpPr txBox="1"/>
          <p:nvPr/>
        </p:nvSpPr>
        <p:spPr>
          <a:xfrm>
            <a:off x="-403487" y="2720341"/>
            <a:ext cx="4630366" cy="1598066"/>
          </a:xfrm>
          <a:prstGeom prst="rect">
            <a:avLst/>
          </a:prstGeom>
          <a:noFill/>
        </p:spPr>
        <p:txBody>
          <a:bodyPr wrap="square">
            <a:spAutoFit/>
          </a:bodyPr>
          <a:lstStyle/>
          <a:p>
            <a:pPr algn="ctr">
              <a:lnSpc>
                <a:spcPct val="115000"/>
              </a:lnSpc>
              <a:spcAft>
                <a:spcPts val="1000"/>
              </a:spcAft>
            </a:pPr>
            <a:r>
              <a:rPr lang="en-US" sz="2400" dirty="0">
                <a:solidFill>
                  <a:srgbClr val="FF0000"/>
                </a:solidFill>
                <a:latin typeface="Calibri" panose="020F0502020204030204" pitchFamily="34" charset="0"/>
                <a:ea typeface="Times New Roman" panose="02020603050405020304" pitchFamily="18" charset="0"/>
                <a:cs typeface="Mangal" panose="02040503050203030202" pitchFamily="18" charset="0"/>
              </a:rPr>
              <a:t>  </a:t>
            </a:r>
            <a:r>
              <a:rPr lang="hi-IN" sz="2400" dirty="0">
                <a:solidFill>
                  <a:srgbClr val="FF0000"/>
                </a:solidFill>
                <a:latin typeface="Calibri" panose="020F0502020204030204" pitchFamily="34" charset="0"/>
                <a:ea typeface="Times New Roman" panose="02020603050405020304" pitchFamily="18" charset="0"/>
                <a:cs typeface="Mangal" panose="02040503050203030202" pitchFamily="18" charset="0"/>
              </a:rPr>
              <a:t>दिल</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algn="ctr">
              <a:lnSpc>
                <a:spcPct val="115000"/>
              </a:lnSpc>
              <a:spcAft>
                <a:spcPts val="1000"/>
              </a:spcAft>
            </a:pP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a:lnSpc>
                <a:spcPct val="115000"/>
              </a:lnSpc>
              <a:spcAft>
                <a:spcPts val="1000"/>
              </a:spcAft>
            </a:pP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pic>
        <p:nvPicPr>
          <p:cNvPr id="4" name="Picture 3" descr="heart">
            <a:extLst>
              <a:ext uri="{FF2B5EF4-FFF2-40B4-BE49-F238E27FC236}">
                <a16:creationId xmlns:a16="http://schemas.microsoft.com/office/drawing/2014/main" xmlns="" id="{F8E37612-2169-F033-F0F1-5FD8D63D4B65}"/>
              </a:ext>
            </a:extLst>
          </p:cNvPr>
          <p:cNvPicPr>
            <a:picLocks noChangeAspect="1"/>
          </p:cNvPicPr>
          <p:nvPr/>
        </p:nvPicPr>
        <p:blipFill>
          <a:blip r:embed="rId3"/>
          <a:srcRect/>
          <a:stretch>
            <a:fillRect/>
          </a:stretch>
        </p:blipFill>
        <p:spPr bwMode="auto">
          <a:xfrm>
            <a:off x="3715894" y="2048118"/>
            <a:ext cx="5428106" cy="4790152"/>
          </a:xfrm>
          <a:prstGeom prst="rect">
            <a:avLst/>
          </a:prstGeom>
          <a:noFill/>
          <a:ln w="9525">
            <a:noFill/>
            <a:miter lim="800000"/>
            <a:headEnd/>
            <a:tailEnd/>
          </a:ln>
        </p:spPr>
      </p:pic>
      <p:sp>
        <p:nvSpPr>
          <p:cNvPr id="8" name="TextBox 7">
            <a:extLst>
              <a:ext uri="{FF2B5EF4-FFF2-40B4-BE49-F238E27FC236}">
                <a16:creationId xmlns:a16="http://schemas.microsoft.com/office/drawing/2014/main" xmlns="" id="{E009458A-7257-9E89-61F6-21E22BE2070C}"/>
              </a:ext>
            </a:extLst>
          </p:cNvPr>
          <p:cNvSpPr txBox="1"/>
          <p:nvPr/>
        </p:nvSpPr>
        <p:spPr>
          <a:xfrm>
            <a:off x="3958264" y="1094868"/>
            <a:ext cx="6743700" cy="625428"/>
          </a:xfrm>
          <a:prstGeom prst="rect">
            <a:avLst/>
          </a:prstGeom>
          <a:noFill/>
        </p:spPr>
        <p:txBody>
          <a:bodyPr wrap="square">
            <a:spAutoFit/>
          </a:bodyPr>
          <a:lstStyle/>
          <a:p>
            <a:pPr algn="just">
              <a:lnSpc>
                <a:spcPct val="115000"/>
              </a:lnSpc>
              <a:spcAft>
                <a:spcPts val="1000"/>
              </a:spcAft>
            </a:pPr>
            <a:r>
              <a:rPr lang="hi-IN" sz="32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rPr>
              <a:t>दिल की संरचना </a:t>
            </a:r>
            <a:r>
              <a:rPr lang="en-US" sz="3200" b="1" dirty="0">
                <a:solidFill>
                  <a:srgbClr val="FF0000"/>
                </a:solidFill>
                <a:latin typeface="Calibri" panose="020F0502020204030204" pitchFamily="34" charset="0"/>
                <a:ea typeface="Times New Roman" panose="02020603050405020304" pitchFamily="18" charset="0"/>
                <a:cs typeface="Mangal" panose="02040503050203030202" pitchFamily="18" charset="0"/>
              </a:rPr>
              <a:t>:</a:t>
            </a:r>
            <a:endParaRPr lang="en-IN" sz="32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2380932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DC278BB-FA7C-BCA8-52DD-756B75E3EE56}"/>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9D63D9FF-6ADF-AB64-9F3C-5681C4F5539F}"/>
              </a:ext>
            </a:extLst>
          </p:cNvPr>
          <p:cNvSpPr/>
          <p:nvPr/>
        </p:nvSpPr>
        <p:spPr>
          <a:xfrm>
            <a:off x="3837013" y="0"/>
            <a:ext cx="5428106" cy="685800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algn="ctr" defTabSz="914400" eaLnBrk="0" fontAlgn="base" hangingPunct="0">
              <a:spcBef>
                <a:spcPct val="0"/>
              </a:spcBef>
              <a:spcAft>
                <a:spcPct val="0"/>
              </a:spcAft>
            </a:pPr>
            <a:endParaRPr lang="en-US" altLang="en-US" sz="1400" b="1" u="sng" dirty="0">
              <a:latin typeface="Calibri" panose="020F0502020204030204" pitchFamily="34" charset="0"/>
              <a:ea typeface="Times New Roman" panose="02020603050405020304" pitchFamily="18" charset="0"/>
              <a:cs typeface="Mangal" panose="02040503050203030202" pitchFamily="18" charset="0"/>
            </a:endParaRPr>
          </a:p>
          <a:p>
            <a:pPr algn="ctr" defTabSz="914400" eaLnBrk="0" fontAlgn="base" hangingPunct="0">
              <a:spcBef>
                <a:spcPct val="0"/>
              </a:spcBef>
              <a:spcAft>
                <a:spcPct val="0"/>
              </a:spcAft>
            </a:pPr>
            <a:endParaRPr lang="en-US" altLang="en-US" sz="1400" b="1" u="sng" dirty="0">
              <a:latin typeface="Calibri" panose="020F0502020204030204" pitchFamily="34" charset="0"/>
              <a:ea typeface="Times New Roman" panose="02020603050405020304" pitchFamily="18" charset="0"/>
              <a:cs typeface="Mangal" panose="02040503050203030202" pitchFamily="18" charset="0"/>
            </a:endParaRPr>
          </a:p>
          <a:p>
            <a:pPr algn="ctr" defTabSz="914400" eaLnBrk="0" fontAlgn="base" hangingPunct="0">
              <a:spcBef>
                <a:spcPct val="0"/>
              </a:spcBef>
              <a:spcAft>
                <a:spcPct val="0"/>
              </a:spcAft>
            </a:pPr>
            <a:endParaRPr lang="en-US" altLang="en-US" sz="1400" b="1" u="sng" dirty="0">
              <a:latin typeface="Calibri" panose="020F0502020204030204" pitchFamily="34" charset="0"/>
              <a:ea typeface="Times New Roman" panose="02020603050405020304" pitchFamily="18" charset="0"/>
              <a:cs typeface="Mangal" panose="02040503050203030202" pitchFamily="18" charset="0"/>
            </a:endParaRPr>
          </a:p>
          <a:p>
            <a:pPr algn="ctr" defTabSz="914400" eaLnBrk="0" fontAlgn="base" hangingPunct="0">
              <a:spcBef>
                <a:spcPct val="0"/>
              </a:spcBef>
              <a:spcAft>
                <a:spcPct val="0"/>
              </a:spcAft>
            </a:pPr>
            <a:endParaRPr lang="en-US" altLang="en-US" sz="1400" b="1" u="sng" dirty="0">
              <a:latin typeface="Calibri" panose="020F0502020204030204" pitchFamily="34" charset="0"/>
              <a:ea typeface="Times New Roman" panose="02020603050405020304" pitchFamily="18" charset="0"/>
              <a:cs typeface="Mangal" panose="02040503050203030202" pitchFamily="18" charset="0"/>
            </a:endParaRPr>
          </a:p>
          <a:p>
            <a:pPr algn="ctr" defTabSz="914400" eaLnBrk="0" fontAlgn="base" hangingPunct="0">
              <a:spcBef>
                <a:spcPct val="0"/>
              </a:spcBef>
              <a:spcAft>
                <a:spcPct val="0"/>
              </a:spcAft>
            </a:pPr>
            <a:endParaRPr lang="en-US" altLang="en-US" sz="1400" b="1" u="sng" dirty="0">
              <a:latin typeface="Calibri" panose="020F0502020204030204" pitchFamily="34" charset="0"/>
              <a:ea typeface="Times New Roman" panose="02020603050405020304" pitchFamily="18" charset="0"/>
              <a:cs typeface="Mangal" panose="02040503050203030202" pitchFamily="18" charset="0"/>
            </a:endParaRPr>
          </a:p>
          <a:p>
            <a:pPr algn="ctr" defTabSz="914400" eaLnBrk="0" fontAlgn="base" hangingPunct="0">
              <a:spcBef>
                <a:spcPct val="0"/>
              </a:spcBef>
              <a:spcAft>
                <a:spcPct val="0"/>
              </a:spcAft>
            </a:pPr>
            <a:endParaRPr lang="en-US" altLang="en-US" sz="1400" b="1" u="sng" dirty="0">
              <a:latin typeface="Calibri" panose="020F0502020204030204" pitchFamily="34" charset="0"/>
              <a:ea typeface="Times New Roman" panose="02020603050405020304" pitchFamily="18" charset="0"/>
              <a:cs typeface="Mangal" panose="02040503050203030202" pitchFamily="18" charset="0"/>
            </a:endParaRPr>
          </a:p>
          <a:p>
            <a:pPr algn="ctr" defTabSz="914400" eaLnBrk="0" fontAlgn="base" hangingPunct="0">
              <a:spcBef>
                <a:spcPct val="0"/>
              </a:spcBef>
              <a:spcAft>
                <a:spcPct val="0"/>
              </a:spcAft>
            </a:pPr>
            <a:endParaRPr lang="en-US" altLang="en-US" sz="1400" b="1" u="sng" dirty="0">
              <a:latin typeface="Calibri" panose="020F0502020204030204" pitchFamily="34" charset="0"/>
              <a:ea typeface="Times New Roman" panose="02020603050405020304" pitchFamily="18" charset="0"/>
              <a:cs typeface="Mangal" panose="02040503050203030202" pitchFamily="18" charset="0"/>
            </a:endParaRPr>
          </a:p>
        </p:txBody>
      </p:sp>
      <p:sp>
        <p:nvSpPr>
          <p:cNvPr id="222" name="Duties of…">
            <a:extLst>
              <a:ext uri="{FF2B5EF4-FFF2-40B4-BE49-F238E27FC236}">
                <a16:creationId xmlns:a16="http://schemas.microsoft.com/office/drawing/2014/main" xmlns="" id="{02C37088-52B3-0916-6300-02E7D7371504}"/>
              </a:ext>
            </a:extLst>
          </p:cNvPr>
          <p:cNvSpPr txBox="1"/>
          <p:nvPr/>
        </p:nvSpPr>
        <p:spPr>
          <a:xfrm>
            <a:off x="352880" y="2786719"/>
            <a:ext cx="3123185" cy="9113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018" tIns="22018" rIns="22018" bIns="22018">
            <a:spAutoFit/>
          </a:bodyPr>
          <a:lstStyle/>
          <a:p>
            <a:pPr algn="ctr">
              <a:spcAft>
                <a:spcPts val="1000"/>
              </a:spcAft>
            </a:pPr>
            <a:r>
              <a:rPr lang="hi-IN" sz="24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rPr>
              <a:t>परिसंचरण तंत्र</a:t>
            </a:r>
          </a:p>
          <a:p>
            <a:pPr algn="ctr">
              <a:spcAft>
                <a:spcPts val="1000"/>
              </a:spcAft>
            </a:pPr>
            <a:r>
              <a:rPr lang="hi-IN" sz="24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rPr>
              <a:t>उद्देश्य</a:t>
            </a:r>
            <a:endParaRPr lang="en-IN" sz="2800" dirty="0">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DC1C9929-0600-5EE4-48B8-7EFE681812D8}"/>
              </a:ext>
            </a:extLst>
          </p:cNvPr>
          <p:cNvSpPr txBox="1"/>
          <p:nvPr/>
        </p:nvSpPr>
        <p:spPr>
          <a:xfrm>
            <a:off x="3958264" y="2433373"/>
            <a:ext cx="3814733" cy="2869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018" tIns="22018" rIns="22018" bIns="22018">
            <a:spAutoFit/>
          </a:bodyPr>
          <a:lstStyle/>
          <a:p>
            <a:pPr marL="276894" indent="-276894">
              <a:spcBef>
                <a:spcPts val="366"/>
              </a:spcBef>
              <a:buFont typeface="Arial" panose="020B0604020202020204" pitchFamily="34" charset="0"/>
              <a:buChar char="•"/>
              <a:tabLst>
                <a:tab pos="597556" algn="l"/>
                <a:tab pos="1112043" algn="l"/>
                <a:tab pos="1626530" algn="l"/>
                <a:tab pos="2141018" algn="l"/>
                <a:tab pos="2655504" algn="l"/>
                <a:tab pos="3169991" algn="l"/>
                <a:tab pos="3684479" algn="l"/>
                <a:tab pos="4198966" algn="l"/>
                <a:tab pos="4713453" algn="l"/>
                <a:tab pos="5227940" algn="l"/>
                <a:tab pos="5742428" algn="l"/>
              </a:tabLst>
              <a:defRPr/>
            </a:pPr>
            <a:endParaRPr lang="en-GB" sz="1576"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7A6B7778-2251-CC56-4631-D06F36CF2A0A}"/>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D48F2F2C-980C-5CA9-F27C-50BD4785361A}"/>
              </a:ext>
            </a:extLst>
          </p:cNvPr>
          <p:cNvPicPr>
            <a:picLocks noChangeAspect="1"/>
          </p:cNvPicPr>
          <p:nvPr/>
        </p:nvPicPr>
        <p:blipFill>
          <a:blip r:embed="rId2" cstate="print"/>
          <a:stretch>
            <a:fillRect/>
          </a:stretch>
        </p:blipFill>
        <p:spPr>
          <a:xfrm>
            <a:off x="1550775" y="5189688"/>
            <a:ext cx="360921" cy="155396"/>
          </a:xfrm>
          <a:prstGeom prst="rect">
            <a:avLst/>
          </a:prstGeom>
        </p:spPr>
      </p:pic>
      <p:sp>
        <p:nvSpPr>
          <p:cNvPr id="6" name="TextBox 5">
            <a:extLst>
              <a:ext uri="{FF2B5EF4-FFF2-40B4-BE49-F238E27FC236}">
                <a16:creationId xmlns:a16="http://schemas.microsoft.com/office/drawing/2014/main" xmlns="" id="{C57D3BD4-A905-8500-9356-D2741E068B47}"/>
              </a:ext>
            </a:extLst>
          </p:cNvPr>
          <p:cNvSpPr txBox="1"/>
          <p:nvPr/>
        </p:nvSpPr>
        <p:spPr>
          <a:xfrm>
            <a:off x="3958264" y="1119194"/>
            <a:ext cx="5051558" cy="4443204"/>
          </a:xfrm>
          <a:prstGeom prst="rect">
            <a:avLst/>
          </a:prstGeom>
          <a:noFill/>
        </p:spPr>
        <p:txBody>
          <a:bodyPr wrap="square">
            <a:spAutoFit/>
          </a:bodyPr>
          <a:lstStyle/>
          <a:p>
            <a:pPr>
              <a:lnSpc>
                <a:spcPct val="115000"/>
              </a:lnSpc>
              <a:spcAft>
                <a:spcPts val="1000"/>
              </a:spcAft>
              <a:tabLst>
                <a:tab pos="457200" algn="l"/>
              </a:tabLst>
            </a:pPr>
            <a:r>
              <a:rPr lang="en-US" sz="2400" dirty="0">
                <a:latin typeface="Bookman Old Style" panose="02050604050505020204" pitchFamily="18" charset="0"/>
                <a:ea typeface="Times New Roman" panose="02020603050405020304" pitchFamily="18" charset="0"/>
                <a:cs typeface="Mangal" panose="02040503050203030202" pitchFamily="18" charset="0"/>
              </a:rPr>
              <a:t>6</a:t>
            </a:r>
            <a:r>
              <a:rPr lang="en-US" sz="2000" dirty="0">
                <a:latin typeface="Bookman Old Style" panose="02050604050505020204" pitchFamily="18" charset="0"/>
                <a:ea typeface="Times New Roman" panose="02020603050405020304" pitchFamily="18" charset="0"/>
                <a:cs typeface="Mangal" panose="02040503050203030202" pitchFamily="18" charset="0"/>
              </a:rPr>
              <a:t>. </a:t>
            </a:r>
            <a:r>
              <a:rPr lang="hi-IN" sz="2000" dirty="0">
                <a:latin typeface="Bookman Old Style" panose="02050604050505020204" pitchFamily="18" charset="0"/>
                <a:ea typeface="Times New Roman" panose="02020603050405020304" pitchFamily="18" charset="0"/>
                <a:cs typeface="Mangal" panose="02040503050203030202" pitchFamily="18" charset="0"/>
              </a:rPr>
              <a:t>धमनियों, शिराओं और केशिकाओं की संरचना के बारे में जानना।</a:t>
            </a:r>
          </a:p>
          <a:p>
            <a:pPr>
              <a:lnSpc>
                <a:spcPct val="115000"/>
              </a:lnSpc>
              <a:spcAft>
                <a:spcPts val="1000"/>
              </a:spcAft>
              <a:tabLst>
                <a:tab pos="457200" algn="l"/>
              </a:tabLst>
            </a:pPr>
            <a:r>
              <a:rPr lang="hi-IN" sz="2000" dirty="0">
                <a:latin typeface="Bookman Old Style" panose="02050604050505020204" pitchFamily="18" charset="0"/>
                <a:ea typeface="Times New Roman" panose="02020603050405020304" pitchFamily="18" charset="0"/>
                <a:cs typeface="Mangal" panose="02040503050203030202" pitchFamily="18" charset="0"/>
              </a:rPr>
              <a:t>7. रक्त वाहिकाओं पर तंत्रिका नियंत्रण के बारे में जानना।</a:t>
            </a:r>
          </a:p>
          <a:p>
            <a:pPr>
              <a:lnSpc>
                <a:spcPct val="115000"/>
              </a:lnSpc>
              <a:spcAft>
                <a:spcPts val="1000"/>
              </a:spcAft>
              <a:tabLst>
                <a:tab pos="457200" algn="l"/>
              </a:tabLst>
            </a:pPr>
            <a:r>
              <a:rPr lang="hi-IN" sz="2000" dirty="0">
                <a:latin typeface="Bookman Old Style" panose="02050604050505020204" pitchFamily="18" charset="0"/>
                <a:ea typeface="Times New Roman" panose="02020603050405020304" pitchFamily="18" charset="0"/>
                <a:cs typeface="Mangal" panose="02040503050203030202" pitchFamily="18" charset="0"/>
              </a:rPr>
              <a:t>8. हृदय की संरचना के बारे में जानना।</a:t>
            </a:r>
          </a:p>
          <a:p>
            <a:pPr>
              <a:lnSpc>
                <a:spcPct val="115000"/>
              </a:lnSpc>
              <a:spcAft>
                <a:spcPts val="1000"/>
              </a:spcAft>
              <a:tabLst>
                <a:tab pos="457200" algn="l"/>
              </a:tabLst>
            </a:pPr>
            <a:r>
              <a:rPr lang="hi-IN" sz="2000" dirty="0">
                <a:latin typeface="Bookman Old Style" panose="02050604050505020204" pitchFamily="18" charset="0"/>
                <a:ea typeface="Times New Roman" panose="02020603050405020304" pitchFamily="18" charset="0"/>
                <a:cs typeface="Mangal" panose="02040503050203030202" pitchFamily="18" charset="0"/>
              </a:rPr>
              <a:t>9. कार्डियक चक्र के बारे में जानना।</a:t>
            </a:r>
          </a:p>
          <a:p>
            <a:pPr>
              <a:lnSpc>
                <a:spcPct val="115000"/>
              </a:lnSpc>
              <a:spcAft>
                <a:spcPts val="1000"/>
              </a:spcAft>
              <a:tabLst>
                <a:tab pos="457200" algn="l"/>
              </a:tabLst>
            </a:pPr>
            <a:r>
              <a:rPr lang="hi-IN" sz="2000" dirty="0">
                <a:latin typeface="Bookman Old Style" panose="02050604050505020204" pitchFamily="18" charset="0"/>
                <a:ea typeface="Times New Roman" panose="02020603050405020304" pitchFamily="18" charset="0"/>
                <a:cs typeface="Mangal" panose="02040503050203030202" pitchFamily="18" charset="0"/>
              </a:rPr>
              <a:t>10. रक्तचाप/नाड़ी के बारे में जानना।</a:t>
            </a:r>
          </a:p>
          <a:p>
            <a:pPr>
              <a:lnSpc>
                <a:spcPct val="115000"/>
              </a:lnSpc>
              <a:spcAft>
                <a:spcPts val="1000"/>
              </a:spcAft>
              <a:tabLst>
                <a:tab pos="457200" algn="l"/>
              </a:tabLst>
            </a:pPr>
            <a:r>
              <a:rPr lang="hi-IN" sz="2000" dirty="0">
                <a:latin typeface="Bookman Old Style" panose="02050604050505020204" pitchFamily="18" charset="0"/>
                <a:ea typeface="Times New Roman" panose="02020603050405020304" pitchFamily="18" charset="0"/>
                <a:cs typeface="Mangal" panose="02040503050203030202" pitchFamily="18" charset="0"/>
              </a:rPr>
              <a:t>11. रक्त परिसंचरण के बारे में जानना।</a:t>
            </a:r>
          </a:p>
          <a:p>
            <a:pPr>
              <a:lnSpc>
                <a:spcPct val="115000"/>
              </a:lnSpc>
              <a:spcAft>
                <a:spcPts val="1000"/>
              </a:spcAft>
              <a:tabLst>
                <a:tab pos="457200" algn="l"/>
              </a:tabLst>
            </a:pPr>
            <a:r>
              <a:rPr lang="hi-IN" sz="2000" dirty="0">
                <a:latin typeface="Bookman Old Style" panose="02050604050505020204" pitchFamily="18" charset="0"/>
                <a:ea typeface="Times New Roman" panose="02020603050405020304" pitchFamily="18" charset="0"/>
                <a:cs typeface="Mangal" panose="02040503050203030202" pitchFamily="18" charset="0"/>
              </a:rPr>
              <a:t>12. महत्वपूर्ण रक्त वाहिकाओं के बारे में संक्षिप्त जानकारी प्राप्त करना।</a:t>
            </a:r>
            <a:r>
              <a:rPr lang="en-US" sz="1200" dirty="0">
                <a:latin typeface="Bookman Old Style" panose="02050604050505020204" pitchFamily="18" charset="0"/>
                <a:ea typeface="Times New Roman" panose="02020603050405020304" pitchFamily="18" charset="0"/>
                <a:cs typeface="Mangal" panose="02040503050203030202" pitchFamily="18" charset="0"/>
              </a:rPr>
              <a:t> </a:t>
            </a:r>
            <a:endParaRPr lang="en-IN" sz="14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19701011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6170F89-E116-D29A-4538-F7D916BB0830}"/>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F0D5E375-DA59-D29F-F6D8-A880BCC431C0}"/>
              </a:ext>
            </a:extLst>
          </p:cNvPr>
          <p:cNvSpPr/>
          <p:nvPr/>
        </p:nvSpPr>
        <p:spPr>
          <a:xfrm>
            <a:off x="3719157" y="0"/>
            <a:ext cx="5428106" cy="685800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marL="342900" indent="-342900" algn="just">
              <a:lnSpc>
                <a:spcPct val="115000"/>
              </a:lnSpc>
              <a:spcAft>
                <a:spcPts val="1000"/>
              </a:spcAft>
              <a:buFont typeface="Wingdings" panose="05000000000000000000" pitchFamily="2" charset="2"/>
              <a:buChar char=""/>
              <a:tabLst>
                <a:tab pos="91440" algn="l"/>
              </a:tabLst>
            </a:pPr>
            <a:endParaRPr lang="en-US" sz="2800" dirty="0">
              <a:latin typeface="Bookman Old Style" panose="02050604050505020204" pitchFamily="18" charset="0"/>
              <a:ea typeface="Times New Roman" panose="02020603050405020304" pitchFamily="18" charset="0"/>
              <a:cs typeface="Mangal" panose="02040503050203030202" pitchFamily="18" charset="0"/>
            </a:endParaRPr>
          </a:p>
          <a:p>
            <a:pPr marL="342900" indent="-342900" algn="just">
              <a:lnSpc>
                <a:spcPct val="115000"/>
              </a:lnSpc>
              <a:spcAft>
                <a:spcPts val="1000"/>
              </a:spcAft>
              <a:buFont typeface="Wingdings" panose="05000000000000000000" pitchFamily="2" charset="2"/>
              <a:buChar char=""/>
              <a:tabLst>
                <a:tab pos="91440" algn="l"/>
              </a:tabLst>
            </a:pPr>
            <a:endParaRPr lang="en-US" sz="2800" dirty="0">
              <a:latin typeface="Bookman Old Style" panose="02050604050505020204" pitchFamily="18" charset="0"/>
              <a:ea typeface="Times New Roman" panose="02020603050405020304" pitchFamily="18" charset="0"/>
              <a:cs typeface="Mangal" panose="02040503050203030202" pitchFamily="18" charset="0"/>
            </a:endParaRPr>
          </a:p>
        </p:txBody>
      </p:sp>
      <p:sp>
        <p:nvSpPr>
          <p:cNvPr id="222" name="Duties of…">
            <a:extLst>
              <a:ext uri="{FF2B5EF4-FFF2-40B4-BE49-F238E27FC236}">
                <a16:creationId xmlns:a16="http://schemas.microsoft.com/office/drawing/2014/main" xmlns="" id="{E789D257-7AAB-429D-7523-32BD60BE367F}"/>
              </a:ext>
            </a:extLst>
          </p:cNvPr>
          <p:cNvSpPr txBox="1"/>
          <p:nvPr/>
        </p:nvSpPr>
        <p:spPr>
          <a:xfrm>
            <a:off x="352880" y="2786719"/>
            <a:ext cx="3237668" cy="5108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018" tIns="22018" rIns="22018" bIns="22018">
            <a:spAutoFit/>
          </a:bodyPr>
          <a:lstStyle/>
          <a:p>
            <a:pPr algn="ctr">
              <a:lnSpc>
                <a:spcPct val="115000"/>
              </a:lnSpc>
              <a:spcAft>
                <a:spcPts val="1000"/>
              </a:spcAft>
            </a:pPr>
            <a:endParaRPr lang="en-IN" sz="2800" dirty="0">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66B341D3-765D-FD2B-E9AC-D345E638373A}"/>
              </a:ext>
            </a:extLst>
          </p:cNvPr>
          <p:cNvSpPr txBox="1"/>
          <p:nvPr/>
        </p:nvSpPr>
        <p:spPr>
          <a:xfrm>
            <a:off x="3958264" y="2433373"/>
            <a:ext cx="3814733" cy="2869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018" tIns="22018" rIns="22018" bIns="22018">
            <a:spAutoFit/>
          </a:bodyPr>
          <a:lstStyle/>
          <a:p>
            <a:pPr marL="276894" indent="-276894">
              <a:spcBef>
                <a:spcPts val="366"/>
              </a:spcBef>
              <a:buFont typeface="Arial" panose="020B0604020202020204" pitchFamily="34" charset="0"/>
              <a:buChar char="•"/>
              <a:tabLst>
                <a:tab pos="597556" algn="l"/>
                <a:tab pos="1112043" algn="l"/>
                <a:tab pos="1626530" algn="l"/>
                <a:tab pos="2141018" algn="l"/>
                <a:tab pos="2655504" algn="l"/>
                <a:tab pos="3169991" algn="l"/>
                <a:tab pos="3684479" algn="l"/>
                <a:tab pos="4198966" algn="l"/>
                <a:tab pos="4713453" algn="l"/>
                <a:tab pos="5227940" algn="l"/>
                <a:tab pos="5742428" algn="l"/>
              </a:tabLst>
              <a:defRPr/>
            </a:pPr>
            <a:endParaRPr lang="en-GB" sz="1576"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75AE096A-1D45-2676-FEAA-D6D52C297A79}"/>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811564AE-2F97-FC7C-93B2-02B24E48C3BC}"/>
              </a:ext>
            </a:extLst>
          </p:cNvPr>
          <p:cNvPicPr>
            <a:picLocks noChangeAspect="1"/>
          </p:cNvPicPr>
          <p:nvPr/>
        </p:nvPicPr>
        <p:blipFill>
          <a:blip r:embed="rId2" cstate="print"/>
          <a:stretch>
            <a:fillRect/>
          </a:stretch>
        </p:blipFill>
        <p:spPr>
          <a:xfrm>
            <a:off x="1550775" y="5189688"/>
            <a:ext cx="360921" cy="155396"/>
          </a:xfrm>
          <a:prstGeom prst="rect">
            <a:avLst/>
          </a:prstGeom>
        </p:spPr>
      </p:pic>
      <p:sp>
        <p:nvSpPr>
          <p:cNvPr id="6" name="TextBox 5">
            <a:extLst>
              <a:ext uri="{FF2B5EF4-FFF2-40B4-BE49-F238E27FC236}">
                <a16:creationId xmlns:a16="http://schemas.microsoft.com/office/drawing/2014/main" xmlns="" id="{1BBED762-D866-219A-124E-33CC02EEA4C9}"/>
              </a:ext>
            </a:extLst>
          </p:cNvPr>
          <p:cNvSpPr txBox="1"/>
          <p:nvPr/>
        </p:nvSpPr>
        <p:spPr>
          <a:xfrm>
            <a:off x="-403487" y="2720341"/>
            <a:ext cx="4630366" cy="1598066"/>
          </a:xfrm>
          <a:prstGeom prst="rect">
            <a:avLst/>
          </a:prstGeom>
          <a:noFill/>
        </p:spPr>
        <p:txBody>
          <a:bodyPr wrap="square">
            <a:spAutoFit/>
          </a:bodyPr>
          <a:lstStyle/>
          <a:p>
            <a:pPr algn="ctr">
              <a:lnSpc>
                <a:spcPct val="115000"/>
              </a:lnSpc>
              <a:spcAft>
                <a:spcPts val="1000"/>
              </a:spcAft>
            </a:pPr>
            <a:r>
              <a:rPr lang="en-US" sz="2400" dirty="0">
                <a:solidFill>
                  <a:srgbClr val="FF0000"/>
                </a:solidFill>
                <a:latin typeface="Calibri" panose="020F0502020204030204" pitchFamily="34" charset="0"/>
                <a:ea typeface="Times New Roman" panose="02020603050405020304" pitchFamily="18" charset="0"/>
                <a:cs typeface="Mangal" panose="02040503050203030202" pitchFamily="18" charset="0"/>
              </a:rPr>
              <a:t>  </a:t>
            </a:r>
            <a:r>
              <a:rPr lang="hi-IN" sz="2400" dirty="0">
                <a:solidFill>
                  <a:srgbClr val="FF0000"/>
                </a:solidFill>
                <a:latin typeface="Calibri" panose="020F0502020204030204" pitchFamily="34" charset="0"/>
                <a:ea typeface="Times New Roman" panose="02020603050405020304" pitchFamily="18" charset="0"/>
                <a:cs typeface="Mangal" panose="02040503050203030202" pitchFamily="18" charset="0"/>
              </a:rPr>
              <a:t>दिल</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algn="ctr">
              <a:lnSpc>
                <a:spcPct val="115000"/>
              </a:lnSpc>
              <a:spcAft>
                <a:spcPts val="1000"/>
              </a:spcAft>
            </a:pP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a:lnSpc>
                <a:spcPct val="115000"/>
              </a:lnSpc>
              <a:spcAft>
                <a:spcPts val="1000"/>
              </a:spcAft>
            </a:pP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
        <p:nvSpPr>
          <p:cNvPr id="7" name="TextBox 6">
            <a:extLst>
              <a:ext uri="{FF2B5EF4-FFF2-40B4-BE49-F238E27FC236}">
                <a16:creationId xmlns:a16="http://schemas.microsoft.com/office/drawing/2014/main" xmlns="" id="{AF0519E1-4CAA-B6AD-826C-6D3F3CF69C96}"/>
              </a:ext>
            </a:extLst>
          </p:cNvPr>
          <p:cNvSpPr txBox="1"/>
          <p:nvPr/>
        </p:nvSpPr>
        <p:spPr>
          <a:xfrm>
            <a:off x="3793063" y="202523"/>
            <a:ext cx="5194570" cy="2644827"/>
          </a:xfrm>
          <a:prstGeom prst="rect">
            <a:avLst/>
          </a:prstGeom>
          <a:noFill/>
        </p:spPr>
        <p:txBody>
          <a:bodyPr wrap="square">
            <a:spAutoFit/>
          </a:bodyPr>
          <a:lstStyle/>
          <a:p>
            <a:pPr algn="just">
              <a:lnSpc>
                <a:spcPct val="115000"/>
              </a:lnSpc>
              <a:spcAft>
                <a:spcPts val="1000"/>
              </a:spcAft>
            </a:pPr>
            <a:endParaRPr lang="en-US" dirty="0">
              <a:latin typeface="Bookman Old Style" panose="02050604050505020204" pitchFamily="18" charset="0"/>
              <a:ea typeface="Times New Roman" panose="02020603050405020304" pitchFamily="18" charset="0"/>
              <a:cs typeface="Mangal" panose="02040503050203030202" pitchFamily="18" charset="0"/>
            </a:endParaRPr>
          </a:p>
          <a:p>
            <a:pPr algn="just">
              <a:lnSpc>
                <a:spcPct val="115000"/>
              </a:lnSpc>
              <a:spcAft>
                <a:spcPts val="1000"/>
              </a:spcAft>
            </a:pPr>
            <a:endParaRPr lang="en-US" dirty="0">
              <a:latin typeface="Bookman Old Style" panose="02050604050505020204" pitchFamily="18" charset="0"/>
              <a:ea typeface="Times New Roman" panose="02020603050405020304" pitchFamily="18" charset="0"/>
              <a:cs typeface="Mangal" panose="02040503050203030202" pitchFamily="18" charset="0"/>
            </a:endParaRPr>
          </a:p>
          <a:p>
            <a:pPr algn="just">
              <a:lnSpc>
                <a:spcPct val="115000"/>
              </a:lnSpc>
              <a:spcAft>
                <a:spcPts val="1000"/>
              </a:spcAft>
            </a:pPr>
            <a:r>
              <a:rPr lang="en-US" dirty="0">
                <a:latin typeface="Bookman Old Style" panose="02050604050505020204" pitchFamily="18" charset="0"/>
                <a:ea typeface="Times New Roman" panose="02020603050405020304" pitchFamily="18" charset="0"/>
                <a:cs typeface="Mangal" panose="02040503050203030202" pitchFamily="18" charset="0"/>
              </a:rPr>
              <a:t>i) </a:t>
            </a:r>
            <a:r>
              <a:rPr lang="hi-IN" dirty="0">
                <a:latin typeface="Bookman Old Style" panose="02050604050505020204" pitchFamily="18" charset="0"/>
                <a:ea typeface="Times New Roman" panose="02020603050405020304" pitchFamily="18" charset="0"/>
                <a:cs typeface="Mangal" panose="02040503050203030202" pitchFamily="18" charset="0"/>
              </a:rPr>
              <a:t>संरचनात्मक दृष्टिकोण से, दिल की तीन परतें होती हैं</a:t>
            </a:r>
            <a:r>
              <a:rPr lang="en-US" dirty="0">
                <a:latin typeface="Bookman Old Style" panose="02050604050505020204" pitchFamily="18" charset="0"/>
                <a:ea typeface="Times New Roman" panose="02020603050405020304" pitchFamily="18" charset="0"/>
                <a:cs typeface="Mangal" panose="02040503050203030202" pitchFamily="18" charset="0"/>
              </a:rPr>
              <a:t>:-</a:t>
            </a:r>
            <a:endParaRPr lang="en-IN" dirty="0">
              <a:latin typeface="Calibri" panose="020F0502020204030204" pitchFamily="34" charset="0"/>
              <a:ea typeface="Times New Roman" panose="02020603050405020304" pitchFamily="18" charset="0"/>
              <a:cs typeface="Mangal" panose="02040503050203030202" pitchFamily="18" charset="0"/>
            </a:endParaRPr>
          </a:p>
          <a:p>
            <a:pPr marL="342900" indent="-342900" algn="just">
              <a:lnSpc>
                <a:spcPct val="115000"/>
              </a:lnSpc>
              <a:spcAft>
                <a:spcPts val="1000"/>
              </a:spcAft>
              <a:buFont typeface="Wingdings" panose="05000000000000000000" pitchFamily="2" charset="2"/>
              <a:buChar char=""/>
              <a:tabLst>
                <a:tab pos="228600" algn="l"/>
              </a:tabLst>
            </a:pPr>
            <a:r>
              <a:rPr lang="hi-IN" dirty="0">
                <a:latin typeface="Bookman Old Style" panose="02050604050505020204" pitchFamily="18" charset="0"/>
                <a:ea typeface="Times New Roman" panose="02020603050405020304" pitchFamily="18" charset="0"/>
                <a:cs typeface="Mangal" panose="02040503050203030202" pitchFamily="18" charset="0"/>
              </a:rPr>
              <a:t>पेरिकार्डियम – संयोजी ऊतक की बाहरी परत</a:t>
            </a:r>
          </a:p>
          <a:p>
            <a:pPr marL="342900" indent="-342900" algn="just">
              <a:lnSpc>
                <a:spcPct val="115000"/>
              </a:lnSpc>
              <a:spcAft>
                <a:spcPts val="1000"/>
              </a:spcAft>
              <a:buFont typeface="Wingdings" panose="05000000000000000000" pitchFamily="2" charset="2"/>
              <a:buChar char=""/>
              <a:tabLst>
                <a:tab pos="228600" algn="l"/>
              </a:tabLst>
            </a:pPr>
            <a:r>
              <a:rPr lang="hi-IN" dirty="0">
                <a:latin typeface="Bookman Old Style" panose="02050604050505020204" pitchFamily="18" charset="0"/>
                <a:ea typeface="Times New Roman" panose="02020603050405020304" pitchFamily="18" charset="0"/>
                <a:cs typeface="Mangal" panose="02040503050203030202" pitchFamily="18" charset="0"/>
              </a:rPr>
              <a:t>मायोकार्डियम – पेशी ऊतक की मध्य परत</a:t>
            </a:r>
          </a:p>
          <a:p>
            <a:pPr marL="342900" indent="-342900" algn="just">
              <a:lnSpc>
                <a:spcPct val="115000"/>
              </a:lnSpc>
              <a:spcAft>
                <a:spcPts val="1000"/>
              </a:spcAft>
              <a:buFont typeface="Wingdings" panose="05000000000000000000" pitchFamily="2" charset="2"/>
              <a:buChar char=""/>
              <a:tabLst>
                <a:tab pos="228600" algn="l"/>
              </a:tabLst>
            </a:pPr>
            <a:r>
              <a:rPr lang="hi-IN" dirty="0">
                <a:latin typeface="Bookman Old Style" panose="02050604050505020204" pitchFamily="18" charset="0"/>
                <a:ea typeface="Times New Roman" panose="02020603050405020304" pitchFamily="18" charset="0"/>
                <a:cs typeface="Mangal" panose="02040503050203030202" pitchFamily="18" charset="0"/>
              </a:rPr>
              <a:t>एंडोकार्डियम – एंडोथेलियल ऊतक की भीतरी परत</a:t>
            </a:r>
            <a:r>
              <a:rPr lang="en-US" sz="700" dirty="0">
                <a:latin typeface="Bookman Old Style" panose="02050604050505020204" pitchFamily="18" charset="0"/>
                <a:ea typeface="Times New Roman" panose="02020603050405020304" pitchFamily="18" charset="0"/>
                <a:cs typeface="Mangal" panose="02040503050203030202" pitchFamily="18" charset="0"/>
              </a:rPr>
              <a:t> </a:t>
            </a:r>
            <a:endParaRPr lang="en-IN" dirty="0">
              <a:latin typeface="Calibri" panose="020F0502020204030204" pitchFamily="34" charset="0"/>
              <a:ea typeface="Times New Roman" panose="02020603050405020304" pitchFamily="18" charset="0"/>
              <a:cs typeface="Mangal" panose="02040503050203030202" pitchFamily="18" charset="0"/>
            </a:endParaRPr>
          </a:p>
        </p:txBody>
      </p:sp>
      <p:sp>
        <p:nvSpPr>
          <p:cNvPr id="9" name="TextBox 8">
            <a:extLst>
              <a:ext uri="{FF2B5EF4-FFF2-40B4-BE49-F238E27FC236}">
                <a16:creationId xmlns:a16="http://schemas.microsoft.com/office/drawing/2014/main" xmlns="" id="{2E0AE24E-586F-BE99-7B12-9CFAA8362506}"/>
              </a:ext>
            </a:extLst>
          </p:cNvPr>
          <p:cNvSpPr txBox="1"/>
          <p:nvPr/>
        </p:nvSpPr>
        <p:spPr>
          <a:xfrm>
            <a:off x="3636696" y="4033591"/>
            <a:ext cx="5194570" cy="2472472"/>
          </a:xfrm>
          <a:prstGeom prst="rect">
            <a:avLst/>
          </a:prstGeom>
          <a:noFill/>
        </p:spPr>
        <p:txBody>
          <a:bodyPr wrap="square">
            <a:spAutoFit/>
          </a:bodyPr>
          <a:lstStyle/>
          <a:p>
            <a:pPr algn="just">
              <a:lnSpc>
                <a:spcPct val="115000"/>
              </a:lnSpc>
              <a:spcAft>
                <a:spcPts val="1000"/>
              </a:spcAft>
            </a:pPr>
            <a:r>
              <a:rPr lang="en-US" sz="2000" dirty="0">
                <a:latin typeface="Bookman Old Style" panose="02050604050505020204" pitchFamily="18" charset="0"/>
                <a:ea typeface="Times New Roman" panose="02020603050405020304" pitchFamily="18" charset="0"/>
                <a:cs typeface="Mangal" panose="02040503050203030202" pitchFamily="18" charset="0"/>
              </a:rPr>
              <a:t>ii) </a:t>
            </a:r>
            <a:r>
              <a:rPr lang="hi-IN" sz="2000" dirty="0">
                <a:latin typeface="Bookman Old Style" panose="02050604050505020204" pitchFamily="18" charset="0"/>
                <a:ea typeface="Times New Roman" panose="02020603050405020304" pitchFamily="18" charset="0"/>
                <a:cs typeface="Mangal" panose="02040503050203030202" pitchFamily="18" charset="0"/>
              </a:rPr>
              <a:t>प्रभागों </a:t>
            </a:r>
            <a:r>
              <a:rPr lang="en-US" sz="2000" dirty="0">
                <a:latin typeface="Bookman Old Style" panose="02050604050505020204" pitchFamily="18" charset="0"/>
                <a:ea typeface="Times New Roman" panose="02020603050405020304" pitchFamily="18" charset="0"/>
                <a:cs typeface="Mangal" panose="02040503050203030202" pitchFamily="18" charset="0"/>
              </a:rPr>
              <a:t>:</a:t>
            </a:r>
            <a:endParaRPr lang="en-IN" sz="2000" dirty="0">
              <a:latin typeface="Calibri" panose="020F0502020204030204" pitchFamily="34" charset="0"/>
              <a:ea typeface="Times New Roman" panose="02020603050405020304" pitchFamily="18" charset="0"/>
              <a:cs typeface="Mangal" panose="02040503050203030202" pitchFamily="18" charset="0"/>
            </a:endParaRPr>
          </a:p>
          <a:p>
            <a:pPr marL="342900" indent="-342900" algn="just">
              <a:lnSpc>
                <a:spcPct val="115000"/>
              </a:lnSpc>
              <a:spcAft>
                <a:spcPts val="1000"/>
              </a:spcAft>
              <a:buFont typeface="Wingdings" panose="05000000000000000000" pitchFamily="2" charset="2"/>
              <a:buChar char=""/>
              <a:tabLst>
                <a:tab pos="228600" algn="l"/>
              </a:tabLst>
            </a:pPr>
            <a:r>
              <a:rPr lang="hi-IN" sz="2000" dirty="0">
                <a:latin typeface="Bookman Old Style" panose="02050604050505020204" pitchFamily="18" charset="0"/>
                <a:ea typeface="Times New Roman" panose="02020603050405020304" pitchFamily="18" charset="0"/>
                <a:cs typeface="Mangal" panose="02040503050203030202" pitchFamily="18" charset="0"/>
              </a:rPr>
              <a:t>एक सेप्टम द्वारा इसे बाएं और दाएं भागों में विभाजित किया गया है।</a:t>
            </a:r>
          </a:p>
          <a:p>
            <a:pPr marL="342900" indent="-342900" algn="just">
              <a:lnSpc>
                <a:spcPct val="115000"/>
              </a:lnSpc>
              <a:spcAft>
                <a:spcPts val="1000"/>
              </a:spcAft>
              <a:buFont typeface="Wingdings" panose="05000000000000000000" pitchFamily="2" charset="2"/>
              <a:buChar char=""/>
              <a:tabLst>
                <a:tab pos="228600" algn="l"/>
              </a:tabLst>
            </a:pPr>
            <a:r>
              <a:rPr lang="hi-IN" sz="2000" dirty="0">
                <a:latin typeface="Bookman Old Style" panose="02050604050505020204" pitchFamily="18" charset="0"/>
                <a:ea typeface="Times New Roman" panose="02020603050405020304" pitchFamily="18" charset="0"/>
                <a:cs typeface="Mangal" panose="02040503050203030202" pitchFamily="18" charset="0"/>
              </a:rPr>
              <a:t>दोनों भागों को संयोजी ऊतक से बने वाल्व द्वारा ऊपरी और निचले कक्षों में विभाजित किया गया है (यह रक्त के विपरीत प्रवाह को रोकता है)।</a:t>
            </a:r>
            <a:endParaRPr lang="en-IN" sz="20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28481810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6170F89-E116-D29A-4538-F7D916BB0830}"/>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F0D5E375-DA59-D29F-F6D8-A880BCC431C0}"/>
              </a:ext>
            </a:extLst>
          </p:cNvPr>
          <p:cNvSpPr/>
          <p:nvPr/>
        </p:nvSpPr>
        <p:spPr>
          <a:xfrm>
            <a:off x="3719157" y="0"/>
            <a:ext cx="5428106" cy="685800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marL="342900" lvl="0" indent="-342900" algn="just">
              <a:lnSpc>
                <a:spcPct val="115000"/>
              </a:lnSpc>
              <a:spcAft>
                <a:spcPts val="1000"/>
              </a:spcAft>
              <a:buFont typeface="Wingdings" panose="05000000000000000000" pitchFamily="2" charset="2"/>
              <a:buChar char=""/>
              <a:tabLst>
                <a:tab pos="91440" algn="l"/>
              </a:tabLst>
            </a:pPr>
            <a:endParaRPr lang="en-US" sz="2000" dirty="0">
              <a:solidFill>
                <a:prstClr val="black"/>
              </a:solidFill>
              <a:latin typeface="Bookman Old Style" panose="02050604050505020204" pitchFamily="18" charset="0"/>
              <a:ea typeface="Times New Roman" panose="02020603050405020304" pitchFamily="18" charset="0"/>
              <a:cs typeface="Mangal" panose="02040503050203030202" pitchFamily="18" charset="0"/>
            </a:endParaRPr>
          </a:p>
          <a:p>
            <a:pPr marL="342900" lvl="0" indent="-342900" algn="just">
              <a:lnSpc>
                <a:spcPct val="115000"/>
              </a:lnSpc>
              <a:spcAft>
                <a:spcPts val="1000"/>
              </a:spcAft>
              <a:buFont typeface="Wingdings" panose="05000000000000000000" pitchFamily="2" charset="2"/>
              <a:buChar char=""/>
              <a:tabLst>
                <a:tab pos="91440" algn="l"/>
              </a:tabLst>
            </a:pPr>
            <a:endParaRPr lang="en-US" sz="2000" dirty="0">
              <a:solidFill>
                <a:prstClr val="black"/>
              </a:solidFill>
              <a:latin typeface="Bookman Old Style" panose="02050604050505020204" pitchFamily="18" charset="0"/>
              <a:ea typeface="Times New Roman" panose="02020603050405020304" pitchFamily="18" charset="0"/>
              <a:cs typeface="Mangal" panose="02040503050203030202" pitchFamily="18" charset="0"/>
            </a:endParaRPr>
          </a:p>
          <a:p>
            <a:pPr marL="342900" lvl="0" indent="-342900" algn="just">
              <a:lnSpc>
                <a:spcPct val="115000"/>
              </a:lnSpc>
              <a:spcAft>
                <a:spcPts val="1000"/>
              </a:spcAft>
              <a:buFont typeface="Arial" panose="020B0604020202020204" pitchFamily="34" charset="0"/>
              <a:buChar char="•"/>
              <a:tabLst>
                <a:tab pos="91440" algn="l"/>
              </a:tabLst>
            </a:pPr>
            <a:r>
              <a:rPr lang="hi-IN" sz="2000" dirty="0">
                <a:solidFill>
                  <a:prstClr val="black"/>
                </a:solidFill>
                <a:latin typeface="Bookman Old Style" panose="02050604050505020204" pitchFamily="18" charset="0"/>
                <a:ea typeface="Times New Roman" panose="02020603050405020304" pitchFamily="18" charset="0"/>
                <a:cs typeface="Mangal" panose="02040503050203030202" pitchFamily="18" charset="0"/>
              </a:rPr>
              <a:t>ऊपरी कक्ष को एट्रियम (प्राप्त करने वाले कक्ष) कहा जाता है।</a:t>
            </a:r>
          </a:p>
          <a:p>
            <a:pPr marL="342900" lvl="0" indent="-342900" algn="just">
              <a:lnSpc>
                <a:spcPct val="115000"/>
              </a:lnSpc>
              <a:spcAft>
                <a:spcPts val="1000"/>
              </a:spcAft>
              <a:buFont typeface="Arial" panose="020B0604020202020204" pitchFamily="34" charset="0"/>
              <a:buChar char="•"/>
              <a:tabLst>
                <a:tab pos="91440" algn="l"/>
              </a:tabLst>
            </a:pPr>
            <a:r>
              <a:rPr lang="hi-IN" sz="2000" dirty="0">
                <a:solidFill>
                  <a:prstClr val="black"/>
                </a:solidFill>
                <a:latin typeface="Bookman Old Style" panose="02050604050505020204" pitchFamily="18" charset="0"/>
                <a:ea typeface="Times New Roman" panose="02020603050405020304" pitchFamily="18" charset="0"/>
                <a:cs typeface="Mangal" panose="02040503050203030202" pitchFamily="18" charset="0"/>
              </a:rPr>
              <a:t>निचले कक्ष को वेंट्रिकल (पंपिंग कक्ष) कहा जाता है।</a:t>
            </a:r>
          </a:p>
          <a:p>
            <a:pPr marL="342900" lvl="0" indent="-342900" algn="just">
              <a:lnSpc>
                <a:spcPct val="115000"/>
              </a:lnSpc>
              <a:spcAft>
                <a:spcPts val="1000"/>
              </a:spcAft>
              <a:buFont typeface="Arial" panose="020B0604020202020204" pitchFamily="34" charset="0"/>
              <a:buChar char="•"/>
              <a:tabLst>
                <a:tab pos="91440" algn="l"/>
              </a:tabLst>
            </a:pPr>
            <a:r>
              <a:rPr lang="hi-IN" sz="2000" dirty="0">
                <a:solidFill>
                  <a:prstClr val="black"/>
                </a:solidFill>
                <a:latin typeface="Bookman Old Style" panose="02050604050505020204" pitchFamily="18" charset="0"/>
                <a:ea typeface="Times New Roman" panose="02020603050405020304" pitchFamily="18" charset="0"/>
                <a:cs typeface="Mangal" panose="02040503050203030202" pitchFamily="18" charset="0"/>
              </a:rPr>
              <a:t>दिल के दाएं और बाएं हिस्से के बीच कोई संपर्क नहीं होता।</a:t>
            </a:r>
          </a:p>
          <a:p>
            <a:pPr marL="342900" lvl="0" indent="-342900" algn="just">
              <a:lnSpc>
                <a:spcPct val="115000"/>
              </a:lnSpc>
              <a:spcAft>
                <a:spcPts val="1000"/>
              </a:spcAft>
              <a:buFont typeface="Arial" panose="020B0604020202020204" pitchFamily="34" charset="0"/>
              <a:buChar char="•"/>
              <a:tabLst>
                <a:tab pos="91440" algn="l"/>
              </a:tabLst>
            </a:pPr>
            <a:r>
              <a:rPr lang="hi-IN" sz="2000" dirty="0">
                <a:solidFill>
                  <a:prstClr val="black"/>
                </a:solidFill>
                <a:latin typeface="Bookman Old Style" panose="02050604050505020204" pitchFamily="18" charset="0"/>
                <a:ea typeface="Times New Roman" panose="02020603050405020304" pitchFamily="18" charset="0"/>
                <a:cs typeface="Mangal" panose="02040503050203030202" pitchFamily="18" charset="0"/>
              </a:rPr>
              <a:t>उपरोक्त के आधार पर, दिल को निम्नलिखित भागों में बांटा गया है-</a:t>
            </a:r>
          </a:p>
          <a:p>
            <a:pPr marL="342900" lvl="0" indent="-342900" algn="just">
              <a:lnSpc>
                <a:spcPct val="115000"/>
              </a:lnSpc>
              <a:spcAft>
                <a:spcPts val="1000"/>
              </a:spcAft>
              <a:buFont typeface="Arial" panose="020B0604020202020204" pitchFamily="34" charset="0"/>
              <a:buChar char="•"/>
              <a:tabLst>
                <a:tab pos="91440" algn="l"/>
              </a:tabLst>
            </a:pPr>
            <a:r>
              <a:rPr lang="hi-IN" sz="2000" dirty="0">
                <a:solidFill>
                  <a:prstClr val="black"/>
                </a:solidFill>
                <a:latin typeface="Bookman Old Style" panose="02050604050505020204" pitchFamily="18" charset="0"/>
                <a:ea typeface="Times New Roman" panose="02020603050405020304" pitchFamily="18" charset="0"/>
                <a:cs typeface="Mangal" panose="02040503050203030202" pitchFamily="18" charset="0"/>
              </a:rPr>
              <a:t>दायां एट्रियम</a:t>
            </a:r>
          </a:p>
          <a:p>
            <a:pPr marL="342900" lvl="0" indent="-342900" algn="just">
              <a:lnSpc>
                <a:spcPct val="115000"/>
              </a:lnSpc>
              <a:spcAft>
                <a:spcPts val="1000"/>
              </a:spcAft>
              <a:buFont typeface="Arial" panose="020B0604020202020204" pitchFamily="34" charset="0"/>
              <a:buChar char="•"/>
              <a:tabLst>
                <a:tab pos="91440" algn="l"/>
              </a:tabLst>
            </a:pPr>
            <a:r>
              <a:rPr lang="hi-IN" sz="2000" dirty="0">
                <a:solidFill>
                  <a:prstClr val="black"/>
                </a:solidFill>
                <a:latin typeface="Bookman Old Style" panose="02050604050505020204" pitchFamily="18" charset="0"/>
                <a:ea typeface="Times New Roman" panose="02020603050405020304" pitchFamily="18" charset="0"/>
                <a:cs typeface="Mangal" panose="02040503050203030202" pitchFamily="18" charset="0"/>
              </a:rPr>
              <a:t>दायां वेंट्रिकल</a:t>
            </a:r>
          </a:p>
          <a:p>
            <a:pPr marL="342900" lvl="0" indent="-342900" algn="just">
              <a:lnSpc>
                <a:spcPct val="115000"/>
              </a:lnSpc>
              <a:spcAft>
                <a:spcPts val="1000"/>
              </a:spcAft>
              <a:buFont typeface="Arial" panose="020B0604020202020204" pitchFamily="34" charset="0"/>
              <a:buChar char="•"/>
              <a:tabLst>
                <a:tab pos="91440" algn="l"/>
              </a:tabLst>
            </a:pPr>
            <a:r>
              <a:rPr lang="hi-IN" sz="2000" dirty="0">
                <a:solidFill>
                  <a:prstClr val="black"/>
                </a:solidFill>
                <a:latin typeface="Bookman Old Style" panose="02050604050505020204" pitchFamily="18" charset="0"/>
                <a:ea typeface="Times New Roman" panose="02020603050405020304" pitchFamily="18" charset="0"/>
                <a:cs typeface="Mangal" panose="02040503050203030202" pitchFamily="18" charset="0"/>
              </a:rPr>
              <a:t>बायां एट्रियम</a:t>
            </a:r>
          </a:p>
          <a:p>
            <a:pPr marL="342900" lvl="0" indent="-342900" algn="just">
              <a:lnSpc>
                <a:spcPct val="115000"/>
              </a:lnSpc>
              <a:spcAft>
                <a:spcPts val="1000"/>
              </a:spcAft>
              <a:buFont typeface="Arial" panose="020B0604020202020204" pitchFamily="34" charset="0"/>
              <a:buChar char="•"/>
              <a:tabLst>
                <a:tab pos="91440" algn="l"/>
              </a:tabLst>
            </a:pPr>
            <a:r>
              <a:rPr lang="hi-IN" sz="2000" dirty="0">
                <a:solidFill>
                  <a:prstClr val="black"/>
                </a:solidFill>
                <a:latin typeface="Bookman Old Style" panose="02050604050505020204" pitchFamily="18" charset="0"/>
                <a:ea typeface="Times New Roman" panose="02020603050405020304" pitchFamily="18" charset="0"/>
                <a:cs typeface="Mangal" panose="02040503050203030202" pitchFamily="18" charset="0"/>
              </a:rPr>
              <a:t>बायां वेंट्रिकल</a:t>
            </a:r>
            <a:endParaRPr lang="en-US" sz="2000" dirty="0">
              <a:solidFill>
                <a:prstClr val="black"/>
              </a:solidFill>
              <a:latin typeface="Bookman Old Style" panose="02050604050505020204" pitchFamily="18" charset="0"/>
              <a:ea typeface="Times New Roman" panose="02020603050405020304" pitchFamily="18" charset="0"/>
              <a:cs typeface="Mangal" panose="02040503050203030202" pitchFamily="18" charset="0"/>
            </a:endParaRPr>
          </a:p>
        </p:txBody>
      </p:sp>
      <p:sp>
        <p:nvSpPr>
          <p:cNvPr id="222" name="Duties of…">
            <a:extLst>
              <a:ext uri="{FF2B5EF4-FFF2-40B4-BE49-F238E27FC236}">
                <a16:creationId xmlns:a16="http://schemas.microsoft.com/office/drawing/2014/main" xmlns="" id="{E789D257-7AAB-429D-7523-32BD60BE367F}"/>
              </a:ext>
            </a:extLst>
          </p:cNvPr>
          <p:cNvSpPr txBox="1"/>
          <p:nvPr/>
        </p:nvSpPr>
        <p:spPr>
          <a:xfrm>
            <a:off x="352880" y="2786719"/>
            <a:ext cx="3237668" cy="5108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018" tIns="22018" rIns="22018" bIns="22018">
            <a:spAutoFit/>
          </a:bodyPr>
          <a:lstStyle/>
          <a:p>
            <a:pPr marL="0" marR="0" lvl="0" indent="0" algn="ctr" defTabSz="457200" rtl="0" eaLnBrk="1" fontAlgn="auto" latinLnBrk="0" hangingPunct="1">
              <a:lnSpc>
                <a:spcPct val="115000"/>
              </a:lnSpc>
              <a:spcBef>
                <a:spcPts val="0"/>
              </a:spcBef>
              <a:spcAft>
                <a:spcPts val="1000"/>
              </a:spcAft>
              <a:buClrTx/>
              <a:buSzTx/>
              <a:buFontTx/>
              <a:buNone/>
              <a:tabLst/>
              <a:defRPr/>
            </a:pPr>
            <a:endParaRPr kumimoji="0" lang="en-IN" sz="2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66B341D3-765D-FD2B-E9AC-D345E638373A}"/>
              </a:ext>
            </a:extLst>
          </p:cNvPr>
          <p:cNvSpPr txBox="1"/>
          <p:nvPr/>
        </p:nvSpPr>
        <p:spPr>
          <a:xfrm>
            <a:off x="3958264" y="2433373"/>
            <a:ext cx="3814733" cy="2869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018" tIns="22018" rIns="22018" bIns="22018">
            <a:spAutoFit/>
          </a:bodyPr>
          <a:lstStyle/>
          <a:p>
            <a:pPr marL="276894" marR="0" lvl="0" indent="-276894" algn="l" defTabSz="457200" rtl="0" eaLnBrk="1" fontAlgn="auto" latinLnBrk="0" hangingPunct="1">
              <a:lnSpc>
                <a:spcPct val="100000"/>
              </a:lnSpc>
              <a:spcBef>
                <a:spcPts val="366"/>
              </a:spcBef>
              <a:spcAft>
                <a:spcPts val="0"/>
              </a:spcAft>
              <a:buClrTx/>
              <a:buSzTx/>
              <a:buFont typeface="Arial" panose="020B0604020202020204" pitchFamily="34" charset="0"/>
              <a:buChar char="•"/>
              <a:tabLst>
                <a:tab pos="597556" algn="l"/>
                <a:tab pos="1112043" algn="l"/>
                <a:tab pos="1626530" algn="l"/>
                <a:tab pos="2141018" algn="l"/>
                <a:tab pos="2655504" algn="l"/>
                <a:tab pos="3169991" algn="l"/>
                <a:tab pos="3684479" algn="l"/>
                <a:tab pos="4198966" algn="l"/>
                <a:tab pos="4713453" algn="l"/>
                <a:tab pos="5227940" algn="l"/>
                <a:tab pos="5742428" algn="l"/>
              </a:tabLst>
              <a:defRPr/>
            </a:pPr>
            <a:endParaRPr kumimoji="0" lang="en-GB" sz="1576" b="0" i="0" u="none" strike="noStrike" kern="1200" cap="none" spc="0" normalizeH="0" baseline="0" noProof="0" dirty="0">
              <a:ln>
                <a:noFill/>
              </a:ln>
              <a:solidFill>
                <a:srgbClr val="1F497D"/>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75AE096A-1D45-2676-FEAA-D6D52C297A79}"/>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811564AE-2F97-FC7C-93B2-02B24E48C3BC}"/>
              </a:ext>
            </a:extLst>
          </p:cNvPr>
          <p:cNvPicPr>
            <a:picLocks noChangeAspect="1"/>
          </p:cNvPicPr>
          <p:nvPr/>
        </p:nvPicPr>
        <p:blipFill>
          <a:blip r:embed="rId2" cstate="print"/>
          <a:stretch>
            <a:fillRect/>
          </a:stretch>
        </p:blipFill>
        <p:spPr>
          <a:xfrm>
            <a:off x="1550775" y="5189688"/>
            <a:ext cx="360921" cy="155396"/>
          </a:xfrm>
          <a:prstGeom prst="rect">
            <a:avLst/>
          </a:prstGeom>
        </p:spPr>
      </p:pic>
      <p:sp>
        <p:nvSpPr>
          <p:cNvPr id="6" name="TextBox 5">
            <a:extLst>
              <a:ext uri="{FF2B5EF4-FFF2-40B4-BE49-F238E27FC236}">
                <a16:creationId xmlns:a16="http://schemas.microsoft.com/office/drawing/2014/main" xmlns="" id="{1BBED762-D866-219A-124E-33CC02EEA4C9}"/>
              </a:ext>
            </a:extLst>
          </p:cNvPr>
          <p:cNvSpPr txBox="1"/>
          <p:nvPr/>
        </p:nvSpPr>
        <p:spPr>
          <a:xfrm>
            <a:off x="-403487" y="2720341"/>
            <a:ext cx="4630366" cy="1598066"/>
          </a:xfrm>
          <a:prstGeom prst="rect">
            <a:avLst/>
          </a:prstGeom>
          <a:noFill/>
        </p:spPr>
        <p:txBody>
          <a:bodyPr wrap="square">
            <a:spAutoFit/>
          </a:bodyPr>
          <a:lstStyle/>
          <a:p>
            <a:pPr algn="ctr">
              <a:lnSpc>
                <a:spcPct val="115000"/>
              </a:lnSpc>
              <a:spcAft>
                <a:spcPts val="1000"/>
              </a:spcAft>
              <a:defRPr/>
            </a:pPr>
            <a:r>
              <a:rPr kumimoji="0" lang="en-US" sz="2400" b="0" i="0" u="none"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Mangal" panose="02040503050203030202" pitchFamily="18" charset="0"/>
              </a:rPr>
              <a:t>  </a:t>
            </a:r>
            <a:r>
              <a:rPr lang="hi-IN" sz="2400" dirty="0">
                <a:solidFill>
                  <a:srgbClr val="FF0000"/>
                </a:solidFill>
                <a:latin typeface="Calibri" panose="020F0502020204030204" pitchFamily="34" charset="0"/>
                <a:ea typeface="Times New Roman" panose="02020603050405020304" pitchFamily="18" charset="0"/>
                <a:cs typeface="Mangal" panose="02040503050203030202" pitchFamily="18" charset="0"/>
              </a:rPr>
              <a:t>दिल</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0" marR="0" lvl="0" indent="0" algn="ctr" defTabSz="457200" rtl="0" eaLnBrk="1" fontAlgn="auto" latinLnBrk="0" hangingPunct="1">
              <a:lnSpc>
                <a:spcPct val="115000"/>
              </a:lnSpc>
              <a:spcBef>
                <a:spcPts val="0"/>
              </a:spcBef>
              <a:spcAft>
                <a:spcPts val="1000"/>
              </a:spcAft>
              <a:buClrTx/>
              <a:buSzTx/>
              <a:buFontTx/>
              <a:buNone/>
              <a:tabLst/>
              <a:defRPr/>
            </a:pPr>
            <a:endParaRPr kumimoji="0" lang="en-IN"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angal" panose="02040503050203030202" pitchFamily="18" charset="0"/>
            </a:endParaRPr>
          </a:p>
          <a:p>
            <a:pPr marL="0" marR="0" lvl="0" indent="0" algn="l" defTabSz="457200" rtl="0" eaLnBrk="1" fontAlgn="auto" latinLnBrk="0" hangingPunct="1">
              <a:lnSpc>
                <a:spcPct val="115000"/>
              </a:lnSpc>
              <a:spcBef>
                <a:spcPts val="0"/>
              </a:spcBef>
              <a:spcAft>
                <a:spcPts val="1000"/>
              </a:spcAft>
              <a:buClrTx/>
              <a:buSzTx/>
              <a:buFontTx/>
              <a:buNone/>
              <a:tabLst/>
              <a:defRPr/>
            </a:pPr>
            <a:endParaRPr kumimoji="0" lang="en-IN"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19049818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6170F89-E116-D29A-4538-F7D916BB0830}"/>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F0D5E375-DA59-D29F-F6D8-A880BCC431C0}"/>
              </a:ext>
            </a:extLst>
          </p:cNvPr>
          <p:cNvSpPr/>
          <p:nvPr/>
        </p:nvSpPr>
        <p:spPr>
          <a:xfrm>
            <a:off x="3719157" y="0"/>
            <a:ext cx="5428106" cy="685800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marL="342900" lvl="0" indent="-342900" algn="just">
              <a:lnSpc>
                <a:spcPct val="115000"/>
              </a:lnSpc>
              <a:spcAft>
                <a:spcPts val="1000"/>
              </a:spcAft>
              <a:buFont typeface="Wingdings" panose="05000000000000000000" pitchFamily="2" charset="2"/>
              <a:buChar char=""/>
              <a:tabLst>
                <a:tab pos="91440" algn="l"/>
              </a:tabLst>
            </a:pPr>
            <a:endParaRPr lang="en-US" sz="2000" dirty="0">
              <a:solidFill>
                <a:prstClr val="black"/>
              </a:solidFill>
              <a:latin typeface="Bookman Old Style" panose="02050604050505020204" pitchFamily="18" charset="0"/>
              <a:ea typeface="Times New Roman" panose="02020603050405020304" pitchFamily="18" charset="0"/>
              <a:cs typeface="Mangal" panose="02040503050203030202" pitchFamily="18" charset="0"/>
            </a:endParaRPr>
          </a:p>
          <a:p>
            <a:pPr marL="342900" lvl="0" indent="-342900" algn="just">
              <a:lnSpc>
                <a:spcPct val="115000"/>
              </a:lnSpc>
              <a:spcAft>
                <a:spcPts val="1000"/>
              </a:spcAft>
              <a:buFont typeface="Wingdings" panose="05000000000000000000" pitchFamily="2" charset="2"/>
              <a:buChar char=""/>
              <a:tabLst>
                <a:tab pos="91440" algn="l"/>
              </a:tabLst>
            </a:pPr>
            <a:endParaRPr lang="en-US" sz="2000" dirty="0">
              <a:solidFill>
                <a:prstClr val="black"/>
              </a:solidFill>
              <a:latin typeface="Bookman Old Style" panose="02050604050505020204" pitchFamily="18" charset="0"/>
              <a:ea typeface="Times New Roman" panose="02020603050405020304" pitchFamily="18" charset="0"/>
              <a:cs typeface="Mangal" panose="02040503050203030202" pitchFamily="18" charset="0"/>
            </a:endParaRPr>
          </a:p>
          <a:p>
            <a:pPr marL="342900" lvl="0" indent="-342900" algn="just">
              <a:lnSpc>
                <a:spcPct val="115000"/>
              </a:lnSpc>
              <a:spcAft>
                <a:spcPts val="1000"/>
              </a:spcAft>
              <a:buFont typeface="Wingdings" panose="05000000000000000000" pitchFamily="2" charset="2"/>
              <a:buChar char=""/>
              <a:tabLst>
                <a:tab pos="91440" algn="l"/>
              </a:tabLst>
            </a:pPr>
            <a:endParaRPr lang="en-US" sz="2000" dirty="0">
              <a:solidFill>
                <a:prstClr val="black"/>
              </a:solidFill>
              <a:latin typeface="Bookman Old Style" panose="02050604050505020204" pitchFamily="18" charset="0"/>
              <a:ea typeface="Times New Roman" panose="02020603050405020304" pitchFamily="18" charset="0"/>
              <a:cs typeface="Mangal" panose="02040503050203030202" pitchFamily="18" charset="0"/>
            </a:endParaRPr>
          </a:p>
          <a:p>
            <a:pPr marL="342900" lvl="0" indent="-342900" algn="just">
              <a:lnSpc>
                <a:spcPct val="115000"/>
              </a:lnSpc>
              <a:spcAft>
                <a:spcPts val="1000"/>
              </a:spcAft>
              <a:buFont typeface="Wingdings" panose="05000000000000000000" pitchFamily="2" charset="2"/>
              <a:buChar char=""/>
              <a:tabLst>
                <a:tab pos="91440" algn="l"/>
              </a:tabLst>
            </a:pPr>
            <a:endParaRPr lang="en-US" sz="2000" dirty="0">
              <a:solidFill>
                <a:prstClr val="black"/>
              </a:solidFill>
              <a:latin typeface="Bookman Old Style" panose="02050604050505020204" pitchFamily="18" charset="0"/>
              <a:ea typeface="Times New Roman" panose="02020603050405020304" pitchFamily="18" charset="0"/>
              <a:cs typeface="Mangal" panose="02040503050203030202" pitchFamily="18" charset="0"/>
            </a:endParaRPr>
          </a:p>
          <a:p>
            <a:pPr marL="342900" lvl="0" indent="-342900" algn="just">
              <a:lnSpc>
                <a:spcPct val="115000"/>
              </a:lnSpc>
              <a:spcAft>
                <a:spcPts val="1000"/>
              </a:spcAft>
              <a:buFont typeface="Wingdings" panose="05000000000000000000" pitchFamily="2" charset="2"/>
              <a:buChar char=""/>
              <a:tabLst>
                <a:tab pos="91440" algn="l"/>
              </a:tabLst>
            </a:pPr>
            <a:r>
              <a:rPr lang="en-US" sz="2000" dirty="0">
                <a:solidFill>
                  <a:prstClr val="black"/>
                </a:solidFill>
                <a:latin typeface="Bookman Old Style" panose="02050604050505020204" pitchFamily="18" charset="0"/>
                <a:ea typeface="Times New Roman" panose="02020603050405020304" pitchFamily="18" charset="0"/>
                <a:cs typeface="Mangal" panose="02040503050203030202" pitchFamily="18" charset="0"/>
              </a:rPr>
              <a:t>iii) </a:t>
            </a:r>
            <a:r>
              <a:rPr lang="hi-IN" sz="2000" dirty="0">
                <a:solidFill>
                  <a:prstClr val="black"/>
                </a:solidFill>
                <a:latin typeface="Bookman Old Style" panose="02050604050505020204" pitchFamily="18" charset="0"/>
                <a:ea typeface="Times New Roman" panose="02020603050405020304" pitchFamily="18" charset="0"/>
                <a:cs typeface="Mangal" panose="02040503050203030202" pitchFamily="18" charset="0"/>
              </a:rPr>
              <a:t>वाल्व </a:t>
            </a:r>
            <a:r>
              <a:rPr lang="en-US" sz="2000" dirty="0">
                <a:solidFill>
                  <a:prstClr val="black"/>
                </a:solidFill>
                <a:latin typeface="Bookman Old Style" panose="02050604050505020204" pitchFamily="18" charset="0"/>
                <a:ea typeface="Times New Roman" panose="02020603050405020304" pitchFamily="18" charset="0"/>
                <a:cs typeface="Mangal" panose="02040503050203030202" pitchFamily="18" charset="0"/>
              </a:rPr>
              <a:t>:</a:t>
            </a:r>
          </a:p>
          <a:p>
            <a:pPr marL="342900" lvl="0" indent="-342900" algn="just">
              <a:lnSpc>
                <a:spcPct val="115000"/>
              </a:lnSpc>
              <a:spcAft>
                <a:spcPts val="1000"/>
              </a:spcAft>
              <a:buFont typeface="Wingdings" panose="05000000000000000000" pitchFamily="2" charset="2"/>
              <a:buChar char=""/>
              <a:tabLst>
                <a:tab pos="91440" algn="l"/>
              </a:tabLst>
            </a:pPr>
            <a:r>
              <a:rPr lang="hi-IN" sz="2000" dirty="0">
                <a:solidFill>
                  <a:prstClr val="black"/>
                </a:solidFill>
                <a:latin typeface="Bookman Old Style" panose="02050604050505020204" pitchFamily="18" charset="0"/>
                <a:ea typeface="Times New Roman" panose="02020603050405020304" pitchFamily="18" charset="0"/>
                <a:cs typeface="Mangal" panose="02040503050203030202" pitchFamily="18" charset="0"/>
              </a:rPr>
              <a:t>दिल में 4 वाल्व होते हैं</a:t>
            </a:r>
            <a:r>
              <a:rPr lang="en-US" sz="2000" dirty="0">
                <a:solidFill>
                  <a:prstClr val="black"/>
                </a:solidFill>
                <a:latin typeface="Bookman Old Style" panose="02050604050505020204" pitchFamily="18" charset="0"/>
                <a:ea typeface="Times New Roman" panose="02020603050405020304" pitchFamily="18" charset="0"/>
                <a:cs typeface="Mangal" panose="02040503050203030202" pitchFamily="18" charset="0"/>
              </a:rPr>
              <a:t>–</a:t>
            </a:r>
          </a:p>
          <a:p>
            <a:pPr marL="342900" lvl="0" indent="-342900" algn="just">
              <a:lnSpc>
                <a:spcPct val="115000"/>
              </a:lnSpc>
              <a:spcAft>
                <a:spcPts val="1000"/>
              </a:spcAft>
              <a:buFont typeface="Wingdings" panose="05000000000000000000" pitchFamily="2" charset="2"/>
              <a:buChar char=""/>
              <a:tabLst>
                <a:tab pos="91440" algn="l"/>
              </a:tabLst>
            </a:pPr>
            <a:r>
              <a:rPr lang="hi-IN" sz="2000" dirty="0">
                <a:solidFill>
                  <a:prstClr val="black"/>
                </a:solidFill>
                <a:latin typeface="Bookman Old Style" panose="02050604050505020204" pitchFamily="18" charset="0"/>
                <a:ea typeface="Times New Roman" panose="02020603050405020304" pitchFamily="18" charset="0"/>
                <a:cs typeface="Mangal" panose="02040503050203030202" pitchFamily="18" charset="0"/>
              </a:rPr>
              <a:t>ट्राइकसपिड वाल्व:</a:t>
            </a:r>
            <a:r>
              <a:rPr lang="en-IN" sz="2000" dirty="0">
                <a:solidFill>
                  <a:prstClr val="black"/>
                </a:solidFill>
                <a:latin typeface="Bookman Old Style" panose="02050604050505020204" pitchFamily="18" charset="0"/>
                <a:ea typeface="Times New Roman" panose="02020603050405020304" pitchFamily="18" charset="0"/>
                <a:cs typeface="Mangal" panose="02040503050203030202" pitchFamily="18" charset="0"/>
              </a:rPr>
              <a:t>-</a:t>
            </a:r>
            <a:r>
              <a:rPr lang="hi-IN" sz="2000" dirty="0">
                <a:solidFill>
                  <a:prstClr val="black"/>
                </a:solidFill>
                <a:latin typeface="Bookman Old Style" panose="02050604050505020204" pitchFamily="18" charset="0"/>
                <a:ea typeface="Times New Roman" panose="02020603050405020304" pitchFamily="18" charset="0"/>
                <a:cs typeface="Mangal" panose="02040503050203030202" pitchFamily="18" charset="0"/>
              </a:rPr>
              <a:t> दायां एट्रियम और दायां वेंट्रिकल के बीच</a:t>
            </a:r>
          </a:p>
          <a:p>
            <a:pPr marL="342900" lvl="0" indent="-342900" algn="just">
              <a:lnSpc>
                <a:spcPct val="115000"/>
              </a:lnSpc>
              <a:spcAft>
                <a:spcPts val="1000"/>
              </a:spcAft>
              <a:buFont typeface="Wingdings" panose="05000000000000000000" pitchFamily="2" charset="2"/>
              <a:buChar char=""/>
              <a:tabLst>
                <a:tab pos="91440" algn="l"/>
              </a:tabLst>
            </a:pPr>
            <a:r>
              <a:rPr lang="hi-IN" sz="2000" dirty="0">
                <a:solidFill>
                  <a:prstClr val="black"/>
                </a:solidFill>
                <a:latin typeface="Bookman Old Style" panose="02050604050505020204" pitchFamily="18" charset="0"/>
                <a:ea typeface="Times New Roman" panose="02020603050405020304" pitchFamily="18" charset="0"/>
                <a:cs typeface="Mangal" panose="02040503050203030202" pitchFamily="18" charset="0"/>
              </a:rPr>
              <a:t>बाइकसपिड वाल्व:</a:t>
            </a:r>
            <a:r>
              <a:rPr lang="en-IN" sz="2000" dirty="0">
                <a:solidFill>
                  <a:prstClr val="black"/>
                </a:solidFill>
                <a:latin typeface="Bookman Old Style" panose="02050604050505020204" pitchFamily="18" charset="0"/>
                <a:ea typeface="Times New Roman" panose="02020603050405020304" pitchFamily="18" charset="0"/>
                <a:cs typeface="Mangal" panose="02040503050203030202" pitchFamily="18" charset="0"/>
              </a:rPr>
              <a:t>-</a:t>
            </a:r>
            <a:r>
              <a:rPr lang="hi-IN" sz="2000" dirty="0">
                <a:solidFill>
                  <a:prstClr val="black"/>
                </a:solidFill>
                <a:latin typeface="Bookman Old Style" panose="02050604050505020204" pitchFamily="18" charset="0"/>
                <a:ea typeface="Times New Roman" panose="02020603050405020304" pitchFamily="18" charset="0"/>
                <a:cs typeface="Mangal" panose="02040503050203030202" pitchFamily="18" charset="0"/>
              </a:rPr>
              <a:t> बायां एट्रियम और बायां वेंट्रिकल के बीच</a:t>
            </a:r>
          </a:p>
          <a:p>
            <a:pPr marL="342900" lvl="0" indent="-342900" algn="just">
              <a:lnSpc>
                <a:spcPct val="115000"/>
              </a:lnSpc>
              <a:spcAft>
                <a:spcPts val="1000"/>
              </a:spcAft>
              <a:buFont typeface="Wingdings" panose="05000000000000000000" pitchFamily="2" charset="2"/>
              <a:buChar char=""/>
              <a:tabLst>
                <a:tab pos="91440" algn="l"/>
              </a:tabLst>
            </a:pPr>
            <a:r>
              <a:rPr lang="hi-IN" sz="2000" dirty="0">
                <a:solidFill>
                  <a:prstClr val="black"/>
                </a:solidFill>
                <a:latin typeface="Bookman Old Style" panose="02050604050505020204" pitchFamily="18" charset="0"/>
                <a:ea typeface="Times New Roman" panose="02020603050405020304" pitchFamily="18" charset="0"/>
                <a:cs typeface="Mangal" panose="02040503050203030202" pitchFamily="18" charset="0"/>
              </a:rPr>
              <a:t>ऑर्टिक वाल्व:</a:t>
            </a:r>
            <a:r>
              <a:rPr lang="en-IN" sz="2000" dirty="0">
                <a:solidFill>
                  <a:prstClr val="black"/>
                </a:solidFill>
                <a:latin typeface="Bookman Old Style" panose="02050604050505020204" pitchFamily="18" charset="0"/>
                <a:ea typeface="Times New Roman" panose="02020603050405020304" pitchFamily="18" charset="0"/>
                <a:cs typeface="Mangal" panose="02040503050203030202" pitchFamily="18" charset="0"/>
              </a:rPr>
              <a:t>-</a:t>
            </a:r>
            <a:r>
              <a:rPr lang="hi-IN" sz="2000" dirty="0">
                <a:solidFill>
                  <a:prstClr val="black"/>
                </a:solidFill>
                <a:latin typeface="Bookman Old Style" panose="02050604050505020204" pitchFamily="18" charset="0"/>
                <a:ea typeface="Times New Roman" panose="02020603050405020304" pitchFamily="18" charset="0"/>
                <a:cs typeface="Mangal" panose="02040503050203030202" pitchFamily="18" charset="0"/>
              </a:rPr>
              <a:t> बायां वेंट्रिकल और ऑर्टा के बीच</a:t>
            </a:r>
          </a:p>
          <a:p>
            <a:pPr marL="342900" lvl="0" indent="-342900" algn="just">
              <a:lnSpc>
                <a:spcPct val="115000"/>
              </a:lnSpc>
              <a:spcAft>
                <a:spcPts val="1000"/>
              </a:spcAft>
              <a:buFont typeface="Wingdings" panose="05000000000000000000" pitchFamily="2" charset="2"/>
              <a:buChar char=""/>
              <a:tabLst>
                <a:tab pos="91440" algn="l"/>
              </a:tabLst>
            </a:pPr>
            <a:r>
              <a:rPr lang="hi-IN" sz="2000" dirty="0">
                <a:solidFill>
                  <a:prstClr val="black"/>
                </a:solidFill>
                <a:latin typeface="Bookman Old Style" panose="02050604050505020204" pitchFamily="18" charset="0"/>
                <a:ea typeface="Times New Roman" panose="02020603050405020304" pitchFamily="18" charset="0"/>
                <a:cs typeface="Mangal" panose="02040503050203030202" pitchFamily="18" charset="0"/>
              </a:rPr>
              <a:t>पल्मोनरी वाल्व:</a:t>
            </a:r>
            <a:r>
              <a:rPr lang="en-IN" sz="2000" dirty="0">
                <a:solidFill>
                  <a:prstClr val="black"/>
                </a:solidFill>
                <a:latin typeface="Bookman Old Style" panose="02050604050505020204" pitchFamily="18" charset="0"/>
                <a:ea typeface="Times New Roman" panose="02020603050405020304" pitchFamily="18" charset="0"/>
                <a:cs typeface="Mangal" panose="02040503050203030202" pitchFamily="18" charset="0"/>
              </a:rPr>
              <a:t>-</a:t>
            </a:r>
            <a:r>
              <a:rPr lang="hi-IN" sz="2000" dirty="0">
                <a:solidFill>
                  <a:prstClr val="black"/>
                </a:solidFill>
                <a:latin typeface="Bookman Old Style" panose="02050604050505020204" pitchFamily="18" charset="0"/>
                <a:ea typeface="Times New Roman" panose="02020603050405020304" pitchFamily="18" charset="0"/>
                <a:cs typeface="Mangal" panose="02040503050203030202" pitchFamily="18" charset="0"/>
              </a:rPr>
              <a:t> दायां वेंट्रिकल और पल्मोनरी ट्रंक के बीच</a:t>
            </a:r>
            <a:endParaRPr lang="en-US" sz="2000" dirty="0">
              <a:solidFill>
                <a:prstClr val="black"/>
              </a:solidFill>
              <a:latin typeface="Bookman Old Style" panose="02050604050505020204" pitchFamily="18" charset="0"/>
              <a:ea typeface="Times New Roman" panose="02020603050405020304" pitchFamily="18" charset="0"/>
              <a:cs typeface="Mangal" panose="02040503050203030202" pitchFamily="18" charset="0"/>
            </a:endParaRPr>
          </a:p>
        </p:txBody>
      </p:sp>
      <p:sp>
        <p:nvSpPr>
          <p:cNvPr id="222" name="Duties of…">
            <a:extLst>
              <a:ext uri="{FF2B5EF4-FFF2-40B4-BE49-F238E27FC236}">
                <a16:creationId xmlns:a16="http://schemas.microsoft.com/office/drawing/2014/main" xmlns="" id="{E789D257-7AAB-429D-7523-32BD60BE367F}"/>
              </a:ext>
            </a:extLst>
          </p:cNvPr>
          <p:cNvSpPr txBox="1"/>
          <p:nvPr/>
        </p:nvSpPr>
        <p:spPr>
          <a:xfrm>
            <a:off x="352880" y="2786719"/>
            <a:ext cx="3237668" cy="5108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018" tIns="22018" rIns="22018" bIns="22018">
            <a:spAutoFit/>
          </a:bodyPr>
          <a:lstStyle/>
          <a:p>
            <a:pPr marL="0" marR="0" lvl="0" indent="0" algn="ctr" defTabSz="457200" rtl="0" eaLnBrk="1" fontAlgn="auto" latinLnBrk="0" hangingPunct="1">
              <a:lnSpc>
                <a:spcPct val="115000"/>
              </a:lnSpc>
              <a:spcBef>
                <a:spcPts val="0"/>
              </a:spcBef>
              <a:spcAft>
                <a:spcPts val="1000"/>
              </a:spcAft>
              <a:buClrTx/>
              <a:buSzTx/>
              <a:buFontTx/>
              <a:buNone/>
              <a:tabLst/>
              <a:defRPr/>
            </a:pPr>
            <a:endParaRPr kumimoji="0" lang="en-IN" sz="2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66B341D3-765D-FD2B-E9AC-D345E638373A}"/>
              </a:ext>
            </a:extLst>
          </p:cNvPr>
          <p:cNvSpPr txBox="1"/>
          <p:nvPr/>
        </p:nvSpPr>
        <p:spPr>
          <a:xfrm>
            <a:off x="3958264" y="2433373"/>
            <a:ext cx="3814733" cy="2869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018" tIns="22018" rIns="22018" bIns="22018">
            <a:spAutoFit/>
          </a:bodyPr>
          <a:lstStyle/>
          <a:p>
            <a:pPr marL="276894" marR="0" lvl="0" indent="-276894" algn="l" defTabSz="457200" rtl="0" eaLnBrk="1" fontAlgn="auto" latinLnBrk="0" hangingPunct="1">
              <a:lnSpc>
                <a:spcPct val="100000"/>
              </a:lnSpc>
              <a:spcBef>
                <a:spcPts val="366"/>
              </a:spcBef>
              <a:spcAft>
                <a:spcPts val="0"/>
              </a:spcAft>
              <a:buClrTx/>
              <a:buSzTx/>
              <a:buFont typeface="Arial" panose="020B0604020202020204" pitchFamily="34" charset="0"/>
              <a:buChar char="•"/>
              <a:tabLst>
                <a:tab pos="597556" algn="l"/>
                <a:tab pos="1112043" algn="l"/>
                <a:tab pos="1626530" algn="l"/>
                <a:tab pos="2141018" algn="l"/>
                <a:tab pos="2655504" algn="l"/>
                <a:tab pos="3169991" algn="l"/>
                <a:tab pos="3684479" algn="l"/>
                <a:tab pos="4198966" algn="l"/>
                <a:tab pos="4713453" algn="l"/>
                <a:tab pos="5227940" algn="l"/>
                <a:tab pos="5742428" algn="l"/>
              </a:tabLst>
              <a:defRPr/>
            </a:pPr>
            <a:endParaRPr kumimoji="0" lang="en-GB" sz="1576" b="0" i="0" u="none" strike="noStrike" kern="1200" cap="none" spc="0" normalizeH="0" baseline="0" noProof="0" dirty="0">
              <a:ln>
                <a:noFill/>
              </a:ln>
              <a:solidFill>
                <a:srgbClr val="1F497D"/>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75AE096A-1D45-2676-FEAA-D6D52C297A79}"/>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811564AE-2F97-FC7C-93B2-02B24E48C3BC}"/>
              </a:ext>
            </a:extLst>
          </p:cNvPr>
          <p:cNvPicPr>
            <a:picLocks noChangeAspect="1"/>
          </p:cNvPicPr>
          <p:nvPr/>
        </p:nvPicPr>
        <p:blipFill>
          <a:blip r:embed="rId2" cstate="print"/>
          <a:stretch>
            <a:fillRect/>
          </a:stretch>
        </p:blipFill>
        <p:spPr>
          <a:xfrm>
            <a:off x="1550775" y="5189688"/>
            <a:ext cx="360921" cy="155396"/>
          </a:xfrm>
          <a:prstGeom prst="rect">
            <a:avLst/>
          </a:prstGeom>
        </p:spPr>
      </p:pic>
      <p:sp>
        <p:nvSpPr>
          <p:cNvPr id="6" name="TextBox 5">
            <a:extLst>
              <a:ext uri="{FF2B5EF4-FFF2-40B4-BE49-F238E27FC236}">
                <a16:creationId xmlns:a16="http://schemas.microsoft.com/office/drawing/2014/main" xmlns="" id="{1BBED762-D866-219A-124E-33CC02EEA4C9}"/>
              </a:ext>
            </a:extLst>
          </p:cNvPr>
          <p:cNvSpPr txBox="1"/>
          <p:nvPr/>
        </p:nvSpPr>
        <p:spPr>
          <a:xfrm>
            <a:off x="-403487" y="2720341"/>
            <a:ext cx="4122644" cy="1623008"/>
          </a:xfrm>
          <a:prstGeom prst="rect">
            <a:avLst/>
          </a:prstGeom>
          <a:noFill/>
        </p:spPr>
        <p:txBody>
          <a:bodyPr wrap="square">
            <a:spAutoFit/>
          </a:bodyPr>
          <a:lstStyle/>
          <a:p>
            <a:pPr algn="ctr">
              <a:lnSpc>
                <a:spcPct val="115000"/>
              </a:lnSpc>
              <a:spcAft>
                <a:spcPts val="1000"/>
              </a:spcAft>
              <a:defRPr/>
            </a:pPr>
            <a:r>
              <a:rPr kumimoji="0" lang="en-US" sz="2400" b="0" i="0" u="none"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Mangal" panose="02040503050203030202" pitchFamily="18" charset="0"/>
              </a:rPr>
              <a:t>  </a:t>
            </a:r>
            <a:r>
              <a:rPr lang="hi-IN" sz="2400" dirty="0">
                <a:solidFill>
                  <a:srgbClr val="FF0000"/>
                </a:solidFill>
                <a:latin typeface="Calibri" panose="020F0502020204030204" pitchFamily="34" charset="0"/>
                <a:ea typeface="Times New Roman" panose="02020603050405020304" pitchFamily="18" charset="0"/>
                <a:cs typeface="Mangal" panose="02040503050203030202" pitchFamily="18" charset="0"/>
              </a:rPr>
              <a:t>दिल</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0" marR="0" lvl="0" indent="0" algn="ctr" defTabSz="457200" rtl="0" eaLnBrk="1" fontAlgn="auto" latinLnBrk="0" hangingPunct="1">
              <a:lnSpc>
                <a:spcPct val="115000"/>
              </a:lnSpc>
              <a:spcBef>
                <a:spcPts val="0"/>
              </a:spcBef>
              <a:spcAft>
                <a:spcPts val="1000"/>
              </a:spcAft>
              <a:buClrTx/>
              <a:buSzTx/>
              <a:buFontTx/>
              <a:buNone/>
              <a:tabLst/>
              <a:defRPr/>
            </a:pPr>
            <a:endParaRPr kumimoji="0" lang="en-IN"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angal" panose="02040503050203030202" pitchFamily="18" charset="0"/>
            </a:endParaRPr>
          </a:p>
          <a:p>
            <a:pPr marL="0" marR="0" lvl="0" indent="0" algn="l" defTabSz="457200" rtl="0" eaLnBrk="1" fontAlgn="auto" latinLnBrk="0" hangingPunct="1">
              <a:lnSpc>
                <a:spcPct val="115000"/>
              </a:lnSpc>
              <a:spcBef>
                <a:spcPts val="0"/>
              </a:spcBef>
              <a:spcAft>
                <a:spcPts val="1000"/>
              </a:spcAft>
              <a:buClrTx/>
              <a:buSzTx/>
              <a:buFontTx/>
              <a:buNone/>
              <a:tabLst/>
              <a:defRPr/>
            </a:pPr>
            <a:endParaRPr kumimoji="0" lang="en-IN"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32443845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6170F89-E116-D29A-4538-F7D916BB0830}"/>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F0D5E375-DA59-D29F-F6D8-A880BCC431C0}"/>
              </a:ext>
            </a:extLst>
          </p:cNvPr>
          <p:cNvSpPr/>
          <p:nvPr/>
        </p:nvSpPr>
        <p:spPr>
          <a:xfrm>
            <a:off x="3719157" y="0"/>
            <a:ext cx="5428106" cy="685800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algn="just">
              <a:lnSpc>
                <a:spcPct val="115000"/>
              </a:lnSpc>
              <a:spcAft>
                <a:spcPts val="1000"/>
              </a:spcAft>
            </a:pPr>
            <a:endParaRPr lang="en-US" sz="20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endParaRPr>
          </a:p>
          <a:p>
            <a:pPr algn="just">
              <a:lnSpc>
                <a:spcPct val="115000"/>
              </a:lnSpc>
              <a:spcAft>
                <a:spcPts val="1000"/>
              </a:spcAft>
            </a:pPr>
            <a:endParaRPr lang="en-US" sz="20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endParaRPr>
          </a:p>
          <a:p>
            <a:pPr algn="just">
              <a:lnSpc>
                <a:spcPct val="115000"/>
              </a:lnSpc>
              <a:spcAft>
                <a:spcPts val="1000"/>
              </a:spcAft>
            </a:pPr>
            <a:endParaRPr lang="en-US" sz="20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endParaRPr>
          </a:p>
          <a:p>
            <a:pPr algn="just">
              <a:lnSpc>
                <a:spcPct val="115000"/>
              </a:lnSpc>
              <a:spcAft>
                <a:spcPts val="1000"/>
              </a:spcAft>
            </a:pPr>
            <a:endParaRPr lang="en-US" sz="20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endParaRPr>
          </a:p>
          <a:p>
            <a:pPr algn="just">
              <a:lnSpc>
                <a:spcPct val="115000"/>
              </a:lnSpc>
              <a:spcAft>
                <a:spcPts val="1000"/>
              </a:spcAft>
            </a:pPr>
            <a:r>
              <a:rPr lang="hi-IN" sz="28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rPr>
              <a:t>दिल को रक्त की आपूर्ति </a:t>
            </a:r>
            <a:r>
              <a:rPr lang="en-US" sz="2800" b="1" dirty="0">
                <a:solidFill>
                  <a:srgbClr val="FF0000"/>
                </a:solidFill>
                <a:latin typeface="Calibri" panose="020F0502020204030204" pitchFamily="34" charset="0"/>
                <a:ea typeface="Times New Roman" panose="02020603050405020304" pitchFamily="18" charset="0"/>
                <a:cs typeface="Mangal" panose="02040503050203030202" pitchFamily="18" charset="0"/>
              </a:rPr>
              <a:t>:</a:t>
            </a:r>
            <a:endParaRPr lang="en-IN" sz="2800" dirty="0">
              <a:latin typeface="Calibri" panose="020F0502020204030204" pitchFamily="34" charset="0"/>
              <a:ea typeface="Times New Roman" panose="02020603050405020304" pitchFamily="18" charset="0"/>
              <a:cs typeface="Mangal" panose="02040503050203030202" pitchFamily="18" charset="0"/>
            </a:endParaRPr>
          </a:p>
          <a:p>
            <a:pPr marL="342900" indent="-342900" algn="just">
              <a:lnSpc>
                <a:spcPct val="115000"/>
              </a:lnSpc>
              <a:spcAft>
                <a:spcPts val="1000"/>
              </a:spcAft>
              <a:buFont typeface="Wingdings" panose="05000000000000000000" pitchFamily="2" charset="2"/>
              <a:buChar char=""/>
              <a:tabLst>
                <a:tab pos="91440" algn="l"/>
              </a:tabLst>
            </a:pPr>
            <a:r>
              <a:rPr lang="hi-IN" sz="2400" dirty="0">
                <a:latin typeface="Bookman Old Style" panose="02050604050505020204" pitchFamily="18" charset="0"/>
                <a:ea typeface="Times New Roman" panose="02020603050405020304" pitchFamily="18" charset="0"/>
                <a:cs typeface="Mangal" panose="02040503050203030202" pitchFamily="18" charset="0"/>
              </a:rPr>
              <a:t>दिल को दाहिनी और बाईं कोरोनरी धमनियों से आर्टरीयल रक्त की आपूर्ति होती है, जो महाधमनी के पहले भाग होते हैं। </a:t>
            </a:r>
            <a:endParaRPr lang="en-IN" sz="2400" dirty="0">
              <a:latin typeface="Bookman Old Style" panose="02050604050505020204" pitchFamily="18" charset="0"/>
              <a:ea typeface="Times New Roman" panose="02020603050405020304" pitchFamily="18" charset="0"/>
              <a:cs typeface="Mangal" panose="02040503050203030202" pitchFamily="18" charset="0"/>
            </a:endParaRPr>
          </a:p>
          <a:p>
            <a:pPr marL="342900" indent="-342900" algn="just">
              <a:lnSpc>
                <a:spcPct val="115000"/>
              </a:lnSpc>
              <a:spcAft>
                <a:spcPts val="1000"/>
              </a:spcAft>
              <a:buFont typeface="Wingdings" panose="05000000000000000000" pitchFamily="2" charset="2"/>
              <a:buChar char=""/>
              <a:tabLst>
                <a:tab pos="91440" algn="l"/>
              </a:tabLst>
            </a:pPr>
            <a:r>
              <a:rPr lang="hi-IN" sz="2400" dirty="0">
                <a:latin typeface="Bookman Old Style" panose="02050604050505020204" pitchFamily="18" charset="0"/>
                <a:ea typeface="Times New Roman" panose="02020603050405020304" pitchFamily="18" charset="0"/>
                <a:cs typeface="Mangal" panose="02040503050203030202" pitchFamily="18" charset="0"/>
              </a:rPr>
              <a:t>शिरा रक्त सीधे कोरोनरी साइनस के माध्यम से दाहिने अटरियम में वापस आता है।</a:t>
            </a: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
        <p:nvSpPr>
          <p:cNvPr id="222" name="Duties of…">
            <a:extLst>
              <a:ext uri="{FF2B5EF4-FFF2-40B4-BE49-F238E27FC236}">
                <a16:creationId xmlns:a16="http://schemas.microsoft.com/office/drawing/2014/main" xmlns="" id="{E789D257-7AAB-429D-7523-32BD60BE367F}"/>
              </a:ext>
            </a:extLst>
          </p:cNvPr>
          <p:cNvSpPr txBox="1"/>
          <p:nvPr/>
        </p:nvSpPr>
        <p:spPr>
          <a:xfrm>
            <a:off x="352880" y="2786719"/>
            <a:ext cx="3237668" cy="5108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018" tIns="22018" rIns="22018" bIns="22018">
            <a:spAutoFit/>
          </a:bodyPr>
          <a:lstStyle/>
          <a:p>
            <a:pPr marL="0" marR="0" lvl="0" indent="0" algn="ctr" defTabSz="457200" rtl="0" eaLnBrk="1" fontAlgn="auto" latinLnBrk="0" hangingPunct="1">
              <a:lnSpc>
                <a:spcPct val="115000"/>
              </a:lnSpc>
              <a:spcBef>
                <a:spcPts val="0"/>
              </a:spcBef>
              <a:spcAft>
                <a:spcPts val="1000"/>
              </a:spcAft>
              <a:buClrTx/>
              <a:buSzTx/>
              <a:buFontTx/>
              <a:buNone/>
              <a:tabLst/>
              <a:defRPr/>
            </a:pPr>
            <a:endParaRPr kumimoji="0" lang="en-IN" sz="2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66B341D3-765D-FD2B-E9AC-D345E638373A}"/>
              </a:ext>
            </a:extLst>
          </p:cNvPr>
          <p:cNvSpPr txBox="1"/>
          <p:nvPr/>
        </p:nvSpPr>
        <p:spPr>
          <a:xfrm>
            <a:off x="3958264" y="2433373"/>
            <a:ext cx="3814733" cy="2869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018" tIns="22018" rIns="22018" bIns="22018">
            <a:spAutoFit/>
          </a:bodyPr>
          <a:lstStyle/>
          <a:p>
            <a:pPr marL="276894" marR="0" lvl="0" indent="-276894" algn="l" defTabSz="457200" rtl="0" eaLnBrk="1" fontAlgn="auto" latinLnBrk="0" hangingPunct="1">
              <a:lnSpc>
                <a:spcPct val="100000"/>
              </a:lnSpc>
              <a:spcBef>
                <a:spcPts val="366"/>
              </a:spcBef>
              <a:spcAft>
                <a:spcPts val="0"/>
              </a:spcAft>
              <a:buClrTx/>
              <a:buSzTx/>
              <a:buFont typeface="Arial" panose="020B0604020202020204" pitchFamily="34" charset="0"/>
              <a:buChar char="•"/>
              <a:tabLst>
                <a:tab pos="597556" algn="l"/>
                <a:tab pos="1112043" algn="l"/>
                <a:tab pos="1626530" algn="l"/>
                <a:tab pos="2141018" algn="l"/>
                <a:tab pos="2655504" algn="l"/>
                <a:tab pos="3169991" algn="l"/>
                <a:tab pos="3684479" algn="l"/>
                <a:tab pos="4198966" algn="l"/>
                <a:tab pos="4713453" algn="l"/>
                <a:tab pos="5227940" algn="l"/>
                <a:tab pos="5742428" algn="l"/>
              </a:tabLst>
              <a:defRPr/>
            </a:pPr>
            <a:endParaRPr kumimoji="0" lang="en-GB" sz="1576" b="0" i="0" u="none" strike="noStrike" kern="1200" cap="none" spc="0" normalizeH="0" baseline="0" noProof="0" dirty="0">
              <a:ln>
                <a:noFill/>
              </a:ln>
              <a:solidFill>
                <a:srgbClr val="1F497D"/>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75AE096A-1D45-2676-FEAA-D6D52C297A79}"/>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811564AE-2F97-FC7C-93B2-02B24E48C3BC}"/>
              </a:ext>
            </a:extLst>
          </p:cNvPr>
          <p:cNvPicPr>
            <a:picLocks noChangeAspect="1"/>
          </p:cNvPicPr>
          <p:nvPr/>
        </p:nvPicPr>
        <p:blipFill>
          <a:blip r:embed="rId2" cstate="print"/>
          <a:stretch>
            <a:fillRect/>
          </a:stretch>
        </p:blipFill>
        <p:spPr>
          <a:xfrm>
            <a:off x="1550775" y="5189688"/>
            <a:ext cx="360921" cy="155396"/>
          </a:xfrm>
          <a:prstGeom prst="rect">
            <a:avLst/>
          </a:prstGeom>
        </p:spPr>
      </p:pic>
      <p:sp>
        <p:nvSpPr>
          <p:cNvPr id="6" name="TextBox 5">
            <a:extLst>
              <a:ext uri="{FF2B5EF4-FFF2-40B4-BE49-F238E27FC236}">
                <a16:creationId xmlns:a16="http://schemas.microsoft.com/office/drawing/2014/main" xmlns="" id="{1BBED762-D866-219A-124E-33CC02EEA4C9}"/>
              </a:ext>
            </a:extLst>
          </p:cNvPr>
          <p:cNvSpPr txBox="1"/>
          <p:nvPr/>
        </p:nvSpPr>
        <p:spPr>
          <a:xfrm>
            <a:off x="-403487" y="2720341"/>
            <a:ext cx="4122644" cy="1070037"/>
          </a:xfrm>
          <a:prstGeom prst="rect">
            <a:avLst/>
          </a:prstGeom>
          <a:noFill/>
        </p:spPr>
        <p:txBody>
          <a:bodyPr wrap="square">
            <a:spAutoFit/>
          </a:bodyPr>
          <a:lstStyle/>
          <a:p>
            <a:pPr algn="ctr">
              <a:lnSpc>
                <a:spcPct val="115000"/>
              </a:lnSpc>
              <a:spcAft>
                <a:spcPts val="1000"/>
              </a:spcAft>
            </a:pPr>
            <a:r>
              <a:rPr lang="hi-IN" sz="2400" dirty="0">
                <a:solidFill>
                  <a:srgbClr val="FF0000"/>
                </a:solidFill>
                <a:latin typeface="Calibri" panose="020F0502020204030204" pitchFamily="34" charset="0"/>
                <a:ea typeface="Times New Roman" panose="02020603050405020304" pitchFamily="18" charset="0"/>
                <a:cs typeface="Mangal" panose="02040503050203030202" pitchFamily="18" charset="0"/>
              </a:rPr>
              <a:t>दिल</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0" marR="0" lvl="0" indent="0" algn="l" defTabSz="457200" rtl="0" eaLnBrk="1" fontAlgn="auto" latinLnBrk="0" hangingPunct="1">
              <a:lnSpc>
                <a:spcPct val="115000"/>
              </a:lnSpc>
              <a:spcBef>
                <a:spcPts val="0"/>
              </a:spcBef>
              <a:spcAft>
                <a:spcPts val="1000"/>
              </a:spcAft>
              <a:buClrTx/>
              <a:buSzTx/>
              <a:buFontTx/>
              <a:buNone/>
              <a:tabLst/>
              <a:defRPr/>
            </a:pPr>
            <a:endParaRPr kumimoji="0" lang="en-IN"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20779110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6170F89-E116-D29A-4538-F7D916BB0830}"/>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F0D5E375-DA59-D29F-F6D8-A880BCC431C0}"/>
              </a:ext>
            </a:extLst>
          </p:cNvPr>
          <p:cNvSpPr/>
          <p:nvPr/>
        </p:nvSpPr>
        <p:spPr>
          <a:xfrm>
            <a:off x="3719157" y="0"/>
            <a:ext cx="5428106" cy="685800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lvl="0" algn="just">
              <a:lnSpc>
                <a:spcPct val="115000"/>
              </a:lnSpc>
              <a:spcAft>
                <a:spcPts val="1000"/>
              </a:spcAft>
            </a:pPr>
            <a:endParaRPr lang="en-US" sz="24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endParaRPr>
          </a:p>
          <a:p>
            <a:pPr lvl="0" algn="just">
              <a:lnSpc>
                <a:spcPct val="115000"/>
              </a:lnSpc>
              <a:spcAft>
                <a:spcPts val="1000"/>
              </a:spcAft>
            </a:pPr>
            <a:endParaRPr lang="en-US" sz="20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endParaRPr>
          </a:p>
          <a:p>
            <a:pPr lvl="0" algn="just">
              <a:lnSpc>
                <a:spcPct val="115000"/>
              </a:lnSpc>
              <a:spcAft>
                <a:spcPts val="1000"/>
              </a:spcAft>
            </a:pPr>
            <a:endParaRPr lang="en-US" sz="20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endParaRPr>
          </a:p>
          <a:p>
            <a:pPr lvl="0" algn="just">
              <a:lnSpc>
                <a:spcPct val="115000"/>
              </a:lnSpc>
              <a:spcAft>
                <a:spcPts val="1000"/>
              </a:spcAft>
            </a:pPr>
            <a:endParaRPr lang="en-US" sz="20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endParaRPr>
          </a:p>
          <a:p>
            <a:pPr lvl="0" algn="just">
              <a:lnSpc>
                <a:spcPct val="115000"/>
              </a:lnSpc>
              <a:spcAft>
                <a:spcPts val="1000"/>
              </a:spcAft>
            </a:pPr>
            <a:r>
              <a:rPr lang="hi-IN" sz="24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rPr>
              <a:t>दिल पर तंत्रिका तंत्र का नियंत्रण </a:t>
            </a:r>
            <a:r>
              <a:rPr lang="en-US" sz="2400" b="1" dirty="0">
                <a:solidFill>
                  <a:srgbClr val="FF0000"/>
                </a:solidFill>
                <a:latin typeface="Calibri" panose="020F0502020204030204" pitchFamily="34" charset="0"/>
                <a:ea typeface="Times New Roman" panose="02020603050405020304" pitchFamily="18" charset="0"/>
                <a:cs typeface="Mangal" panose="02040503050203030202" pitchFamily="18" charset="0"/>
              </a:rPr>
              <a:t>:</a:t>
            </a:r>
            <a:endParaRPr lang="en-IN" sz="2400" dirty="0">
              <a:solidFill>
                <a:prstClr val="black"/>
              </a:solidFill>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lnSpc>
                <a:spcPct val="115000"/>
              </a:lnSpc>
              <a:spcAft>
                <a:spcPts val="1000"/>
              </a:spcAft>
              <a:buFont typeface="Wingdings" panose="05000000000000000000" pitchFamily="2" charset="2"/>
              <a:buChar char=""/>
              <a:tabLst>
                <a:tab pos="91440" algn="l"/>
              </a:tabLst>
            </a:pPr>
            <a:r>
              <a:rPr lang="hi-IN" sz="2000" dirty="0">
                <a:solidFill>
                  <a:prstClr val="black"/>
                </a:solidFill>
                <a:latin typeface="Bookman Old Style" panose="02050604050505020204" pitchFamily="18" charset="0"/>
                <a:ea typeface="Times New Roman" panose="02020603050405020304" pitchFamily="18" charset="0"/>
                <a:cs typeface="Mangal" panose="02040503050203030202" pitchFamily="18" charset="0"/>
              </a:rPr>
              <a:t>दिल को ऑटोनॉमिक नर्वस सिस्टम नियंत्रित करता है।</a:t>
            </a:r>
          </a:p>
          <a:p>
            <a:pPr marL="342900" lvl="0" indent="-342900" algn="just">
              <a:lnSpc>
                <a:spcPct val="115000"/>
              </a:lnSpc>
              <a:spcAft>
                <a:spcPts val="1000"/>
              </a:spcAft>
              <a:buFont typeface="Wingdings" panose="05000000000000000000" pitchFamily="2" charset="2"/>
              <a:buChar char=""/>
              <a:tabLst>
                <a:tab pos="91440" algn="l"/>
              </a:tabLst>
            </a:pPr>
            <a:r>
              <a:rPr lang="hi-IN" sz="2000" dirty="0">
                <a:solidFill>
                  <a:prstClr val="black"/>
                </a:solidFill>
                <a:latin typeface="Bookman Old Style" panose="02050604050505020204" pitchFamily="18" charset="0"/>
                <a:ea typeface="Times New Roman" panose="02020603050405020304" pitchFamily="18" charset="0"/>
                <a:cs typeface="Mangal" panose="02040503050203030202" pitchFamily="18" charset="0"/>
              </a:rPr>
              <a:t>यह नर्व्स मेडुला ओबलांगटा के कार्डियक सेंटर से निकलती हैं।</a:t>
            </a:r>
          </a:p>
          <a:p>
            <a:pPr marL="342900" lvl="0" indent="-342900" algn="just">
              <a:lnSpc>
                <a:spcPct val="115000"/>
              </a:lnSpc>
              <a:spcAft>
                <a:spcPts val="1000"/>
              </a:spcAft>
              <a:buFont typeface="Wingdings" panose="05000000000000000000" pitchFamily="2" charset="2"/>
              <a:buChar char=""/>
              <a:tabLst>
                <a:tab pos="91440" algn="l"/>
              </a:tabLst>
            </a:pPr>
            <a:r>
              <a:rPr lang="hi-IN" sz="2000" dirty="0">
                <a:solidFill>
                  <a:prstClr val="black"/>
                </a:solidFill>
                <a:latin typeface="Bookman Old Style" panose="02050604050505020204" pitchFamily="18" charset="0"/>
                <a:ea typeface="Times New Roman" panose="02020603050405020304" pitchFamily="18" charset="0"/>
                <a:cs typeface="Mangal" panose="02040503050203030202" pitchFamily="18" charset="0"/>
              </a:rPr>
              <a:t>वेगस नर्व (पैरा सिंपैथेटिक फाइबर) दिल की धड़कन को धीमा करने के लिए ज़िम्मेदार है (सिनो-एट्रियल नोड इंपल्स को धीमा करके)।</a:t>
            </a:r>
          </a:p>
          <a:p>
            <a:pPr marL="342900" lvl="0" indent="-342900" algn="just">
              <a:lnSpc>
                <a:spcPct val="115000"/>
              </a:lnSpc>
              <a:spcAft>
                <a:spcPts val="1000"/>
              </a:spcAft>
              <a:buFont typeface="Wingdings" panose="05000000000000000000" pitchFamily="2" charset="2"/>
              <a:buChar char=""/>
              <a:tabLst>
                <a:tab pos="91440" algn="l"/>
              </a:tabLst>
            </a:pPr>
            <a:r>
              <a:rPr lang="hi-IN" sz="2000" dirty="0">
                <a:solidFill>
                  <a:prstClr val="black"/>
                </a:solidFill>
                <a:latin typeface="Bookman Old Style" panose="02050604050505020204" pitchFamily="18" charset="0"/>
                <a:ea typeface="Times New Roman" panose="02020603050405020304" pitchFamily="18" charset="0"/>
                <a:cs typeface="Mangal" panose="02040503050203030202" pitchFamily="18" charset="0"/>
              </a:rPr>
              <a:t>दूसरी ओर, सिंपैथेटिक नर्व्स दिल की धड़कन को तेज करती हैं।</a:t>
            </a:r>
            <a:endParaRPr lang="en-IN" sz="2000" dirty="0">
              <a:solidFill>
                <a:prstClr val="black"/>
              </a:solidFill>
              <a:latin typeface="Calibri" panose="020F0502020204030204" pitchFamily="34" charset="0"/>
              <a:ea typeface="Times New Roman" panose="02020603050405020304" pitchFamily="18" charset="0"/>
              <a:cs typeface="Mangal" panose="02040503050203030202" pitchFamily="18" charset="0"/>
            </a:endParaRPr>
          </a:p>
        </p:txBody>
      </p:sp>
      <p:sp>
        <p:nvSpPr>
          <p:cNvPr id="222" name="Duties of…">
            <a:extLst>
              <a:ext uri="{FF2B5EF4-FFF2-40B4-BE49-F238E27FC236}">
                <a16:creationId xmlns:a16="http://schemas.microsoft.com/office/drawing/2014/main" xmlns="" id="{E789D257-7AAB-429D-7523-32BD60BE367F}"/>
              </a:ext>
            </a:extLst>
          </p:cNvPr>
          <p:cNvSpPr txBox="1"/>
          <p:nvPr/>
        </p:nvSpPr>
        <p:spPr>
          <a:xfrm>
            <a:off x="352880" y="2786719"/>
            <a:ext cx="3237668" cy="5108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018" tIns="22018" rIns="22018" bIns="22018">
            <a:spAutoFit/>
          </a:bodyPr>
          <a:lstStyle/>
          <a:p>
            <a:pPr marL="0" marR="0" lvl="0" indent="0" algn="ctr" defTabSz="457200" rtl="0" eaLnBrk="1" fontAlgn="auto" latinLnBrk="0" hangingPunct="1">
              <a:lnSpc>
                <a:spcPct val="115000"/>
              </a:lnSpc>
              <a:spcBef>
                <a:spcPts val="0"/>
              </a:spcBef>
              <a:spcAft>
                <a:spcPts val="1000"/>
              </a:spcAft>
              <a:buClrTx/>
              <a:buSzTx/>
              <a:buFontTx/>
              <a:buNone/>
              <a:tabLst/>
              <a:defRPr/>
            </a:pPr>
            <a:endParaRPr kumimoji="0" lang="en-IN" sz="2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66B341D3-765D-FD2B-E9AC-D345E638373A}"/>
              </a:ext>
            </a:extLst>
          </p:cNvPr>
          <p:cNvSpPr txBox="1"/>
          <p:nvPr/>
        </p:nvSpPr>
        <p:spPr>
          <a:xfrm>
            <a:off x="3958264" y="2433373"/>
            <a:ext cx="3814733" cy="2869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018" tIns="22018" rIns="22018" bIns="22018">
            <a:spAutoFit/>
          </a:bodyPr>
          <a:lstStyle/>
          <a:p>
            <a:pPr marL="276894" marR="0" lvl="0" indent="-276894" algn="l" defTabSz="457200" rtl="0" eaLnBrk="1" fontAlgn="auto" latinLnBrk="0" hangingPunct="1">
              <a:lnSpc>
                <a:spcPct val="100000"/>
              </a:lnSpc>
              <a:spcBef>
                <a:spcPts val="366"/>
              </a:spcBef>
              <a:spcAft>
                <a:spcPts val="0"/>
              </a:spcAft>
              <a:buClrTx/>
              <a:buSzTx/>
              <a:buFont typeface="Arial" panose="020B0604020202020204" pitchFamily="34" charset="0"/>
              <a:buChar char="•"/>
              <a:tabLst>
                <a:tab pos="597556" algn="l"/>
                <a:tab pos="1112043" algn="l"/>
                <a:tab pos="1626530" algn="l"/>
                <a:tab pos="2141018" algn="l"/>
                <a:tab pos="2655504" algn="l"/>
                <a:tab pos="3169991" algn="l"/>
                <a:tab pos="3684479" algn="l"/>
                <a:tab pos="4198966" algn="l"/>
                <a:tab pos="4713453" algn="l"/>
                <a:tab pos="5227940" algn="l"/>
                <a:tab pos="5742428" algn="l"/>
              </a:tabLst>
              <a:defRPr/>
            </a:pPr>
            <a:endParaRPr kumimoji="0" lang="en-GB" sz="1576" b="0" i="0" u="none" strike="noStrike" kern="1200" cap="none" spc="0" normalizeH="0" baseline="0" noProof="0" dirty="0">
              <a:ln>
                <a:noFill/>
              </a:ln>
              <a:solidFill>
                <a:srgbClr val="1F497D"/>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75AE096A-1D45-2676-FEAA-D6D52C297A79}"/>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811564AE-2F97-FC7C-93B2-02B24E48C3BC}"/>
              </a:ext>
            </a:extLst>
          </p:cNvPr>
          <p:cNvPicPr>
            <a:picLocks noChangeAspect="1"/>
          </p:cNvPicPr>
          <p:nvPr/>
        </p:nvPicPr>
        <p:blipFill>
          <a:blip r:embed="rId2" cstate="print"/>
          <a:stretch>
            <a:fillRect/>
          </a:stretch>
        </p:blipFill>
        <p:spPr>
          <a:xfrm>
            <a:off x="1550775" y="5189688"/>
            <a:ext cx="360921" cy="155396"/>
          </a:xfrm>
          <a:prstGeom prst="rect">
            <a:avLst/>
          </a:prstGeom>
        </p:spPr>
      </p:pic>
      <p:sp>
        <p:nvSpPr>
          <p:cNvPr id="6" name="TextBox 5">
            <a:extLst>
              <a:ext uri="{FF2B5EF4-FFF2-40B4-BE49-F238E27FC236}">
                <a16:creationId xmlns:a16="http://schemas.microsoft.com/office/drawing/2014/main" xmlns="" id="{1BBED762-D866-219A-124E-33CC02EEA4C9}"/>
              </a:ext>
            </a:extLst>
          </p:cNvPr>
          <p:cNvSpPr txBox="1"/>
          <p:nvPr/>
        </p:nvSpPr>
        <p:spPr>
          <a:xfrm>
            <a:off x="-403487" y="2720341"/>
            <a:ext cx="4122644" cy="1623008"/>
          </a:xfrm>
          <a:prstGeom prst="rect">
            <a:avLst/>
          </a:prstGeom>
          <a:noFill/>
        </p:spPr>
        <p:txBody>
          <a:bodyPr wrap="square">
            <a:spAutoFit/>
          </a:bodyPr>
          <a:lstStyle/>
          <a:p>
            <a:pPr algn="ctr">
              <a:lnSpc>
                <a:spcPct val="115000"/>
              </a:lnSpc>
              <a:spcAft>
                <a:spcPts val="1000"/>
              </a:spcAft>
              <a:defRPr/>
            </a:pPr>
            <a:r>
              <a:rPr kumimoji="0" lang="en-US" sz="2400" b="0" i="0" u="none"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Mangal" panose="02040503050203030202" pitchFamily="18" charset="0"/>
              </a:rPr>
              <a:t>  </a:t>
            </a:r>
            <a:r>
              <a:rPr lang="hi-IN" sz="2400" dirty="0">
                <a:solidFill>
                  <a:srgbClr val="FF0000"/>
                </a:solidFill>
                <a:latin typeface="Calibri" panose="020F0502020204030204" pitchFamily="34" charset="0"/>
                <a:ea typeface="Times New Roman" panose="02020603050405020304" pitchFamily="18" charset="0"/>
                <a:cs typeface="Mangal" panose="02040503050203030202" pitchFamily="18" charset="0"/>
              </a:rPr>
              <a:t>दिल</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0" marR="0" lvl="0" indent="0" algn="ctr" defTabSz="457200" rtl="0" eaLnBrk="1" fontAlgn="auto" latinLnBrk="0" hangingPunct="1">
              <a:lnSpc>
                <a:spcPct val="115000"/>
              </a:lnSpc>
              <a:spcBef>
                <a:spcPts val="0"/>
              </a:spcBef>
              <a:spcAft>
                <a:spcPts val="1000"/>
              </a:spcAft>
              <a:buClrTx/>
              <a:buSzTx/>
              <a:buFontTx/>
              <a:buNone/>
              <a:tabLst/>
              <a:defRPr/>
            </a:pPr>
            <a:endParaRPr kumimoji="0" lang="en-IN"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angal" panose="02040503050203030202" pitchFamily="18" charset="0"/>
            </a:endParaRPr>
          </a:p>
          <a:p>
            <a:pPr marL="0" marR="0" lvl="0" indent="0" algn="l" defTabSz="457200" rtl="0" eaLnBrk="1" fontAlgn="auto" latinLnBrk="0" hangingPunct="1">
              <a:lnSpc>
                <a:spcPct val="115000"/>
              </a:lnSpc>
              <a:spcBef>
                <a:spcPts val="0"/>
              </a:spcBef>
              <a:spcAft>
                <a:spcPts val="1000"/>
              </a:spcAft>
              <a:buClrTx/>
              <a:buSzTx/>
              <a:buFontTx/>
              <a:buNone/>
              <a:tabLst/>
              <a:defRPr/>
            </a:pPr>
            <a:endParaRPr kumimoji="0" lang="en-IN"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37997261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6170F89-E116-D29A-4538-F7D916BB0830}"/>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F0D5E375-DA59-D29F-F6D8-A880BCC431C0}"/>
              </a:ext>
            </a:extLst>
          </p:cNvPr>
          <p:cNvSpPr/>
          <p:nvPr/>
        </p:nvSpPr>
        <p:spPr>
          <a:xfrm>
            <a:off x="3719157" y="0"/>
            <a:ext cx="5428106" cy="685800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algn="just">
              <a:lnSpc>
                <a:spcPct val="115000"/>
              </a:lnSpc>
              <a:spcAft>
                <a:spcPts val="1000"/>
              </a:spcAft>
            </a:pPr>
            <a:endParaRPr lang="en-US" sz="2400" dirty="0">
              <a:latin typeface="Calibri" panose="020F0502020204030204" pitchFamily="34" charset="0"/>
              <a:ea typeface="Times New Roman" panose="02020603050405020304" pitchFamily="18" charset="0"/>
              <a:cs typeface="Mangal" panose="02040503050203030202" pitchFamily="18" charset="0"/>
            </a:endParaRPr>
          </a:p>
          <a:p>
            <a:pPr algn="just">
              <a:lnSpc>
                <a:spcPct val="115000"/>
              </a:lnSpc>
              <a:spcAft>
                <a:spcPts val="1000"/>
              </a:spcAft>
            </a:pPr>
            <a:endParaRPr lang="en-US" sz="2400" dirty="0">
              <a:latin typeface="Calibri" panose="020F0502020204030204" pitchFamily="34" charset="0"/>
              <a:ea typeface="Times New Roman" panose="02020603050405020304" pitchFamily="18" charset="0"/>
              <a:cs typeface="Mangal" panose="02040503050203030202" pitchFamily="18" charset="0"/>
            </a:endParaRPr>
          </a:p>
          <a:p>
            <a:pPr algn="just">
              <a:lnSpc>
                <a:spcPct val="115000"/>
              </a:lnSpc>
              <a:spcAft>
                <a:spcPts val="1000"/>
              </a:spcAft>
            </a:pPr>
            <a:endParaRPr lang="en-US" sz="2400" dirty="0">
              <a:latin typeface="Calibri" panose="020F0502020204030204" pitchFamily="34" charset="0"/>
              <a:ea typeface="Times New Roman" panose="02020603050405020304" pitchFamily="18" charset="0"/>
              <a:cs typeface="Mangal" panose="02040503050203030202" pitchFamily="18" charset="0"/>
            </a:endParaRPr>
          </a:p>
          <a:p>
            <a:pPr algn="just">
              <a:lnSpc>
                <a:spcPct val="115000"/>
              </a:lnSpc>
              <a:spcAft>
                <a:spcPts val="1000"/>
              </a:spcAft>
            </a:pPr>
            <a:r>
              <a:rPr lang="hi-IN" sz="2400" dirty="0">
                <a:latin typeface="Calibri" panose="020F0502020204030204" pitchFamily="34" charset="0"/>
                <a:ea typeface="Times New Roman" panose="02020603050405020304" pitchFamily="18" charset="0"/>
                <a:cs typeface="Mangal" panose="02040503050203030202" pitchFamily="18" charset="0"/>
              </a:rPr>
              <a:t>दोनों अटरिया के संकुचन (सिस्टोल) और शिथिलन (डायस्टोल) तथा दोनों वेंट्रिकल के सिस्टोल और डायस्टोल से मिलकर एक पूर्ण हृदय स्पंदन होता है, जिसे कार्डियक चक्र कहा जाता है।</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algn="just">
              <a:lnSpc>
                <a:spcPct val="115000"/>
              </a:lnSpc>
              <a:spcAft>
                <a:spcPts val="1000"/>
              </a:spcAft>
            </a:pPr>
            <a:r>
              <a:rPr lang="hi-IN" sz="2000" dirty="0">
                <a:latin typeface="Calibri" panose="020F0502020204030204" pitchFamily="34" charset="0"/>
                <a:ea typeface="Times New Roman" panose="02020603050405020304" pitchFamily="18" charset="0"/>
                <a:cs typeface="Mangal" panose="02040503050203030202" pitchFamily="18" charset="0"/>
              </a:rPr>
              <a:t>एक कार्डियक चक्र को पूरा करने में लगने वाले समय को ‘कार्डियक चक्र समय’ कहा जाता है। 75 बीट/मिनट की हार्ट रेट पर, कार्डियक चक्र समय 60/75 = 0.8 सेकंड होगा, यानी चक्र में हर घटना 0.8 सेकंड के अंतराल पर दोहराई जाएगी।</a:t>
            </a: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
        <p:nvSpPr>
          <p:cNvPr id="222" name="Duties of…">
            <a:extLst>
              <a:ext uri="{FF2B5EF4-FFF2-40B4-BE49-F238E27FC236}">
                <a16:creationId xmlns:a16="http://schemas.microsoft.com/office/drawing/2014/main" xmlns="" id="{E789D257-7AAB-429D-7523-32BD60BE367F}"/>
              </a:ext>
            </a:extLst>
          </p:cNvPr>
          <p:cNvSpPr txBox="1"/>
          <p:nvPr/>
        </p:nvSpPr>
        <p:spPr>
          <a:xfrm>
            <a:off x="352880" y="2786719"/>
            <a:ext cx="3237668" cy="5108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018" tIns="22018" rIns="22018" bIns="22018">
            <a:spAutoFit/>
          </a:bodyPr>
          <a:lstStyle/>
          <a:p>
            <a:pPr marL="0" marR="0" lvl="0" indent="0" algn="ctr" defTabSz="457200" rtl="0" eaLnBrk="1" fontAlgn="auto" latinLnBrk="0" hangingPunct="1">
              <a:lnSpc>
                <a:spcPct val="115000"/>
              </a:lnSpc>
              <a:spcBef>
                <a:spcPts val="0"/>
              </a:spcBef>
              <a:spcAft>
                <a:spcPts val="1000"/>
              </a:spcAft>
              <a:buClrTx/>
              <a:buSzTx/>
              <a:buFontTx/>
              <a:buNone/>
              <a:tabLst/>
              <a:defRPr/>
            </a:pPr>
            <a:endParaRPr kumimoji="0" lang="en-IN" sz="2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66B341D3-765D-FD2B-E9AC-D345E638373A}"/>
              </a:ext>
            </a:extLst>
          </p:cNvPr>
          <p:cNvSpPr txBox="1"/>
          <p:nvPr/>
        </p:nvSpPr>
        <p:spPr>
          <a:xfrm>
            <a:off x="3958264" y="2433373"/>
            <a:ext cx="3814733" cy="2869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018" tIns="22018" rIns="22018" bIns="22018">
            <a:spAutoFit/>
          </a:bodyPr>
          <a:lstStyle/>
          <a:p>
            <a:pPr marL="276894" marR="0" lvl="0" indent="-276894" algn="l" defTabSz="457200" rtl="0" eaLnBrk="1" fontAlgn="auto" latinLnBrk="0" hangingPunct="1">
              <a:lnSpc>
                <a:spcPct val="100000"/>
              </a:lnSpc>
              <a:spcBef>
                <a:spcPts val="366"/>
              </a:spcBef>
              <a:spcAft>
                <a:spcPts val="0"/>
              </a:spcAft>
              <a:buClrTx/>
              <a:buSzTx/>
              <a:buFont typeface="Arial" panose="020B0604020202020204" pitchFamily="34" charset="0"/>
              <a:buChar char="•"/>
              <a:tabLst>
                <a:tab pos="597556" algn="l"/>
                <a:tab pos="1112043" algn="l"/>
                <a:tab pos="1626530" algn="l"/>
                <a:tab pos="2141018" algn="l"/>
                <a:tab pos="2655504" algn="l"/>
                <a:tab pos="3169991" algn="l"/>
                <a:tab pos="3684479" algn="l"/>
                <a:tab pos="4198966" algn="l"/>
                <a:tab pos="4713453" algn="l"/>
                <a:tab pos="5227940" algn="l"/>
                <a:tab pos="5742428" algn="l"/>
              </a:tabLst>
              <a:defRPr/>
            </a:pPr>
            <a:endParaRPr kumimoji="0" lang="en-GB" sz="1576" b="0" i="0" u="none" strike="noStrike" kern="1200" cap="none" spc="0" normalizeH="0" baseline="0" noProof="0" dirty="0">
              <a:ln>
                <a:noFill/>
              </a:ln>
              <a:solidFill>
                <a:srgbClr val="1F497D"/>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75AE096A-1D45-2676-FEAA-D6D52C297A79}"/>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811564AE-2F97-FC7C-93B2-02B24E48C3BC}"/>
              </a:ext>
            </a:extLst>
          </p:cNvPr>
          <p:cNvPicPr>
            <a:picLocks noChangeAspect="1"/>
          </p:cNvPicPr>
          <p:nvPr/>
        </p:nvPicPr>
        <p:blipFill>
          <a:blip r:embed="rId2" cstate="print"/>
          <a:stretch>
            <a:fillRect/>
          </a:stretch>
        </p:blipFill>
        <p:spPr>
          <a:xfrm>
            <a:off x="1550775" y="5189688"/>
            <a:ext cx="360921" cy="155396"/>
          </a:xfrm>
          <a:prstGeom prst="rect">
            <a:avLst/>
          </a:prstGeom>
        </p:spPr>
      </p:pic>
      <p:pic>
        <p:nvPicPr>
          <p:cNvPr id="4" name="Picture 3">
            <a:extLst>
              <a:ext uri="{FF2B5EF4-FFF2-40B4-BE49-F238E27FC236}">
                <a16:creationId xmlns:a16="http://schemas.microsoft.com/office/drawing/2014/main" xmlns="" id="{23E6FA90-CFC2-4AC1-8203-49588479FD46}"/>
              </a:ext>
            </a:extLst>
          </p:cNvPr>
          <p:cNvPicPr>
            <a:picLocks noChangeAspect="1"/>
          </p:cNvPicPr>
          <p:nvPr/>
        </p:nvPicPr>
        <p:blipFill>
          <a:blip r:embed="rId3"/>
          <a:stretch>
            <a:fillRect/>
          </a:stretch>
        </p:blipFill>
        <p:spPr>
          <a:xfrm>
            <a:off x="-184728" y="2675157"/>
            <a:ext cx="3685309" cy="859611"/>
          </a:xfrm>
          <a:prstGeom prst="rect">
            <a:avLst/>
          </a:prstGeom>
        </p:spPr>
      </p:pic>
    </p:spTree>
    <p:extLst>
      <p:ext uri="{BB962C8B-B14F-4D97-AF65-F5344CB8AC3E}">
        <p14:creationId xmlns:p14="http://schemas.microsoft.com/office/powerpoint/2010/main" val="11023648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6170F89-E116-D29A-4538-F7D916BB0830}"/>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F0D5E375-DA59-D29F-F6D8-A880BCC431C0}"/>
              </a:ext>
            </a:extLst>
          </p:cNvPr>
          <p:cNvSpPr/>
          <p:nvPr/>
        </p:nvSpPr>
        <p:spPr>
          <a:xfrm>
            <a:off x="3719157" y="0"/>
            <a:ext cx="5428106" cy="685800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marL="342900" lvl="0" indent="-342900" algn="just">
              <a:lnSpc>
                <a:spcPct val="115000"/>
              </a:lnSpc>
              <a:spcAft>
                <a:spcPts val="1000"/>
              </a:spcAft>
              <a:buFont typeface="Arial" panose="020B0604020202020204" pitchFamily="34" charset="0"/>
              <a:buChar char="•"/>
            </a:pPr>
            <a:endParaRPr lang="en-US" sz="2000" dirty="0">
              <a:solidFill>
                <a:prstClr val="black"/>
              </a:solidFill>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lnSpc>
                <a:spcPct val="115000"/>
              </a:lnSpc>
              <a:spcAft>
                <a:spcPts val="1000"/>
              </a:spcAft>
              <a:buFont typeface="Arial" panose="020B0604020202020204" pitchFamily="34" charset="0"/>
              <a:buChar char="•"/>
            </a:pPr>
            <a:endParaRPr lang="en-US" sz="2000" dirty="0">
              <a:solidFill>
                <a:prstClr val="black"/>
              </a:solidFill>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lnSpc>
                <a:spcPct val="115000"/>
              </a:lnSpc>
              <a:spcAft>
                <a:spcPts val="1000"/>
              </a:spcAft>
              <a:buFont typeface="Arial" panose="020B0604020202020204" pitchFamily="34" charset="0"/>
              <a:buChar char="•"/>
            </a:pPr>
            <a:endParaRPr lang="en-US" sz="2000" dirty="0">
              <a:solidFill>
                <a:prstClr val="black"/>
              </a:solidFill>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lnSpc>
                <a:spcPct val="115000"/>
              </a:lnSpc>
              <a:spcAft>
                <a:spcPts val="1000"/>
              </a:spcAft>
              <a:buFont typeface="Arial" panose="020B0604020202020204" pitchFamily="34" charset="0"/>
              <a:buChar char="•"/>
            </a:pPr>
            <a:endParaRPr lang="en-US" sz="2000" dirty="0">
              <a:solidFill>
                <a:prstClr val="black"/>
              </a:solidFill>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lnSpc>
                <a:spcPct val="115000"/>
              </a:lnSpc>
              <a:spcAft>
                <a:spcPts val="1000"/>
              </a:spcAft>
              <a:buFont typeface="Arial" panose="020B0604020202020204" pitchFamily="34" charset="0"/>
              <a:buChar char="•"/>
            </a:pPr>
            <a:r>
              <a:rPr lang="hi-IN" sz="2000" dirty="0">
                <a:solidFill>
                  <a:prstClr val="black"/>
                </a:solidFill>
                <a:latin typeface="Calibri" panose="020F0502020204030204" pitchFamily="34" charset="0"/>
                <a:ea typeface="Times New Roman" panose="02020603050405020304" pitchFamily="18" charset="0"/>
                <a:cs typeface="Mangal" panose="02040503050203030202" pitchFamily="18" charset="0"/>
              </a:rPr>
              <a:t>सिनाट्रियल नोड, एट्रियल सिस्टोल (अवधि लगभग 0.1 सेकंड) शुरू करता है और इसके तुरंत बाद एट्रियल डायस्टोल (अवधि लगभग 0.7 सेकंड) होता है। इसके बाद फिर से एट्रियल सिस्टोल होता है और यह चक्र लगातार चलता रहता है। </a:t>
            </a:r>
            <a:endParaRPr lang="en-IN" sz="2000" dirty="0">
              <a:solidFill>
                <a:prstClr val="black"/>
              </a:solidFill>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lnSpc>
                <a:spcPct val="115000"/>
              </a:lnSpc>
              <a:spcAft>
                <a:spcPts val="1000"/>
              </a:spcAft>
              <a:buFont typeface="Arial" panose="020B0604020202020204" pitchFamily="34" charset="0"/>
              <a:buChar char="•"/>
            </a:pPr>
            <a:r>
              <a:rPr lang="hi-IN" sz="2000" dirty="0">
                <a:solidFill>
                  <a:prstClr val="black"/>
                </a:solidFill>
                <a:latin typeface="Calibri" panose="020F0502020204030204" pitchFamily="34" charset="0"/>
                <a:ea typeface="Times New Roman" panose="02020603050405020304" pitchFamily="18" charset="0"/>
                <a:cs typeface="Mangal" panose="02040503050203030202" pitchFamily="18" charset="0"/>
              </a:rPr>
              <a:t>एट्रियल सिस्टोल के अंत में, वेंट्रिकुलर सिस्टोल (अवधि लगभग 0.3 सेकंड) शुरू होता है, जिसके तुरंत बाद वेंट्रिकुलर डायस्टोल (अवधि लगभग 0.5 सेकंड) होता है। वेंट्रिकुलर डायस्टोल के अंत में, वेंट्रिकुलर सिस्टोल फिर से शुरू होता है और यह चक्र लगातार चलता रहता है।</a:t>
            </a:r>
            <a:endParaRPr lang="en-US" sz="2400" dirty="0">
              <a:solidFill>
                <a:prstClr val="black"/>
              </a:solidFill>
              <a:latin typeface="Calibri" panose="020F0502020204030204" pitchFamily="34" charset="0"/>
              <a:ea typeface="Times New Roman" panose="02020603050405020304" pitchFamily="18" charset="0"/>
              <a:cs typeface="Mangal" panose="02040503050203030202" pitchFamily="18" charset="0"/>
            </a:endParaRPr>
          </a:p>
        </p:txBody>
      </p:sp>
      <p:sp>
        <p:nvSpPr>
          <p:cNvPr id="222" name="Duties of…">
            <a:extLst>
              <a:ext uri="{FF2B5EF4-FFF2-40B4-BE49-F238E27FC236}">
                <a16:creationId xmlns:a16="http://schemas.microsoft.com/office/drawing/2014/main" xmlns="" id="{E789D257-7AAB-429D-7523-32BD60BE367F}"/>
              </a:ext>
            </a:extLst>
          </p:cNvPr>
          <p:cNvSpPr txBox="1"/>
          <p:nvPr/>
        </p:nvSpPr>
        <p:spPr>
          <a:xfrm>
            <a:off x="352880" y="2786719"/>
            <a:ext cx="3237668" cy="5108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018" tIns="22018" rIns="22018" bIns="22018">
            <a:spAutoFit/>
          </a:bodyPr>
          <a:lstStyle/>
          <a:p>
            <a:pPr marL="0" marR="0" lvl="0" indent="0" algn="ctr" defTabSz="457200" rtl="0" eaLnBrk="1" fontAlgn="auto" latinLnBrk="0" hangingPunct="1">
              <a:lnSpc>
                <a:spcPct val="115000"/>
              </a:lnSpc>
              <a:spcBef>
                <a:spcPts val="0"/>
              </a:spcBef>
              <a:spcAft>
                <a:spcPts val="1000"/>
              </a:spcAft>
              <a:buClrTx/>
              <a:buSzTx/>
              <a:buFontTx/>
              <a:buNone/>
              <a:tabLst/>
              <a:defRPr/>
            </a:pPr>
            <a:endParaRPr kumimoji="0" lang="en-IN" sz="2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66B341D3-765D-FD2B-E9AC-D345E638373A}"/>
              </a:ext>
            </a:extLst>
          </p:cNvPr>
          <p:cNvSpPr txBox="1"/>
          <p:nvPr/>
        </p:nvSpPr>
        <p:spPr>
          <a:xfrm>
            <a:off x="3958264" y="2433373"/>
            <a:ext cx="3814733" cy="2869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018" tIns="22018" rIns="22018" bIns="22018">
            <a:spAutoFit/>
          </a:bodyPr>
          <a:lstStyle/>
          <a:p>
            <a:pPr marL="276894" marR="0" lvl="0" indent="-276894" algn="l" defTabSz="457200" rtl="0" eaLnBrk="1" fontAlgn="auto" latinLnBrk="0" hangingPunct="1">
              <a:lnSpc>
                <a:spcPct val="100000"/>
              </a:lnSpc>
              <a:spcBef>
                <a:spcPts val="366"/>
              </a:spcBef>
              <a:spcAft>
                <a:spcPts val="0"/>
              </a:spcAft>
              <a:buClrTx/>
              <a:buSzTx/>
              <a:buFont typeface="Arial" panose="020B0604020202020204" pitchFamily="34" charset="0"/>
              <a:buChar char="•"/>
              <a:tabLst>
                <a:tab pos="597556" algn="l"/>
                <a:tab pos="1112043" algn="l"/>
                <a:tab pos="1626530" algn="l"/>
                <a:tab pos="2141018" algn="l"/>
                <a:tab pos="2655504" algn="l"/>
                <a:tab pos="3169991" algn="l"/>
                <a:tab pos="3684479" algn="l"/>
                <a:tab pos="4198966" algn="l"/>
                <a:tab pos="4713453" algn="l"/>
                <a:tab pos="5227940" algn="l"/>
                <a:tab pos="5742428" algn="l"/>
              </a:tabLst>
              <a:defRPr/>
            </a:pPr>
            <a:endParaRPr kumimoji="0" lang="en-GB" sz="1576" b="0" i="0" u="none" strike="noStrike" kern="1200" cap="none" spc="0" normalizeH="0" baseline="0" noProof="0" dirty="0">
              <a:ln>
                <a:noFill/>
              </a:ln>
              <a:solidFill>
                <a:srgbClr val="1F497D"/>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75AE096A-1D45-2676-FEAA-D6D52C297A79}"/>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811564AE-2F97-FC7C-93B2-02B24E48C3BC}"/>
              </a:ext>
            </a:extLst>
          </p:cNvPr>
          <p:cNvPicPr>
            <a:picLocks noChangeAspect="1"/>
          </p:cNvPicPr>
          <p:nvPr/>
        </p:nvPicPr>
        <p:blipFill>
          <a:blip r:embed="rId2" cstate="print"/>
          <a:stretch>
            <a:fillRect/>
          </a:stretch>
        </p:blipFill>
        <p:spPr>
          <a:xfrm>
            <a:off x="1550775" y="5189688"/>
            <a:ext cx="360921" cy="155396"/>
          </a:xfrm>
          <a:prstGeom prst="rect">
            <a:avLst/>
          </a:prstGeom>
        </p:spPr>
      </p:pic>
      <p:pic>
        <p:nvPicPr>
          <p:cNvPr id="4" name="Picture 3">
            <a:extLst>
              <a:ext uri="{FF2B5EF4-FFF2-40B4-BE49-F238E27FC236}">
                <a16:creationId xmlns:a16="http://schemas.microsoft.com/office/drawing/2014/main" xmlns="" id="{23E6FA90-CFC2-4AC1-8203-49588479FD46}"/>
              </a:ext>
            </a:extLst>
          </p:cNvPr>
          <p:cNvPicPr>
            <a:picLocks noChangeAspect="1"/>
          </p:cNvPicPr>
          <p:nvPr/>
        </p:nvPicPr>
        <p:blipFill>
          <a:blip r:embed="rId3"/>
          <a:stretch>
            <a:fillRect/>
          </a:stretch>
        </p:blipFill>
        <p:spPr>
          <a:xfrm>
            <a:off x="-120074" y="2675157"/>
            <a:ext cx="3710621" cy="859611"/>
          </a:xfrm>
          <a:prstGeom prst="rect">
            <a:avLst/>
          </a:prstGeom>
        </p:spPr>
      </p:pic>
    </p:spTree>
    <p:extLst>
      <p:ext uri="{BB962C8B-B14F-4D97-AF65-F5344CB8AC3E}">
        <p14:creationId xmlns:p14="http://schemas.microsoft.com/office/powerpoint/2010/main" val="15366447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6170F89-E116-D29A-4538-F7D916BB0830}"/>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F0D5E375-DA59-D29F-F6D8-A880BCC431C0}"/>
              </a:ext>
            </a:extLst>
          </p:cNvPr>
          <p:cNvSpPr/>
          <p:nvPr/>
        </p:nvSpPr>
        <p:spPr>
          <a:xfrm>
            <a:off x="3715894" y="0"/>
            <a:ext cx="5428106" cy="685800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marL="342900" marR="0" lvl="0" indent="-342900" algn="just" defTabSz="457200" rtl="0" eaLnBrk="1" fontAlgn="auto" latinLnBrk="0" hangingPunct="1">
              <a:lnSpc>
                <a:spcPct val="115000"/>
              </a:lnSpc>
              <a:spcBef>
                <a:spcPts val="0"/>
              </a:spcBef>
              <a:spcAft>
                <a:spcPts val="10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angal" panose="02040503050203030202" pitchFamily="18" charset="0"/>
            </a:endParaRPr>
          </a:p>
          <a:p>
            <a:pPr marL="342900" marR="0" lvl="0" indent="-342900" algn="just" defTabSz="457200" rtl="0" eaLnBrk="1" fontAlgn="auto" latinLnBrk="0" hangingPunct="1">
              <a:lnSpc>
                <a:spcPct val="115000"/>
              </a:lnSpc>
              <a:spcBef>
                <a:spcPts val="0"/>
              </a:spcBef>
              <a:spcAft>
                <a:spcPts val="10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angal" panose="02040503050203030202" pitchFamily="18" charset="0"/>
            </a:endParaRPr>
          </a:p>
          <a:p>
            <a:pPr marL="342900" marR="0" lvl="0" indent="-342900" algn="just" defTabSz="457200" rtl="0" eaLnBrk="1" fontAlgn="auto" latinLnBrk="0" hangingPunct="1">
              <a:lnSpc>
                <a:spcPct val="115000"/>
              </a:lnSpc>
              <a:spcBef>
                <a:spcPts val="0"/>
              </a:spcBef>
              <a:spcAft>
                <a:spcPts val="10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angal" panose="02040503050203030202" pitchFamily="18" charset="0"/>
            </a:endParaRPr>
          </a:p>
          <a:p>
            <a:pPr marL="0" marR="0" lvl="0" indent="0" algn="just" defTabSz="457200" rtl="0" eaLnBrk="1" fontAlgn="auto" latinLnBrk="0" hangingPunct="1">
              <a:lnSpc>
                <a:spcPct val="115000"/>
              </a:lnSpc>
              <a:spcBef>
                <a:spcPts val="0"/>
              </a:spcBef>
              <a:spcAft>
                <a:spcPts val="100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angal" panose="02040503050203030202" pitchFamily="18" charset="0"/>
            </a:endParaRPr>
          </a:p>
          <a:p>
            <a:pPr lvl="0" algn="just">
              <a:lnSpc>
                <a:spcPct val="115000"/>
              </a:lnSpc>
              <a:spcAft>
                <a:spcPts val="1000"/>
              </a:spcAft>
              <a:defRPr/>
            </a:pPr>
            <a:r>
              <a:rPr lang="hi-IN" sz="2800" dirty="0">
                <a:solidFill>
                  <a:prstClr val="black"/>
                </a:solidFill>
                <a:latin typeface="Calibri" panose="020F0502020204030204" pitchFamily="34" charset="0"/>
                <a:ea typeface="Times New Roman" panose="02020603050405020304" pitchFamily="18" charset="0"/>
                <a:cs typeface="Mangal" panose="02040503050203030202" pitchFamily="18" charset="0"/>
              </a:rPr>
              <a:t>ब्लड प्रेशर वह दबाव है जो रक्त, रक्त वाहिकाओं की दीवारों पर डालता है। यह बड़ी धमनियों में सबसे अधिक और शिराओं में कम होता है। सामान्य ब्लड प्रेशर 120 +/- 10 (सिस्टोलिक) और 80 +/- 10 (डायस्टोलिक) होता है। ब्लड प्रेशर मापने के लिए इस्तेमाल होने वाले उपकरण को स्फिग्मोमैनोमीटर कहा जाता है।</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angal" panose="02040503050203030202" pitchFamily="18" charset="0"/>
            </a:endParaRPr>
          </a:p>
        </p:txBody>
      </p:sp>
      <p:sp>
        <p:nvSpPr>
          <p:cNvPr id="222" name="Duties of…">
            <a:extLst>
              <a:ext uri="{FF2B5EF4-FFF2-40B4-BE49-F238E27FC236}">
                <a16:creationId xmlns:a16="http://schemas.microsoft.com/office/drawing/2014/main" xmlns="" id="{E789D257-7AAB-429D-7523-32BD60BE367F}"/>
              </a:ext>
            </a:extLst>
          </p:cNvPr>
          <p:cNvSpPr txBox="1"/>
          <p:nvPr/>
        </p:nvSpPr>
        <p:spPr>
          <a:xfrm>
            <a:off x="352880" y="2786719"/>
            <a:ext cx="3237668" cy="5108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018" tIns="22018" rIns="22018" bIns="22018">
            <a:spAutoFit/>
          </a:bodyPr>
          <a:lstStyle/>
          <a:p>
            <a:pPr marL="0" marR="0" lvl="0" indent="0" algn="ctr" defTabSz="457200" rtl="0" eaLnBrk="1" fontAlgn="auto" latinLnBrk="0" hangingPunct="1">
              <a:lnSpc>
                <a:spcPct val="115000"/>
              </a:lnSpc>
              <a:spcBef>
                <a:spcPts val="0"/>
              </a:spcBef>
              <a:spcAft>
                <a:spcPts val="1000"/>
              </a:spcAft>
              <a:buClrTx/>
              <a:buSzTx/>
              <a:buFontTx/>
              <a:buNone/>
              <a:tabLst/>
              <a:defRPr/>
            </a:pPr>
            <a:endParaRPr kumimoji="0" lang="en-IN" sz="2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66B341D3-765D-FD2B-E9AC-D345E638373A}"/>
              </a:ext>
            </a:extLst>
          </p:cNvPr>
          <p:cNvSpPr txBox="1"/>
          <p:nvPr/>
        </p:nvSpPr>
        <p:spPr>
          <a:xfrm>
            <a:off x="3958264" y="2433373"/>
            <a:ext cx="3814733" cy="2869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018" tIns="22018" rIns="22018" bIns="22018">
            <a:spAutoFit/>
          </a:bodyPr>
          <a:lstStyle/>
          <a:p>
            <a:pPr marL="276894" marR="0" lvl="0" indent="-276894" algn="l" defTabSz="457200" rtl="0" eaLnBrk="1" fontAlgn="auto" latinLnBrk="0" hangingPunct="1">
              <a:lnSpc>
                <a:spcPct val="100000"/>
              </a:lnSpc>
              <a:spcBef>
                <a:spcPts val="366"/>
              </a:spcBef>
              <a:spcAft>
                <a:spcPts val="0"/>
              </a:spcAft>
              <a:buClrTx/>
              <a:buSzTx/>
              <a:buFont typeface="Arial" panose="020B0604020202020204" pitchFamily="34" charset="0"/>
              <a:buChar char="•"/>
              <a:tabLst>
                <a:tab pos="597556" algn="l"/>
                <a:tab pos="1112043" algn="l"/>
                <a:tab pos="1626530" algn="l"/>
                <a:tab pos="2141018" algn="l"/>
                <a:tab pos="2655504" algn="l"/>
                <a:tab pos="3169991" algn="l"/>
                <a:tab pos="3684479" algn="l"/>
                <a:tab pos="4198966" algn="l"/>
                <a:tab pos="4713453" algn="l"/>
                <a:tab pos="5227940" algn="l"/>
                <a:tab pos="5742428" algn="l"/>
              </a:tabLst>
              <a:defRPr/>
            </a:pPr>
            <a:endParaRPr kumimoji="0" lang="en-GB" sz="1576" b="0" i="0" u="none" strike="noStrike" kern="1200" cap="none" spc="0" normalizeH="0" baseline="0" noProof="0" dirty="0">
              <a:ln>
                <a:noFill/>
              </a:ln>
              <a:solidFill>
                <a:srgbClr val="1F497D"/>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75AE096A-1D45-2676-FEAA-D6D52C297A79}"/>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811564AE-2F97-FC7C-93B2-02B24E48C3BC}"/>
              </a:ext>
            </a:extLst>
          </p:cNvPr>
          <p:cNvPicPr>
            <a:picLocks noChangeAspect="1"/>
          </p:cNvPicPr>
          <p:nvPr/>
        </p:nvPicPr>
        <p:blipFill>
          <a:blip r:embed="rId2" cstate="print"/>
          <a:stretch>
            <a:fillRect/>
          </a:stretch>
        </p:blipFill>
        <p:spPr>
          <a:xfrm>
            <a:off x="1550775" y="5189688"/>
            <a:ext cx="360921" cy="155396"/>
          </a:xfrm>
          <a:prstGeom prst="rect">
            <a:avLst/>
          </a:prstGeom>
        </p:spPr>
      </p:pic>
      <p:sp>
        <p:nvSpPr>
          <p:cNvPr id="6" name="Rectangle 5">
            <a:extLst>
              <a:ext uri="{FF2B5EF4-FFF2-40B4-BE49-F238E27FC236}">
                <a16:creationId xmlns:a16="http://schemas.microsoft.com/office/drawing/2014/main" xmlns="" id="{9B3872A0-B64E-44E5-9FC6-AAA94443C6E3}"/>
              </a:ext>
            </a:extLst>
          </p:cNvPr>
          <p:cNvSpPr/>
          <p:nvPr/>
        </p:nvSpPr>
        <p:spPr>
          <a:xfrm>
            <a:off x="1036859" y="2786719"/>
            <a:ext cx="1760418" cy="688330"/>
          </a:xfrm>
          <a:prstGeom prst="rect">
            <a:avLst/>
          </a:prstGeom>
        </p:spPr>
        <p:txBody>
          <a:bodyPr wrap="none">
            <a:spAutoFit/>
          </a:bodyPr>
          <a:lstStyle/>
          <a:p>
            <a:pPr lvl="0" algn="ctr">
              <a:lnSpc>
                <a:spcPct val="115000"/>
              </a:lnSpc>
              <a:spcAft>
                <a:spcPts val="1000"/>
              </a:spcAft>
              <a:defRPr/>
            </a:pPr>
            <a:r>
              <a:rPr lang="hi-IN" sz="36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rPr>
              <a:t>रक्तचाप</a:t>
            </a:r>
            <a:endParaRPr kumimoji="0" lang="en-IN" sz="3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5789250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6170F89-E116-D29A-4538-F7D916BB0830}"/>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F0D5E375-DA59-D29F-F6D8-A880BCC431C0}"/>
              </a:ext>
            </a:extLst>
          </p:cNvPr>
          <p:cNvSpPr/>
          <p:nvPr/>
        </p:nvSpPr>
        <p:spPr>
          <a:xfrm>
            <a:off x="3715894" y="0"/>
            <a:ext cx="5428106" cy="685800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marL="342900" lvl="0" indent="-342900" algn="just">
              <a:lnSpc>
                <a:spcPct val="115000"/>
              </a:lnSpc>
              <a:spcAft>
                <a:spcPts val="1000"/>
              </a:spcAft>
              <a:buFont typeface="Arial" panose="020B0604020202020204" pitchFamily="34" charset="0"/>
              <a:buChar char="•"/>
            </a:pPr>
            <a:endParaRPr lang="en-US" sz="2400" dirty="0">
              <a:solidFill>
                <a:prstClr val="black"/>
              </a:solidFill>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lnSpc>
                <a:spcPct val="115000"/>
              </a:lnSpc>
              <a:spcAft>
                <a:spcPts val="1000"/>
              </a:spcAft>
              <a:buFont typeface="Arial" panose="020B0604020202020204" pitchFamily="34" charset="0"/>
              <a:buChar char="•"/>
            </a:pPr>
            <a:endParaRPr lang="en-US" sz="2400" dirty="0">
              <a:solidFill>
                <a:prstClr val="black"/>
              </a:solidFill>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lnSpc>
                <a:spcPct val="115000"/>
              </a:lnSpc>
              <a:spcAft>
                <a:spcPts val="1000"/>
              </a:spcAft>
              <a:buFont typeface="Arial" panose="020B0604020202020204" pitchFamily="34" charset="0"/>
              <a:buChar char="•"/>
            </a:pPr>
            <a:endParaRPr lang="en-US" sz="2400" dirty="0">
              <a:solidFill>
                <a:prstClr val="black"/>
              </a:solidFill>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lnSpc>
                <a:spcPct val="115000"/>
              </a:lnSpc>
              <a:spcAft>
                <a:spcPts val="1000"/>
              </a:spcAft>
              <a:buFont typeface="Arial" panose="020B0604020202020204" pitchFamily="34" charset="0"/>
              <a:buChar char="•"/>
            </a:pPr>
            <a:r>
              <a:rPr lang="hi-IN" sz="2400" dirty="0">
                <a:solidFill>
                  <a:prstClr val="black"/>
                </a:solidFill>
                <a:latin typeface="Calibri" panose="020F0502020204030204" pitchFamily="34" charset="0"/>
                <a:ea typeface="Times New Roman" panose="02020603050405020304" pitchFamily="18" charset="0"/>
                <a:cs typeface="Mangal" panose="02040503050203030202" pitchFamily="18" charset="0"/>
              </a:rPr>
              <a:t>पल्स, आर्टरी की दीवार में एक तरंग होती है जो वेंट्रिकुलर संकुचन के कारण पहले से ही भरी हुई महाधमनी में ज़ोर से रक्त के प्रवाह से महसूस होती है। हर पल्स में लगभग 70 मिलीलीटर रक्त प्रवाहित होता है। महाधमनी की यह तरंग धमनियों की दीवारों से होकर गुजरती है और इसे शरीर की किसी भी ऐसी जगह पर महसूस किया जा सकता है जहाँ धमनी हड्डी के ऊपर हो। पल्स, हृदय गति से मेल खाती है।</a:t>
            </a:r>
            <a:endParaRPr lang="en-US" sz="2400" dirty="0">
              <a:solidFill>
                <a:prstClr val="black"/>
              </a:solidFill>
              <a:latin typeface="Calibri" panose="020F0502020204030204" pitchFamily="34" charset="0"/>
              <a:ea typeface="Times New Roman" panose="02020603050405020304" pitchFamily="18" charset="0"/>
              <a:cs typeface="Mangal" panose="02040503050203030202" pitchFamily="18" charset="0"/>
            </a:endParaRPr>
          </a:p>
        </p:txBody>
      </p:sp>
      <p:sp>
        <p:nvSpPr>
          <p:cNvPr id="222" name="Duties of…">
            <a:extLst>
              <a:ext uri="{FF2B5EF4-FFF2-40B4-BE49-F238E27FC236}">
                <a16:creationId xmlns:a16="http://schemas.microsoft.com/office/drawing/2014/main" xmlns="" id="{E789D257-7AAB-429D-7523-32BD60BE367F}"/>
              </a:ext>
            </a:extLst>
          </p:cNvPr>
          <p:cNvSpPr txBox="1"/>
          <p:nvPr/>
        </p:nvSpPr>
        <p:spPr>
          <a:xfrm>
            <a:off x="352880" y="2786719"/>
            <a:ext cx="3237668" cy="5108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018" tIns="22018" rIns="22018" bIns="22018">
            <a:spAutoFit/>
          </a:bodyPr>
          <a:lstStyle/>
          <a:p>
            <a:pPr marL="0" marR="0" lvl="0" indent="0" algn="ctr" defTabSz="457200" rtl="0" eaLnBrk="1" fontAlgn="auto" latinLnBrk="0" hangingPunct="1">
              <a:lnSpc>
                <a:spcPct val="115000"/>
              </a:lnSpc>
              <a:spcBef>
                <a:spcPts val="0"/>
              </a:spcBef>
              <a:spcAft>
                <a:spcPts val="1000"/>
              </a:spcAft>
              <a:buClrTx/>
              <a:buSzTx/>
              <a:buFontTx/>
              <a:buNone/>
              <a:tabLst/>
              <a:defRPr/>
            </a:pPr>
            <a:endParaRPr kumimoji="0" lang="en-IN" sz="2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66B341D3-765D-FD2B-E9AC-D345E638373A}"/>
              </a:ext>
            </a:extLst>
          </p:cNvPr>
          <p:cNvSpPr txBox="1"/>
          <p:nvPr/>
        </p:nvSpPr>
        <p:spPr>
          <a:xfrm>
            <a:off x="3958264" y="2433373"/>
            <a:ext cx="3814733" cy="2869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018" tIns="22018" rIns="22018" bIns="22018">
            <a:spAutoFit/>
          </a:bodyPr>
          <a:lstStyle/>
          <a:p>
            <a:pPr marL="276894" marR="0" lvl="0" indent="-276894" algn="l" defTabSz="457200" rtl="0" eaLnBrk="1" fontAlgn="auto" latinLnBrk="0" hangingPunct="1">
              <a:lnSpc>
                <a:spcPct val="100000"/>
              </a:lnSpc>
              <a:spcBef>
                <a:spcPts val="366"/>
              </a:spcBef>
              <a:spcAft>
                <a:spcPts val="0"/>
              </a:spcAft>
              <a:buClrTx/>
              <a:buSzTx/>
              <a:buFont typeface="Arial" panose="020B0604020202020204" pitchFamily="34" charset="0"/>
              <a:buChar char="•"/>
              <a:tabLst>
                <a:tab pos="597556" algn="l"/>
                <a:tab pos="1112043" algn="l"/>
                <a:tab pos="1626530" algn="l"/>
                <a:tab pos="2141018" algn="l"/>
                <a:tab pos="2655504" algn="l"/>
                <a:tab pos="3169991" algn="l"/>
                <a:tab pos="3684479" algn="l"/>
                <a:tab pos="4198966" algn="l"/>
                <a:tab pos="4713453" algn="l"/>
                <a:tab pos="5227940" algn="l"/>
                <a:tab pos="5742428" algn="l"/>
              </a:tabLst>
              <a:defRPr/>
            </a:pPr>
            <a:endParaRPr kumimoji="0" lang="en-GB" sz="1576" b="0" i="0" u="none" strike="noStrike" kern="1200" cap="none" spc="0" normalizeH="0" baseline="0" noProof="0" dirty="0">
              <a:ln>
                <a:noFill/>
              </a:ln>
              <a:solidFill>
                <a:srgbClr val="1F497D"/>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75AE096A-1D45-2676-FEAA-D6D52C297A79}"/>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811564AE-2F97-FC7C-93B2-02B24E48C3BC}"/>
              </a:ext>
            </a:extLst>
          </p:cNvPr>
          <p:cNvPicPr>
            <a:picLocks noChangeAspect="1"/>
          </p:cNvPicPr>
          <p:nvPr/>
        </p:nvPicPr>
        <p:blipFill>
          <a:blip r:embed="rId2" cstate="print"/>
          <a:stretch>
            <a:fillRect/>
          </a:stretch>
        </p:blipFill>
        <p:spPr>
          <a:xfrm>
            <a:off x="1550775" y="5189688"/>
            <a:ext cx="360921" cy="155396"/>
          </a:xfrm>
          <a:prstGeom prst="rect">
            <a:avLst/>
          </a:prstGeom>
        </p:spPr>
      </p:pic>
      <p:pic>
        <p:nvPicPr>
          <p:cNvPr id="7" name="Picture 6">
            <a:extLst>
              <a:ext uri="{FF2B5EF4-FFF2-40B4-BE49-F238E27FC236}">
                <a16:creationId xmlns:a16="http://schemas.microsoft.com/office/drawing/2014/main" xmlns="" id="{A61D0CA6-B733-4EF9-9D74-7B1C3ABF97AC}"/>
              </a:ext>
            </a:extLst>
          </p:cNvPr>
          <p:cNvPicPr>
            <a:picLocks noChangeAspect="1"/>
          </p:cNvPicPr>
          <p:nvPr/>
        </p:nvPicPr>
        <p:blipFill>
          <a:blip r:embed="rId3"/>
          <a:stretch>
            <a:fillRect/>
          </a:stretch>
        </p:blipFill>
        <p:spPr>
          <a:xfrm>
            <a:off x="963290" y="2901717"/>
            <a:ext cx="1725318" cy="963251"/>
          </a:xfrm>
          <a:prstGeom prst="rect">
            <a:avLst/>
          </a:prstGeom>
        </p:spPr>
      </p:pic>
    </p:spTree>
    <p:extLst>
      <p:ext uri="{BB962C8B-B14F-4D97-AF65-F5344CB8AC3E}">
        <p14:creationId xmlns:p14="http://schemas.microsoft.com/office/powerpoint/2010/main" val="5938172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6170F89-E116-D29A-4538-F7D916BB0830}"/>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F0D5E375-DA59-D29F-F6D8-A880BCC431C0}"/>
              </a:ext>
            </a:extLst>
          </p:cNvPr>
          <p:cNvSpPr/>
          <p:nvPr/>
        </p:nvSpPr>
        <p:spPr>
          <a:xfrm>
            <a:off x="3715894" y="19730"/>
            <a:ext cx="5428106" cy="683827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lvl="0" algn="just">
              <a:lnSpc>
                <a:spcPct val="115000"/>
              </a:lnSpc>
              <a:spcAft>
                <a:spcPts val="1000"/>
              </a:spcAft>
            </a:pPr>
            <a:endParaRPr lang="en-US" sz="2000" u="sng" dirty="0">
              <a:solidFill>
                <a:srgbClr val="FF0000"/>
              </a:solidFill>
              <a:latin typeface="Bookman Old Style" panose="02050604050505020204" pitchFamily="18" charset="0"/>
              <a:ea typeface="Times New Roman" panose="02020603050405020304" pitchFamily="18" charset="0"/>
              <a:cs typeface="Mangal" panose="02040503050203030202" pitchFamily="18" charset="0"/>
            </a:endParaRPr>
          </a:p>
          <a:p>
            <a:pPr lvl="0" algn="just">
              <a:lnSpc>
                <a:spcPct val="115000"/>
              </a:lnSpc>
              <a:spcAft>
                <a:spcPts val="1000"/>
              </a:spcAft>
            </a:pPr>
            <a:endParaRPr lang="en-US" sz="2000" u="sng" dirty="0">
              <a:solidFill>
                <a:srgbClr val="FF0000"/>
              </a:solidFill>
              <a:latin typeface="Bookman Old Style" panose="02050604050505020204" pitchFamily="18" charset="0"/>
              <a:ea typeface="Times New Roman" panose="02020603050405020304" pitchFamily="18" charset="0"/>
              <a:cs typeface="Mangal" panose="02040503050203030202" pitchFamily="18" charset="0"/>
            </a:endParaRPr>
          </a:p>
          <a:p>
            <a:pPr lvl="0" algn="just">
              <a:lnSpc>
                <a:spcPct val="115000"/>
              </a:lnSpc>
              <a:spcAft>
                <a:spcPts val="1000"/>
              </a:spcAft>
            </a:pPr>
            <a:endParaRPr lang="en-US" sz="2000" u="sng" dirty="0">
              <a:solidFill>
                <a:srgbClr val="FF0000"/>
              </a:solidFill>
              <a:latin typeface="Bookman Old Style" panose="02050604050505020204" pitchFamily="18" charset="0"/>
              <a:ea typeface="Times New Roman" panose="02020603050405020304" pitchFamily="18" charset="0"/>
              <a:cs typeface="Mangal" panose="02040503050203030202" pitchFamily="18" charset="0"/>
            </a:endParaRPr>
          </a:p>
          <a:p>
            <a:pPr lvl="0" algn="just">
              <a:lnSpc>
                <a:spcPct val="115000"/>
              </a:lnSpc>
              <a:spcAft>
                <a:spcPts val="1000"/>
              </a:spcAft>
            </a:pPr>
            <a:endParaRPr lang="en-US" sz="2000" u="sng" dirty="0">
              <a:solidFill>
                <a:srgbClr val="FF0000"/>
              </a:solidFill>
              <a:latin typeface="Bookman Old Style" panose="02050604050505020204" pitchFamily="18" charset="0"/>
              <a:ea typeface="Times New Roman" panose="02020603050405020304" pitchFamily="18" charset="0"/>
              <a:cs typeface="Mangal" panose="02040503050203030202" pitchFamily="18" charset="0"/>
            </a:endParaRPr>
          </a:p>
          <a:p>
            <a:pPr lvl="0" algn="just">
              <a:lnSpc>
                <a:spcPct val="115000"/>
              </a:lnSpc>
              <a:spcAft>
                <a:spcPts val="1000"/>
              </a:spcAft>
            </a:pPr>
            <a:endParaRPr lang="en-US" sz="2000" u="sng" dirty="0">
              <a:solidFill>
                <a:srgbClr val="FF0000"/>
              </a:solidFill>
              <a:latin typeface="Bookman Old Style" panose="02050604050505020204" pitchFamily="18" charset="0"/>
              <a:ea typeface="Times New Roman" panose="02020603050405020304" pitchFamily="18" charset="0"/>
              <a:cs typeface="Mangal" panose="02040503050203030202" pitchFamily="18" charset="0"/>
            </a:endParaRPr>
          </a:p>
          <a:p>
            <a:pPr lvl="0" algn="just">
              <a:lnSpc>
                <a:spcPct val="115000"/>
              </a:lnSpc>
              <a:spcAft>
                <a:spcPts val="1000"/>
              </a:spcAft>
            </a:pPr>
            <a:r>
              <a:rPr lang="hi-IN" sz="2400" dirty="0">
                <a:solidFill>
                  <a:srgbClr val="FF0000"/>
                </a:solidFill>
                <a:latin typeface="Bookman Old Style" panose="02050604050505020204" pitchFamily="18" charset="0"/>
                <a:ea typeface="Times New Roman" panose="02020603050405020304" pitchFamily="18" charset="0"/>
                <a:cs typeface="Mangal" panose="02040503050203030202" pitchFamily="18" charset="0"/>
              </a:rPr>
              <a:t>दर – </a:t>
            </a:r>
            <a:r>
              <a:rPr lang="hi-IN" sz="2400" dirty="0">
                <a:latin typeface="Bookman Old Style" panose="02050604050505020204" pitchFamily="18" charset="0"/>
                <a:ea typeface="Times New Roman" panose="02020603050405020304" pitchFamily="18" charset="0"/>
                <a:cs typeface="Mangal" panose="02040503050203030202" pitchFamily="18" charset="0"/>
              </a:rPr>
              <a:t>1 मिनट में दिल की धड़कन की संख्या (सामान्य: 72/मिनट)</a:t>
            </a:r>
          </a:p>
          <a:p>
            <a:pPr lvl="0" algn="just">
              <a:lnSpc>
                <a:spcPct val="115000"/>
              </a:lnSpc>
              <a:spcAft>
                <a:spcPts val="1000"/>
              </a:spcAft>
            </a:pPr>
            <a:r>
              <a:rPr lang="hi-IN" sz="2400" dirty="0">
                <a:solidFill>
                  <a:srgbClr val="FF0000"/>
                </a:solidFill>
                <a:latin typeface="Bookman Old Style" panose="02050604050505020204" pitchFamily="18" charset="0"/>
                <a:ea typeface="Times New Roman" panose="02020603050405020304" pitchFamily="18" charset="0"/>
                <a:cs typeface="Mangal" panose="02040503050203030202" pitchFamily="18" charset="0"/>
              </a:rPr>
              <a:t>रिदम – </a:t>
            </a:r>
            <a:r>
              <a:rPr lang="hi-IN" sz="2400" dirty="0">
                <a:latin typeface="Bookman Old Style" panose="02050604050505020204" pitchFamily="18" charset="0"/>
                <a:ea typeface="Times New Roman" panose="02020603050405020304" pitchFamily="18" charset="0"/>
                <a:cs typeface="Mangal" panose="02040503050203030202" pitchFamily="18" charset="0"/>
              </a:rPr>
              <a:t>प्रत्येक धड़कन के बीच का समय अंतराल दिल की धड़कन की नियमितता बताता है</a:t>
            </a:r>
          </a:p>
          <a:p>
            <a:pPr lvl="0" algn="just">
              <a:lnSpc>
                <a:spcPct val="115000"/>
              </a:lnSpc>
              <a:spcAft>
                <a:spcPts val="1000"/>
              </a:spcAft>
            </a:pPr>
            <a:r>
              <a:rPr lang="hi-IN" sz="2400" dirty="0">
                <a:solidFill>
                  <a:srgbClr val="FF0000"/>
                </a:solidFill>
                <a:latin typeface="Bookman Old Style" panose="02050604050505020204" pitchFamily="18" charset="0"/>
                <a:ea typeface="Times New Roman" panose="02020603050405020304" pitchFamily="18" charset="0"/>
                <a:cs typeface="Mangal" panose="02040503050203030202" pitchFamily="18" charset="0"/>
              </a:rPr>
              <a:t>वॉल्यूम – </a:t>
            </a:r>
            <a:r>
              <a:rPr lang="hi-IN" sz="2400" dirty="0">
                <a:latin typeface="Bookman Old Style" panose="02050604050505020204" pitchFamily="18" charset="0"/>
                <a:ea typeface="Times New Roman" panose="02020603050405020304" pitchFamily="18" charset="0"/>
                <a:cs typeface="Mangal" panose="02040503050203030202" pitchFamily="18" charset="0"/>
              </a:rPr>
              <a:t>धड़कन की तीव्रता</a:t>
            </a: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
        <p:nvSpPr>
          <p:cNvPr id="222" name="Duties of…">
            <a:extLst>
              <a:ext uri="{FF2B5EF4-FFF2-40B4-BE49-F238E27FC236}">
                <a16:creationId xmlns:a16="http://schemas.microsoft.com/office/drawing/2014/main" xmlns="" id="{E789D257-7AAB-429D-7523-32BD60BE367F}"/>
              </a:ext>
            </a:extLst>
          </p:cNvPr>
          <p:cNvSpPr txBox="1"/>
          <p:nvPr/>
        </p:nvSpPr>
        <p:spPr>
          <a:xfrm>
            <a:off x="352880" y="2786719"/>
            <a:ext cx="3237668" cy="5108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018" tIns="22018" rIns="22018" bIns="22018">
            <a:spAutoFit/>
          </a:bodyPr>
          <a:lstStyle/>
          <a:p>
            <a:pPr marL="0" marR="0" lvl="0" indent="0" algn="ctr" defTabSz="457200" rtl="0" eaLnBrk="1" fontAlgn="auto" latinLnBrk="0" hangingPunct="1">
              <a:lnSpc>
                <a:spcPct val="115000"/>
              </a:lnSpc>
              <a:spcBef>
                <a:spcPts val="0"/>
              </a:spcBef>
              <a:spcAft>
                <a:spcPts val="1000"/>
              </a:spcAft>
              <a:buClrTx/>
              <a:buSzTx/>
              <a:buFontTx/>
              <a:buNone/>
              <a:tabLst/>
              <a:defRPr/>
            </a:pPr>
            <a:endParaRPr kumimoji="0" lang="en-IN" sz="2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66B341D3-765D-FD2B-E9AC-D345E638373A}"/>
              </a:ext>
            </a:extLst>
          </p:cNvPr>
          <p:cNvSpPr txBox="1"/>
          <p:nvPr/>
        </p:nvSpPr>
        <p:spPr>
          <a:xfrm>
            <a:off x="3958264" y="2433373"/>
            <a:ext cx="3814733" cy="2869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018" tIns="22018" rIns="22018" bIns="22018">
            <a:spAutoFit/>
          </a:bodyPr>
          <a:lstStyle/>
          <a:p>
            <a:pPr marL="276894" marR="0" lvl="0" indent="-276894" algn="l" defTabSz="457200" rtl="0" eaLnBrk="1" fontAlgn="auto" latinLnBrk="0" hangingPunct="1">
              <a:lnSpc>
                <a:spcPct val="100000"/>
              </a:lnSpc>
              <a:spcBef>
                <a:spcPts val="366"/>
              </a:spcBef>
              <a:spcAft>
                <a:spcPts val="0"/>
              </a:spcAft>
              <a:buClrTx/>
              <a:buSzTx/>
              <a:buFont typeface="Arial" panose="020B0604020202020204" pitchFamily="34" charset="0"/>
              <a:buChar char="•"/>
              <a:tabLst>
                <a:tab pos="597556" algn="l"/>
                <a:tab pos="1112043" algn="l"/>
                <a:tab pos="1626530" algn="l"/>
                <a:tab pos="2141018" algn="l"/>
                <a:tab pos="2655504" algn="l"/>
                <a:tab pos="3169991" algn="l"/>
                <a:tab pos="3684479" algn="l"/>
                <a:tab pos="4198966" algn="l"/>
                <a:tab pos="4713453" algn="l"/>
                <a:tab pos="5227940" algn="l"/>
                <a:tab pos="5742428" algn="l"/>
              </a:tabLst>
              <a:defRPr/>
            </a:pPr>
            <a:endParaRPr kumimoji="0" lang="en-GB" sz="1576" b="0" i="0" u="none" strike="noStrike" kern="1200" cap="none" spc="0" normalizeH="0" baseline="0" noProof="0" dirty="0">
              <a:ln>
                <a:noFill/>
              </a:ln>
              <a:solidFill>
                <a:srgbClr val="1F497D"/>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75AE096A-1D45-2676-FEAA-D6D52C297A79}"/>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811564AE-2F97-FC7C-93B2-02B24E48C3BC}"/>
              </a:ext>
            </a:extLst>
          </p:cNvPr>
          <p:cNvPicPr>
            <a:picLocks noChangeAspect="1"/>
          </p:cNvPicPr>
          <p:nvPr/>
        </p:nvPicPr>
        <p:blipFill>
          <a:blip r:embed="rId2" cstate="print"/>
          <a:stretch>
            <a:fillRect/>
          </a:stretch>
        </p:blipFill>
        <p:spPr>
          <a:xfrm>
            <a:off x="1550775" y="5189688"/>
            <a:ext cx="360921" cy="155396"/>
          </a:xfrm>
          <a:prstGeom prst="rect">
            <a:avLst/>
          </a:prstGeom>
        </p:spPr>
      </p:pic>
      <p:pic>
        <p:nvPicPr>
          <p:cNvPr id="7" name="Picture 6">
            <a:extLst>
              <a:ext uri="{FF2B5EF4-FFF2-40B4-BE49-F238E27FC236}">
                <a16:creationId xmlns:a16="http://schemas.microsoft.com/office/drawing/2014/main" xmlns="" id="{A61D0CA6-B733-4EF9-9D74-7B1C3ABF97AC}"/>
              </a:ext>
            </a:extLst>
          </p:cNvPr>
          <p:cNvPicPr>
            <a:picLocks noChangeAspect="1"/>
          </p:cNvPicPr>
          <p:nvPr/>
        </p:nvPicPr>
        <p:blipFill>
          <a:blip r:embed="rId3"/>
          <a:stretch>
            <a:fillRect/>
          </a:stretch>
        </p:blipFill>
        <p:spPr>
          <a:xfrm>
            <a:off x="963290" y="2901717"/>
            <a:ext cx="1725318" cy="963251"/>
          </a:xfrm>
          <a:prstGeom prst="rect">
            <a:avLst/>
          </a:prstGeom>
        </p:spPr>
      </p:pic>
      <p:pic>
        <p:nvPicPr>
          <p:cNvPr id="4" name="Picture 3">
            <a:extLst>
              <a:ext uri="{FF2B5EF4-FFF2-40B4-BE49-F238E27FC236}">
                <a16:creationId xmlns:a16="http://schemas.microsoft.com/office/drawing/2014/main" xmlns="" id="{2D0E7351-7840-4121-BD12-5351B95793AA}"/>
              </a:ext>
            </a:extLst>
          </p:cNvPr>
          <p:cNvPicPr>
            <a:picLocks noChangeAspect="1"/>
          </p:cNvPicPr>
          <p:nvPr/>
        </p:nvPicPr>
        <p:blipFill>
          <a:blip r:embed="rId4"/>
          <a:stretch>
            <a:fillRect/>
          </a:stretch>
        </p:blipFill>
        <p:spPr>
          <a:xfrm>
            <a:off x="3715894" y="1365832"/>
            <a:ext cx="5428106" cy="853514"/>
          </a:xfrm>
          <a:prstGeom prst="rect">
            <a:avLst/>
          </a:prstGeom>
        </p:spPr>
      </p:pic>
    </p:spTree>
    <p:extLst>
      <p:ext uri="{BB962C8B-B14F-4D97-AF65-F5344CB8AC3E}">
        <p14:creationId xmlns:p14="http://schemas.microsoft.com/office/powerpoint/2010/main" val="3408753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AEC3796-0172-BC98-5C83-FD45FD80033F}"/>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3BE609D5-8444-3AFB-60BD-AC5F34795396}"/>
              </a:ext>
            </a:extLst>
          </p:cNvPr>
          <p:cNvSpPr/>
          <p:nvPr/>
        </p:nvSpPr>
        <p:spPr>
          <a:xfrm>
            <a:off x="3837013" y="0"/>
            <a:ext cx="5428106" cy="685800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algn="ctr" defTabSz="914400" eaLnBrk="0" fontAlgn="base" hangingPunct="0">
              <a:spcBef>
                <a:spcPct val="0"/>
              </a:spcBef>
              <a:spcAft>
                <a:spcPct val="0"/>
              </a:spcAft>
            </a:pPr>
            <a:endParaRPr lang="en-US" altLang="en-US" sz="1400" b="1" u="sng" dirty="0">
              <a:latin typeface="Calibri" panose="020F0502020204030204" pitchFamily="34" charset="0"/>
              <a:ea typeface="Times New Roman" panose="02020603050405020304" pitchFamily="18" charset="0"/>
              <a:cs typeface="Mangal" panose="02040503050203030202" pitchFamily="18" charset="0"/>
            </a:endParaRPr>
          </a:p>
          <a:p>
            <a:pPr algn="ctr" defTabSz="914400" eaLnBrk="0" fontAlgn="base" hangingPunct="0">
              <a:spcBef>
                <a:spcPct val="0"/>
              </a:spcBef>
              <a:spcAft>
                <a:spcPct val="0"/>
              </a:spcAft>
            </a:pPr>
            <a:endParaRPr lang="en-US" altLang="en-US" sz="1400" b="1" u="sng" dirty="0">
              <a:latin typeface="Calibri" panose="020F0502020204030204" pitchFamily="34" charset="0"/>
              <a:ea typeface="Times New Roman" panose="02020603050405020304" pitchFamily="18" charset="0"/>
              <a:cs typeface="Mangal" panose="02040503050203030202" pitchFamily="18" charset="0"/>
            </a:endParaRPr>
          </a:p>
          <a:p>
            <a:pPr algn="ctr" defTabSz="914400" eaLnBrk="0" fontAlgn="base" hangingPunct="0">
              <a:spcBef>
                <a:spcPct val="0"/>
              </a:spcBef>
              <a:spcAft>
                <a:spcPct val="0"/>
              </a:spcAft>
            </a:pPr>
            <a:endParaRPr lang="en-US" altLang="en-US" sz="1400" b="1" u="sng" dirty="0">
              <a:latin typeface="Calibri" panose="020F0502020204030204" pitchFamily="34" charset="0"/>
              <a:ea typeface="Times New Roman" panose="02020603050405020304" pitchFamily="18" charset="0"/>
              <a:cs typeface="Mangal" panose="02040503050203030202" pitchFamily="18" charset="0"/>
            </a:endParaRPr>
          </a:p>
          <a:p>
            <a:pPr algn="ctr" defTabSz="914400" eaLnBrk="0" fontAlgn="base" hangingPunct="0">
              <a:spcBef>
                <a:spcPct val="0"/>
              </a:spcBef>
              <a:spcAft>
                <a:spcPct val="0"/>
              </a:spcAft>
            </a:pPr>
            <a:endParaRPr lang="en-US" altLang="en-US" sz="1400" b="1" u="sng" dirty="0">
              <a:latin typeface="Calibri" panose="020F0502020204030204" pitchFamily="34" charset="0"/>
              <a:ea typeface="Times New Roman" panose="02020603050405020304" pitchFamily="18" charset="0"/>
              <a:cs typeface="Mangal" panose="02040503050203030202" pitchFamily="18" charset="0"/>
            </a:endParaRPr>
          </a:p>
          <a:p>
            <a:pPr algn="ctr" defTabSz="914400" eaLnBrk="0" fontAlgn="base" hangingPunct="0">
              <a:spcBef>
                <a:spcPct val="0"/>
              </a:spcBef>
              <a:spcAft>
                <a:spcPct val="0"/>
              </a:spcAft>
            </a:pPr>
            <a:endParaRPr lang="en-US" altLang="en-US" sz="1400" b="1" u="sng" dirty="0">
              <a:latin typeface="Calibri" panose="020F0502020204030204" pitchFamily="34" charset="0"/>
              <a:ea typeface="Times New Roman" panose="02020603050405020304" pitchFamily="18" charset="0"/>
              <a:cs typeface="Mangal" panose="02040503050203030202" pitchFamily="18" charset="0"/>
            </a:endParaRPr>
          </a:p>
          <a:p>
            <a:pPr algn="ctr" defTabSz="914400" eaLnBrk="0" fontAlgn="base" hangingPunct="0">
              <a:spcBef>
                <a:spcPct val="0"/>
              </a:spcBef>
              <a:spcAft>
                <a:spcPct val="0"/>
              </a:spcAft>
            </a:pPr>
            <a:endParaRPr lang="en-US" altLang="en-US" sz="1400" b="1" u="sng" dirty="0">
              <a:latin typeface="Calibri" panose="020F0502020204030204" pitchFamily="34" charset="0"/>
              <a:ea typeface="Times New Roman" panose="02020603050405020304" pitchFamily="18" charset="0"/>
              <a:cs typeface="Mangal" panose="02040503050203030202" pitchFamily="18" charset="0"/>
            </a:endParaRPr>
          </a:p>
          <a:p>
            <a:pPr algn="ctr" defTabSz="914400" eaLnBrk="0" fontAlgn="base" hangingPunct="0">
              <a:spcBef>
                <a:spcPct val="0"/>
              </a:spcBef>
              <a:spcAft>
                <a:spcPct val="0"/>
              </a:spcAft>
            </a:pPr>
            <a:endParaRPr lang="en-US" altLang="en-US" sz="1400" b="1" u="sng" dirty="0">
              <a:latin typeface="Calibri" panose="020F0502020204030204" pitchFamily="34" charset="0"/>
              <a:ea typeface="Times New Roman" panose="02020603050405020304" pitchFamily="18" charset="0"/>
              <a:cs typeface="Mangal" panose="02040503050203030202" pitchFamily="18" charset="0"/>
            </a:endParaRPr>
          </a:p>
        </p:txBody>
      </p:sp>
      <p:sp>
        <p:nvSpPr>
          <p:cNvPr id="222" name="Duties of…">
            <a:extLst>
              <a:ext uri="{FF2B5EF4-FFF2-40B4-BE49-F238E27FC236}">
                <a16:creationId xmlns:a16="http://schemas.microsoft.com/office/drawing/2014/main" xmlns="" id="{C04B63FE-2E22-7D4B-1804-DC93314759C1}"/>
              </a:ext>
            </a:extLst>
          </p:cNvPr>
          <p:cNvSpPr txBox="1"/>
          <p:nvPr/>
        </p:nvSpPr>
        <p:spPr>
          <a:xfrm>
            <a:off x="352880" y="2786719"/>
            <a:ext cx="3123185" cy="4137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018" tIns="22018" rIns="22018" bIns="22018">
            <a:spAutoFit/>
          </a:bodyPr>
          <a:lstStyle/>
          <a:p>
            <a:pPr algn="ctr">
              <a:spcAft>
                <a:spcPts val="1000"/>
              </a:spcAft>
            </a:pPr>
            <a:r>
              <a:rPr lang="hi-IN" sz="24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rPr>
              <a:t>खून की विशेषताएं</a:t>
            </a:r>
            <a:endParaRPr lang="en-IN" sz="2800" dirty="0">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FB33DA65-09A6-7F5F-79BB-E6701B0F8B64}"/>
              </a:ext>
            </a:extLst>
          </p:cNvPr>
          <p:cNvSpPr txBox="1"/>
          <p:nvPr/>
        </p:nvSpPr>
        <p:spPr>
          <a:xfrm>
            <a:off x="3958264" y="2433373"/>
            <a:ext cx="3814733" cy="2869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018" tIns="22018" rIns="22018" bIns="22018">
            <a:spAutoFit/>
          </a:bodyPr>
          <a:lstStyle/>
          <a:p>
            <a:pPr marL="276894" indent="-276894">
              <a:spcBef>
                <a:spcPts val="366"/>
              </a:spcBef>
              <a:buFont typeface="Arial" panose="020B0604020202020204" pitchFamily="34" charset="0"/>
              <a:buChar char="•"/>
              <a:tabLst>
                <a:tab pos="597556" algn="l"/>
                <a:tab pos="1112043" algn="l"/>
                <a:tab pos="1626530" algn="l"/>
                <a:tab pos="2141018" algn="l"/>
                <a:tab pos="2655504" algn="l"/>
                <a:tab pos="3169991" algn="l"/>
                <a:tab pos="3684479" algn="l"/>
                <a:tab pos="4198966" algn="l"/>
                <a:tab pos="4713453" algn="l"/>
                <a:tab pos="5227940" algn="l"/>
                <a:tab pos="5742428" algn="l"/>
              </a:tabLst>
              <a:defRPr/>
            </a:pPr>
            <a:endParaRPr lang="en-GB" sz="1576"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A19545CC-0DB0-BD64-EE76-D5D37D6B2DCC}"/>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1CFA41FA-011B-3398-C298-07520AF1EB81}"/>
              </a:ext>
            </a:extLst>
          </p:cNvPr>
          <p:cNvPicPr>
            <a:picLocks noChangeAspect="1"/>
          </p:cNvPicPr>
          <p:nvPr/>
        </p:nvPicPr>
        <p:blipFill>
          <a:blip r:embed="rId2" cstate="print"/>
          <a:stretch>
            <a:fillRect/>
          </a:stretch>
        </p:blipFill>
        <p:spPr>
          <a:xfrm>
            <a:off x="1550775" y="5189688"/>
            <a:ext cx="360921" cy="155396"/>
          </a:xfrm>
          <a:prstGeom prst="rect">
            <a:avLst/>
          </a:prstGeom>
        </p:spPr>
      </p:pic>
      <p:sp>
        <p:nvSpPr>
          <p:cNvPr id="4" name="TextBox 3">
            <a:extLst>
              <a:ext uri="{FF2B5EF4-FFF2-40B4-BE49-F238E27FC236}">
                <a16:creationId xmlns:a16="http://schemas.microsoft.com/office/drawing/2014/main" xmlns="" id="{9FEBF869-009B-D1F0-A1BE-3114B6AA90F7}"/>
              </a:ext>
            </a:extLst>
          </p:cNvPr>
          <p:cNvSpPr txBox="1"/>
          <p:nvPr/>
        </p:nvSpPr>
        <p:spPr>
          <a:xfrm>
            <a:off x="3958264" y="1711449"/>
            <a:ext cx="5221240" cy="4711611"/>
          </a:xfrm>
          <a:prstGeom prst="rect">
            <a:avLst/>
          </a:prstGeom>
          <a:noFill/>
        </p:spPr>
        <p:txBody>
          <a:bodyPr wrap="square">
            <a:spAutoFit/>
          </a:bodyPr>
          <a:lstStyle/>
          <a:p>
            <a:pPr marL="342900" indent="-342900" algn="just">
              <a:lnSpc>
                <a:spcPct val="150000"/>
              </a:lnSpc>
              <a:spcAft>
                <a:spcPts val="1000"/>
              </a:spcAft>
              <a:buFont typeface="Wingdings" panose="05000000000000000000" pitchFamily="2" charset="2"/>
              <a:buChar char=""/>
              <a:tabLst>
                <a:tab pos="502920" algn="l"/>
              </a:tabLst>
            </a:pPr>
            <a:r>
              <a:rPr lang="hi-IN" sz="2000" dirty="0">
                <a:latin typeface="Bookman Old Style" panose="02050604050505020204" pitchFamily="18" charset="0"/>
                <a:ea typeface="Times New Roman" panose="02020603050405020304" pitchFamily="18" charset="0"/>
                <a:cs typeface="Mangal" panose="02040503050203030202" pitchFamily="18" charset="0"/>
              </a:rPr>
              <a:t>इसे आमतौर पर तरल संयोजी ऊतक कहा जाता है।</a:t>
            </a:r>
          </a:p>
          <a:p>
            <a:pPr marL="342900" indent="-342900" algn="just">
              <a:lnSpc>
                <a:spcPct val="150000"/>
              </a:lnSpc>
              <a:spcAft>
                <a:spcPts val="1000"/>
              </a:spcAft>
              <a:buFont typeface="Wingdings" panose="05000000000000000000" pitchFamily="2" charset="2"/>
              <a:buChar char=""/>
              <a:tabLst>
                <a:tab pos="502920" algn="l"/>
              </a:tabLst>
            </a:pPr>
            <a:r>
              <a:rPr lang="hi-IN" sz="2000" dirty="0">
                <a:latin typeface="Bookman Old Style" panose="02050604050505020204" pitchFamily="18" charset="0"/>
                <a:ea typeface="Times New Roman" panose="02020603050405020304" pitchFamily="18" charset="0"/>
                <a:cs typeface="Mangal" panose="02040503050203030202" pitchFamily="18" charset="0"/>
              </a:rPr>
              <a:t>ऑक्सीजनयुक्त होने पर यह चमकीला लाल (धमनियों में) और बिना ऑक्सीजन के गहरे बैंगनी-लाल रंग का होता है (शिराओं में)।</a:t>
            </a:r>
          </a:p>
          <a:p>
            <a:pPr marL="342900" indent="-342900" algn="just">
              <a:lnSpc>
                <a:spcPct val="150000"/>
              </a:lnSpc>
              <a:spcAft>
                <a:spcPts val="1000"/>
              </a:spcAft>
              <a:buFont typeface="Wingdings" panose="05000000000000000000" pitchFamily="2" charset="2"/>
              <a:buChar char=""/>
              <a:tabLst>
                <a:tab pos="502920" algn="l"/>
              </a:tabLst>
            </a:pPr>
            <a:r>
              <a:rPr lang="hi-IN" sz="2000" dirty="0">
                <a:latin typeface="Bookman Old Style" panose="02050604050505020204" pitchFamily="18" charset="0"/>
                <a:ea typeface="Times New Roman" panose="02020603050405020304" pitchFamily="18" charset="0"/>
                <a:cs typeface="Mangal" panose="02040503050203030202" pitchFamily="18" charset="0"/>
              </a:rPr>
              <a:t>इसका पीएच मान हल्का क्षारीय होता है (7.4)</a:t>
            </a:r>
          </a:p>
          <a:p>
            <a:pPr marL="342900" indent="-342900" algn="just">
              <a:lnSpc>
                <a:spcPct val="150000"/>
              </a:lnSpc>
              <a:spcAft>
                <a:spcPts val="1000"/>
              </a:spcAft>
              <a:buFont typeface="Wingdings" panose="05000000000000000000" pitchFamily="2" charset="2"/>
              <a:buChar char=""/>
              <a:tabLst>
                <a:tab pos="502920" algn="l"/>
              </a:tabLst>
            </a:pPr>
            <a:r>
              <a:rPr lang="hi-IN" sz="2000" dirty="0">
                <a:latin typeface="Bookman Old Style" panose="02050604050505020204" pitchFamily="18" charset="0"/>
                <a:ea typeface="Times New Roman" panose="02020603050405020304" pitchFamily="18" charset="0"/>
                <a:cs typeface="Mangal" panose="02040503050203030202" pitchFamily="18" charset="0"/>
              </a:rPr>
              <a:t>शरीर में रक्त का कुल आयतन – 5 से 6 लीटर (शरीर के वजन का लगभग 8%)</a:t>
            </a:r>
          </a:p>
          <a:p>
            <a:pPr marL="342900" indent="-342900" algn="just">
              <a:lnSpc>
                <a:spcPct val="150000"/>
              </a:lnSpc>
              <a:spcAft>
                <a:spcPts val="1000"/>
              </a:spcAft>
              <a:buFont typeface="Wingdings" panose="05000000000000000000" pitchFamily="2" charset="2"/>
              <a:buChar char=""/>
              <a:tabLst>
                <a:tab pos="502920" algn="l"/>
              </a:tabLst>
            </a:pPr>
            <a:r>
              <a:rPr lang="hi-IN" sz="2000" dirty="0">
                <a:latin typeface="Bookman Old Style" panose="02050604050505020204" pitchFamily="18" charset="0"/>
                <a:ea typeface="Times New Roman" panose="02020603050405020304" pitchFamily="18" charset="0"/>
                <a:cs typeface="Mangal" panose="02040503050203030202" pitchFamily="18" charset="0"/>
              </a:rPr>
              <a:t>इसका विशिष्ट गुरुत्व 1.005 होता है।</a:t>
            </a:r>
            <a:endParaRPr lang="en-IN" sz="32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11947123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6170F89-E116-D29A-4538-F7D916BB0830}"/>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F0D5E375-DA59-D29F-F6D8-A880BCC431C0}"/>
              </a:ext>
            </a:extLst>
          </p:cNvPr>
          <p:cNvSpPr/>
          <p:nvPr/>
        </p:nvSpPr>
        <p:spPr>
          <a:xfrm>
            <a:off x="3715894" y="19730"/>
            <a:ext cx="5428106" cy="683827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lvl="0" algn="just">
              <a:lnSpc>
                <a:spcPct val="115000"/>
              </a:lnSpc>
              <a:spcAft>
                <a:spcPts val="1000"/>
              </a:spcAft>
            </a:pPr>
            <a:endParaRPr lang="en-US" sz="28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endParaRPr>
          </a:p>
          <a:p>
            <a:pPr lvl="0" algn="just">
              <a:lnSpc>
                <a:spcPct val="115000"/>
              </a:lnSpc>
              <a:spcAft>
                <a:spcPts val="1000"/>
              </a:spcAft>
            </a:pPr>
            <a:endParaRPr lang="en-US" sz="28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endParaRPr>
          </a:p>
          <a:p>
            <a:pPr lvl="0" algn="just">
              <a:lnSpc>
                <a:spcPct val="115000"/>
              </a:lnSpc>
              <a:spcAft>
                <a:spcPts val="1000"/>
              </a:spcAft>
            </a:pPr>
            <a:r>
              <a:rPr lang="hi-IN" sz="28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rPr>
              <a:t>पल्स-रेट को प्रभावित करने वाले कारक </a:t>
            </a:r>
            <a:r>
              <a:rPr lang="en-US" sz="2800" b="1" dirty="0">
                <a:solidFill>
                  <a:srgbClr val="FF0000"/>
                </a:solidFill>
                <a:latin typeface="Calibri" panose="020F0502020204030204" pitchFamily="34" charset="0"/>
                <a:ea typeface="Times New Roman" panose="02020603050405020304" pitchFamily="18" charset="0"/>
                <a:cs typeface="Mangal" panose="02040503050203030202" pitchFamily="18" charset="0"/>
              </a:rPr>
              <a:t>:</a:t>
            </a:r>
            <a:endParaRPr lang="en-IN" sz="2800" dirty="0">
              <a:solidFill>
                <a:prstClr val="black"/>
              </a:solidFill>
              <a:latin typeface="Calibri" panose="020F0502020204030204" pitchFamily="34" charset="0"/>
              <a:ea typeface="Times New Roman" panose="02020603050405020304" pitchFamily="18" charset="0"/>
              <a:cs typeface="Mangal" panose="02040503050203030202" pitchFamily="18" charset="0"/>
            </a:endParaRPr>
          </a:p>
          <a:p>
            <a:pPr lvl="0" algn="just">
              <a:lnSpc>
                <a:spcPct val="115000"/>
              </a:lnSpc>
              <a:spcAft>
                <a:spcPts val="1000"/>
              </a:spcAft>
            </a:pPr>
            <a:r>
              <a:rPr lang="hi-IN" sz="2400" u="sng" dirty="0">
                <a:solidFill>
                  <a:prstClr val="black"/>
                </a:solidFill>
                <a:latin typeface="Bookman Old Style" panose="02050604050505020204" pitchFamily="18" charset="0"/>
                <a:ea typeface="Times New Roman" panose="02020603050405020304" pitchFamily="18" charset="0"/>
                <a:cs typeface="Mangal" panose="02040503050203030202" pitchFamily="18" charset="0"/>
              </a:rPr>
              <a:t>(दर में वृद्धि: टैचीकार्डिया; दर में कमी: ब्रैडीकार्डिया)</a:t>
            </a:r>
            <a:endParaRPr lang="en-IN" sz="2400" u="sng" dirty="0">
              <a:solidFill>
                <a:prstClr val="black"/>
              </a:solidFill>
              <a:latin typeface="Bookman Old Style" panose="02050604050505020204" pitchFamily="18" charset="0"/>
              <a:ea typeface="Times New Roman" panose="02020603050405020304" pitchFamily="18" charset="0"/>
              <a:cs typeface="Mangal" panose="02040503050203030202" pitchFamily="18" charset="0"/>
            </a:endParaRPr>
          </a:p>
          <a:p>
            <a:pPr marL="342900" lvl="0" indent="-342900" algn="just">
              <a:lnSpc>
                <a:spcPct val="115000"/>
              </a:lnSpc>
              <a:spcAft>
                <a:spcPts val="1000"/>
              </a:spcAft>
              <a:buFont typeface="Wingdings" pitchFamily="2" charset="2"/>
              <a:buChar char="§"/>
            </a:pPr>
            <a:r>
              <a:rPr lang="hi-IN" sz="2400" dirty="0">
                <a:solidFill>
                  <a:prstClr val="black"/>
                </a:solidFill>
                <a:latin typeface="Bookman Old Style" panose="02050604050505020204" pitchFamily="18" charset="0"/>
                <a:ea typeface="Times New Roman" panose="02020603050405020304" pitchFamily="18" charset="0"/>
                <a:cs typeface="Mangal" panose="02040503050203030202" pitchFamily="18" charset="0"/>
              </a:rPr>
              <a:t>व्यायाम से पल्स रेट बढ़ जाती है, जबकि आराम से यह धीमी हो जाती है।</a:t>
            </a:r>
          </a:p>
          <a:p>
            <a:pPr marL="342900" lvl="0" indent="-342900" algn="just">
              <a:lnSpc>
                <a:spcPct val="115000"/>
              </a:lnSpc>
              <a:spcAft>
                <a:spcPts val="1000"/>
              </a:spcAft>
              <a:buFont typeface="Wingdings" pitchFamily="2" charset="2"/>
              <a:buChar char="§"/>
            </a:pPr>
            <a:r>
              <a:rPr lang="hi-IN" sz="2400" dirty="0">
                <a:solidFill>
                  <a:prstClr val="black"/>
                </a:solidFill>
                <a:latin typeface="Bookman Old Style" panose="02050604050505020204" pitchFamily="18" charset="0"/>
                <a:ea typeface="Times New Roman" panose="02020603050405020304" pitchFamily="18" charset="0"/>
                <a:cs typeface="Mangal" panose="02040503050203030202" pitchFamily="18" charset="0"/>
              </a:rPr>
              <a:t>उम्र बढ़ने के साथ पल्स रेट कम हो जाती है (बच्चों में यह 120-140 होती है)।</a:t>
            </a:r>
          </a:p>
          <a:p>
            <a:pPr marL="342900" lvl="0" indent="-342900" algn="just">
              <a:lnSpc>
                <a:spcPct val="115000"/>
              </a:lnSpc>
              <a:spcAft>
                <a:spcPts val="1000"/>
              </a:spcAft>
              <a:buFont typeface="Wingdings" pitchFamily="2" charset="2"/>
              <a:buChar char="§"/>
            </a:pPr>
            <a:r>
              <a:rPr lang="hi-IN" sz="2400" dirty="0">
                <a:solidFill>
                  <a:prstClr val="black"/>
                </a:solidFill>
                <a:latin typeface="Bookman Old Style" panose="02050604050505020204" pitchFamily="18" charset="0"/>
                <a:ea typeface="Times New Roman" panose="02020603050405020304" pitchFamily="18" charset="0"/>
                <a:cs typeface="Mangal" panose="02040503050203030202" pitchFamily="18" charset="0"/>
              </a:rPr>
              <a:t>बुखार, सदमा, रक्तस्राव जैसी स्थितियों में पल्स रेट बढ़ जाती है।</a:t>
            </a:r>
            <a:endParaRPr lang="en-IN" sz="3200" dirty="0">
              <a:solidFill>
                <a:prstClr val="black"/>
              </a:solidFill>
              <a:latin typeface="Calibri" panose="020F0502020204030204" pitchFamily="34" charset="0"/>
              <a:ea typeface="Times New Roman" panose="02020603050405020304" pitchFamily="18" charset="0"/>
              <a:cs typeface="Mangal" panose="02040503050203030202" pitchFamily="18" charset="0"/>
            </a:endParaRPr>
          </a:p>
        </p:txBody>
      </p:sp>
      <p:sp>
        <p:nvSpPr>
          <p:cNvPr id="222" name="Duties of…">
            <a:extLst>
              <a:ext uri="{FF2B5EF4-FFF2-40B4-BE49-F238E27FC236}">
                <a16:creationId xmlns:a16="http://schemas.microsoft.com/office/drawing/2014/main" xmlns="" id="{E789D257-7AAB-429D-7523-32BD60BE367F}"/>
              </a:ext>
            </a:extLst>
          </p:cNvPr>
          <p:cNvSpPr txBox="1"/>
          <p:nvPr/>
        </p:nvSpPr>
        <p:spPr>
          <a:xfrm>
            <a:off x="352880" y="2786719"/>
            <a:ext cx="3237668" cy="5108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018" tIns="22018" rIns="22018" bIns="22018">
            <a:spAutoFit/>
          </a:bodyPr>
          <a:lstStyle/>
          <a:p>
            <a:pPr marL="0" marR="0" lvl="0" indent="0" algn="ctr" defTabSz="457200" rtl="0" eaLnBrk="1" fontAlgn="auto" latinLnBrk="0" hangingPunct="1">
              <a:lnSpc>
                <a:spcPct val="115000"/>
              </a:lnSpc>
              <a:spcBef>
                <a:spcPts val="0"/>
              </a:spcBef>
              <a:spcAft>
                <a:spcPts val="1000"/>
              </a:spcAft>
              <a:buClrTx/>
              <a:buSzTx/>
              <a:buFontTx/>
              <a:buNone/>
              <a:tabLst/>
              <a:defRPr/>
            </a:pPr>
            <a:endParaRPr kumimoji="0" lang="en-IN" sz="2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66B341D3-765D-FD2B-E9AC-D345E638373A}"/>
              </a:ext>
            </a:extLst>
          </p:cNvPr>
          <p:cNvSpPr txBox="1"/>
          <p:nvPr/>
        </p:nvSpPr>
        <p:spPr>
          <a:xfrm>
            <a:off x="3958264" y="2433373"/>
            <a:ext cx="3814733" cy="2869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018" tIns="22018" rIns="22018" bIns="22018">
            <a:spAutoFit/>
          </a:bodyPr>
          <a:lstStyle/>
          <a:p>
            <a:pPr marL="276894" marR="0" lvl="0" indent="-276894" algn="l" defTabSz="457200" rtl="0" eaLnBrk="1" fontAlgn="auto" latinLnBrk="0" hangingPunct="1">
              <a:lnSpc>
                <a:spcPct val="100000"/>
              </a:lnSpc>
              <a:spcBef>
                <a:spcPts val="366"/>
              </a:spcBef>
              <a:spcAft>
                <a:spcPts val="0"/>
              </a:spcAft>
              <a:buClrTx/>
              <a:buSzTx/>
              <a:buFont typeface="Arial" panose="020B0604020202020204" pitchFamily="34" charset="0"/>
              <a:buChar char="•"/>
              <a:tabLst>
                <a:tab pos="597556" algn="l"/>
                <a:tab pos="1112043" algn="l"/>
                <a:tab pos="1626530" algn="l"/>
                <a:tab pos="2141018" algn="l"/>
                <a:tab pos="2655504" algn="l"/>
                <a:tab pos="3169991" algn="l"/>
                <a:tab pos="3684479" algn="l"/>
                <a:tab pos="4198966" algn="l"/>
                <a:tab pos="4713453" algn="l"/>
                <a:tab pos="5227940" algn="l"/>
                <a:tab pos="5742428" algn="l"/>
              </a:tabLst>
              <a:defRPr/>
            </a:pPr>
            <a:endParaRPr kumimoji="0" lang="en-GB" sz="1576" b="0" i="0" u="none" strike="noStrike" kern="1200" cap="none" spc="0" normalizeH="0" baseline="0" noProof="0" dirty="0">
              <a:ln>
                <a:noFill/>
              </a:ln>
              <a:solidFill>
                <a:srgbClr val="1F497D"/>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75AE096A-1D45-2676-FEAA-D6D52C297A79}"/>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811564AE-2F97-FC7C-93B2-02B24E48C3BC}"/>
              </a:ext>
            </a:extLst>
          </p:cNvPr>
          <p:cNvPicPr>
            <a:picLocks noChangeAspect="1"/>
          </p:cNvPicPr>
          <p:nvPr/>
        </p:nvPicPr>
        <p:blipFill>
          <a:blip r:embed="rId2" cstate="print"/>
          <a:stretch>
            <a:fillRect/>
          </a:stretch>
        </p:blipFill>
        <p:spPr>
          <a:xfrm>
            <a:off x="1550775" y="5189688"/>
            <a:ext cx="360921" cy="155396"/>
          </a:xfrm>
          <a:prstGeom prst="rect">
            <a:avLst/>
          </a:prstGeom>
        </p:spPr>
      </p:pic>
      <p:pic>
        <p:nvPicPr>
          <p:cNvPr id="7" name="Picture 6">
            <a:extLst>
              <a:ext uri="{FF2B5EF4-FFF2-40B4-BE49-F238E27FC236}">
                <a16:creationId xmlns:a16="http://schemas.microsoft.com/office/drawing/2014/main" xmlns="" id="{A61D0CA6-B733-4EF9-9D74-7B1C3ABF97AC}"/>
              </a:ext>
            </a:extLst>
          </p:cNvPr>
          <p:cNvPicPr>
            <a:picLocks noChangeAspect="1"/>
          </p:cNvPicPr>
          <p:nvPr/>
        </p:nvPicPr>
        <p:blipFill>
          <a:blip r:embed="rId3"/>
          <a:stretch>
            <a:fillRect/>
          </a:stretch>
        </p:blipFill>
        <p:spPr>
          <a:xfrm>
            <a:off x="963290" y="2901717"/>
            <a:ext cx="1725318" cy="963251"/>
          </a:xfrm>
          <a:prstGeom prst="rect">
            <a:avLst/>
          </a:prstGeom>
        </p:spPr>
      </p:pic>
    </p:spTree>
    <p:extLst>
      <p:ext uri="{BB962C8B-B14F-4D97-AF65-F5344CB8AC3E}">
        <p14:creationId xmlns:p14="http://schemas.microsoft.com/office/powerpoint/2010/main" val="25889615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6170F89-E116-D29A-4538-F7D916BB0830}"/>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F0D5E375-DA59-D29F-F6D8-A880BCC431C0}"/>
              </a:ext>
            </a:extLst>
          </p:cNvPr>
          <p:cNvSpPr/>
          <p:nvPr/>
        </p:nvSpPr>
        <p:spPr>
          <a:xfrm>
            <a:off x="3715894" y="19730"/>
            <a:ext cx="5428106" cy="683827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marL="342900" lvl="0" indent="-342900" algn="just">
              <a:lnSpc>
                <a:spcPct val="115000"/>
              </a:lnSpc>
              <a:spcAft>
                <a:spcPts val="1000"/>
              </a:spcAft>
              <a:buFont typeface="Wingdings" panose="05000000000000000000" pitchFamily="2" charset="2"/>
              <a:buChar char=""/>
              <a:tabLst>
                <a:tab pos="91440" algn="l"/>
              </a:tabLst>
            </a:pPr>
            <a:endParaRPr lang="en-US" sz="2800" dirty="0">
              <a:solidFill>
                <a:prstClr val="black"/>
              </a:solidFill>
              <a:latin typeface="Bookman Old Style" panose="02050604050505020204" pitchFamily="18" charset="0"/>
              <a:ea typeface="Times New Roman" panose="02020603050405020304" pitchFamily="18" charset="0"/>
              <a:cs typeface="Mangal" panose="02040503050203030202" pitchFamily="18" charset="0"/>
            </a:endParaRPr>
          </a:p>
          <a:p>
            <a:pPr marL="342900" lvl="0" indent="-342900" algn="just">
              <a:lnSpc>
                <a:spcPct val="115000"/>
              </a:lnSpc>
              <a:spcAft>
                <a:spcPts val="1000"/>
              </a:spcAft>
              <a:buFont typeface="Wingdings" panose="05000000000000000000" pitchFamily="2" charset="2"/>
              <a:buChar char=""/>
              <a:tabLst>
                <a:tab pos="91440" algn="l"/>
              </a:tabLst>
            </a:pPr>
            <a:endParaRPr lang="en-US" sz="2800" dirty="0">
              <a:solidFill>
                <a:prstClr val="black"/>
              </a:solidFill>
              <a:latin typeface="Bookman Old Style" panose="02050604050505020204" pitchFamily="18" charset="0"/>
              <a:ea typeface="Times New Roman" panose="02020603050405020304" pitchFamily="18" charset="0"/>
              <a:cs typeface="Mangal" panose="02040503050203030202" pitchFamily="18" charset="0"/>
            </a:endParaRPr>
          </a:p>
          <a:p>
            <a:pPr marL="342900" lvl="0" indent="-342900" algn="just">
              <a:lnSpc>
                <a:spcPct val="115000"/>
              </a:lnSpc>
              <a:spcAft>
                <a:spcPts val="1000"/>
              </a:spcAft>
              <a:buFont typeface="Wingdings" panose="05000000000000000000" pitchFamily="2" charset="2"/>
              <a:buChar char=""/>
              <a:tabLst>
                <a:tab pos="91440" algn="l"/>
              </a:tabLst>
            </a:pPr>
            <a:endParaRPr lang="en-US" sz="2800" dirty="0">
              <a:solidFill>
                <a:prstClr val="black"/>
              </a:solidFill>
              <a:latin typeface="Bookman Old Style" panose="02050604050505020204" pitchFamily="18" charset="0"/>
              <a:ea typeface="Times New Roman" panose="02020603050405020304" pitchFamily="18" charset="0"/>
              <a:cs typeface="Mangal" panose="02040503050203030202" pitchFamily="18" charset="0"/>
            </a:endParaRPr>
          </a:p>
          <a:p>
            <a:pPr marL="342900" lvl="0" indent="-342900" algn="just">
              <a:lnSpc>
                <a:spcPct val="115000"/>
              </a:lnSpc>
              <a:spcAft>
                <a:spcPts val="1000"/>
              </a:spcAft>
              <a:buFont typeface="Wingdings" panose="05000000000000000000" pitchFamily="2" charset="2"/>
              <a:buChar char=""/>
              <a:tabLst>
                <a:tab pos="91440" algn="l"/>
              </a:tabLst>
            </a:pPr>
            <a:r>
              <a:rPr lang="hi-IN" sz="2800" dirty="0">
                <a:solidFill>
                  <a:prstClr val="black"/>
                </a:solidFill>
                <a:latin typeface="Bookman Old Style" panose="02050604050505020204" pitchFamily="18" charset="0"/>
                <a:ea typeface="Times New Roman" panose="02020603050405020304" pitchFamily="18" charset="0"/>
                <a:cs typeface="Mangal" panose="02040503050203030202" pitchFamily="18" charset="0"/>
              </a:rPr>
              <a:t>सिर में चोट लगने पर ब्रैडीकार्डिया हो सकता है।</a:t>
            </a:r>
          </a:p>
          <a:p>
            <a:pPr marL="342900" lvl="0" indent="-342900" algn="just">
              <a:lnSpc>
                <a:spcPct val="115000"/>
              </a:lnSpc>
              <a:spcAft>
                <a:spcPts val="1000"/>
              </a:spcAft>
              <a:buFont typeface="Wingdings" panose="05000000000000000000" pitchFamily="2" charset="2"/>
              <a:buChar char=""/>
              <a:tabLst>
                <a:tab pos="91440" algn="l"/>
              </a:tabLst>
            </a:pPr>
            <a:r>
              <a:rPr lang="hi-IN" sz="2800" dirty="0">
                <a:solidFill>
                  <a:prstClr val="black"/>
                </a:solidFill>
                <a:latin typeface="Bookman Old Style" panose="02050604050505020204" pitchFamily="18" charset="0"/>
                <a:ea typeface="Times New Roman" panose="02020603050405020304" pitchFamily="18" charset="0"/>
                <a:cs typeface="Mangal" panose="02040503050203030202" pitchFamily="18" charset="0"/>
              </a:rPr>
              <a:t>पुरुषों की तुलना में महिलाओं में इसकी दर थोड़ी अधिक होती है।</a:t>
            </a:r>
          </a:p>
          <a:p>
            <a:pPr marL="342900" lvl="0" indent="-342900" algn="just">
              <a:lnSpc>
                <a:spcPct val="115000"/>
              </a:lnSpc>
              <a:spcAft>
                <a:spcPts val="1000"/>
              </a:spcAft>
              <a:buFont typeface="Wingdings" panose="05000000000000000000" pitchFamily="2" charset="2"/>
              <a:buChar char=""/>
              <a:tabLst>
                <a:tab pos="91440" algn="l"/>
              </a:tabLst>
            </a:pPr>
            <a:r>
              <a:rPr lang="hi-IN" sz="2800" dirty="0">
                <a:solidFill>
                  <a:prstClr val="black"/>
                </a:solidFill>
                <a:latin typeface="Bookman Old Style" panose="02050604050505020204" pitchFamily="18" charset="0"/>
                <a:ea typeface="Times New Roman" panose="02020603050405020304" pitchFamily="18" charset="0"/>
                <a:cs typeface="Mangal" panose="02040503050203030202" pitchFamily="18" charset="0"/>
              </a:rPr>
              <a:t>कुछ दवाएं हृदय गति को बढ़ा या घटा सकती हैं।</a:t>
            </a:r>
            <a:r>
              <a:rPr lang="en-US" sz="2800" dirty="0">
                <a:solidFill>
                  <a:prstClr val="black"/>
                </a:solidFill>
                <a:latin typeface="Bookman Old Style" panose="02050604050505020204" pitchFamily="18" charset="0"/>
                <a:ea typeface="Times New Roman" panose="02020603050405020304" pitchFamily="18" charset="0"/>
                <a:cs typeface="Mangal" panose="02040503050203030202" pitchFamily="18" charset="0"/>
              </a:rPr>
              <a:t>.</a:t>
            </a:r>
            <a:endParaRPr lang="en-IN" sz="2800" dirty="0">
              <a:solidFill>
                <a:prstClr val="black"/>
              </a:solidFill>
              <a:latin typeface="Calibri" panose="020F0502020204030204" pitchFamily="34" charset="0"/>
              <a:ea typeface="Times New Roman" panose="02020603050405020304" pitchFamily="18" charset="0"/>
              <a:cs typeface="Mangal" panose="02040503050203030202" pitchFamily="18" charset="0"/>
            </a:endParaRPr>
          </a:p>
        </p:txBody>
      </p:sp>
      <p:sp>
        <p:nvSpPr>
          <p:cNvPr id="222" name="Duties of…">
            <a:extLst>
              <a:ext uri="{FF2B5EF4-FFF2-40B4-BE49-F238E27FC236}">
                <a16:creationId xmlns:a16="http://schemas.microsoft.com/office/drawing/2014/main" xmlns="" id="{E789D257-7AAB-429D-7523-32BD60BE367F}"/>
              </a:ext>
            </a:extLst>
          </p:cNvPr>
          <p:cNvSpPr txBox="1"/>
          <p:nvPr/>
        </p:nvSpPr>
        <p:spPr>
          <a:xfrm>
            <a:off x="352880" y="2786719"/>
            <a:ext cx="3237668" cy="5108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018" tIns="22018" rIns="22018" bIns="22018">
            <a:spAutoFit/>
          </a:bodyPr>
          <a:lstStyle/>
          <a:p>
            <a:pPr marL="0" marR="0" lvl="0" indent="0" algn="ctr" defTabSz="457200" rtl="0" eaLnBrk="1" fontAlgn="auto" latinLnBrk="0" hangingPunct="1">
              <a:lnSpc>
                <a:spcPct val="115000"/>
              </a:lnSpc>
              <a:spcBef>
                <a:spcPts val="0"/>
              </a:spcBef>
              <a:spcAft>
                <a:spcPts val="1000"/>
              </a:spcAft>
              <a:buClrTx/>
              <a:buSzTx/>
              <a:buFontTx/>
              <a:buNone/>
              <a:tabLst/>
              <a:defRPr/>
            </a:pPr>
            <a:endParaRPr kumimoji="0" lang="en-IN" sz="2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66B341D3-765D-FD2B-E9AC-D345E638373A}"/>
              </a:ext>
            </a:extLst>
          </p:cNvPr>
          <p:cNvSpPr txBox="1"/>
          <p:nvPr/>
        </p:nvSpPr>
        <p:spPr>
          <a:xfrm>
            <a:off x="3958264" y="2433373"/>
            <a:ext cx="3814733" cy="2869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018" tIns="22018" rIns="22018" bIns="22018">
            <a:spAutoFit/>
          </a:bodyPr>
          <a:lstStyle/>
          <a:p>
            <a:pPr marL="276894" marR="0" lvl="0" indent="-276894" algn="l" defTabSz="457200" rtl="0" eaLnBrk="1" fontAlgn="auto" latinLnBrk="0" hangingPunct="1">
              <a:lnSpc>
                <a:spcPct val="100000"/>
              </a:lnSpc>
              <a:spcBef>
                <a:spcPts val="366"/>
              </a:spcBef>
              <a:spcAft>
                <a:spcPts val="0"/>
              </a:spcAft>
              <a:buClrTx/>
              <a:buSzTx/>
              <a:buFont typeface="Arial" panose="020B0604020202020204" pitchFamily="34" charset="0"/>
              <a:buChar char="•"/>
              <a:tabLst>
                <a:tab pos="597556" algn="l"/>
                <a:tab pos="1112043" algn="l"/>
                <a:tab pos="1626530" algn="l"/>
                <a:tab pos="2141018" algn="l"/>
                <a:tab pos="2655504" algn="l"/>
                <a:tab pos="3169991" algn="l"/>
                <a:tab pos="3684479" algn="l"/>
                <a:tab pos="4198966" algn="l"/>
                <a:tab pos="4713453" algn="l"/>
                <a:tab pos="5227940" algn="l"/>
                <a:tab pos="5742428" algn="l"/>
              </a:tabLst>
              <a:defRPr/>
            </a:pPr>
            <a:endParaRPr kumimoji="0" lang="en-GB" sz="1576" b="0" i="0" u="none" strike="noStrike" kern="1200" cap="none" spc="0" normalizeH="0" baseline="0" noProof="0" dirty="0">
              <a:ln>
                <a:noFill/>
              </a:ln>
              <a:solidFill>
                <a:srgbClr val="1F497D"/>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75AE096A-1D45-2676-FEAA-D6D52C297A79}"/>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811564AE-2F97-FC7C-93B2-02B24E48C3BC}"/>
              </a:ext>
            </a:extLst>
          </p:cNvPr>
          <p:cNvPicPr>
            <a:picLocks noChangeAspect="1"/>
          </p:cNvPicPr>
          <p:nvPr/>
        </p:nvPicPr>
        <p:blipFill>
          <a:blip r:embed="rId2" cstate="print"/>
          <a:stretch>
            <a:fillRect/>
          </a:stretch>
        </p:blipFill>
        <p:spPr>
          <a:xfrm>
            <a:off x="1550775" y="5189688"/>
            <a:ext cx="360921" cy="155396"/>
          </a:xfrm>
          <a:prstGeom prst="rect">
            <a:avLst/>
          </a:prstGeom>
        </p:spPr>
      </p:pic>
      <p:pic>
        <p:nvPicPr>
          <p:cNvPr id="7" name="Picture 6">
            <a:extLst>
              <a:ext uri="{FF2B5EF4-FFF2-40B4-BE49-F238E27FC236}">
                <a16:creationId xmlns:a16="http://schemas.microsoft.com/office/drawing/2014/main" xmlns="" id="{A61D0CA6-B733-4EF9-9D74-7B1C3ABF97AC}"/>
              </a:ext>
            </a:extLst>
          </p:cNvPr>
          <p:cNvPicPr>
            <a:picLocks noChangeAspect="1"/>
          </p:cNvPicPr>
          <p:nvPr/>
        </p:nvPicPr>
        <p:blipFill>
          <a:blip r:embed="rId3"/>
          <a:stretch>
            <a:fillRect/>
          </a:stretch>
        </p:blipFill>
        <p:spPr>
          <a:xfrm>
            <a:off x="963290" y="2901717"/>
            <a:ext cx="1725318" cy="963251"/>
          </a:xfrm>
          <a:prstGeom prst="rect">
            <a:avLst/>
          </a:prstGeom>
        </p:spPr>
      </p:pic>
    </p:spTree>
    <p:extLst>
      <p:ext uri="{BB962C8B-B14F-4D97-AF65-F5344CB8AC3E}">
        <p14:creationId xmlns:p14="http://schemas.microsoft.com/office/powerpoint/2010/main" val="14113088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6170F89-E116-D29A-4538-F7D916BB0830}"/>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F0D5E375-DA59-D29F-F6D8-A880BCC431C0}"/>
              </a:ext>
            </a:extLst>
          </p:cNvPr>
          <p:cNvSpPr/>
          <p:nvPr/>
        </p:nvSpPr>
        <p:spPr>
          <a:xfrm>
            <a:off x="3715894" y="19730"/>
            <a:ext cx="5428106" cy="683827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marL="342900" marR="0" lvl="0" indent="-342900" algn="just" defTabSz="457200" rtl="0" eaLnBrk="1" fontAlgn="auto" latinLnBrk="0" hangingPunct="1">
              <a:lnSpc>
                <a:spcPct val="115000"/>
              </a:lnSpc>
              <a:spcBef>
                <a:spcPts val="0"/>
              </a:spcBef>
              <a:spcAft>
                <a:spcPts val="1000"/>
              </a:spcAft>
              <a:buClrTx/>
              <a:buSzTx/>
              <a:buFont typeface="Wingdings" panose="05000000000000000000" pitchFamily="2" charset="2"/>
              <a:buChar char=""/>
              <a:tabLst>
                <a:tab pos="91440" algn="l"/>
              </a:tabLst>
              <a:defRPr/>
            </a:pPr>
            <a:endParaRPr kumimoji="0" lang="en-US" sz="2800" b="0" i="0" u="none" strike="noStrike" kern="1200" cap="none" spc="0" normalizeH="0" baseline="0" noProof="0" dirty="0">
              <a:ln>
                <a:noFill/>
              </a:ln>
              <a:solidFill>
                <a:prstClr val="black"/>
              </a:solidFill>
              <a:effectLst/>
              <a:uLnTx/>
              <a:uFillTx/>
              <a:latin typeface="Bookman Old Style" panose="02050604050505020204" pitchFamily="18" charset="0"/>
              <a:ea typeface="Times New Roman" panose="02020603050405020304" pitchFamily="18" charset="0"/>
              <a:cs typeface="Mangal" panose="02040503050203030202" pitchFamily="18" charset="0"/>
            </a:endParaRPr>
          </a:p>
          <a:p>
            <a:pPr marL="342900" marR="0" lvl="0" indent="-342900" algn="just" defTabSz="457200" rtl="0" eaLnBrk="1" fontAlgn="auto" latinLnBrk="0" hangingPunct="1">
              <a:lnSpc>
                <a:spcPct val="115000"/>
              </a:lnSpc>
              <a:spcBef>
                <a:spcPts val="0"/>
              </a:spcBef>
              <a:spcAft>
                <a:spcPts val="1000"/>
              </a:spcAft>
              <a:buClrTx/>
              <a:buSzTx/>
              <a:buFont typeface="Wingdings" panose="05000000000000000000" pitchFamily="2" charset="2"/>
              <a:buChar char=""/>
              <a:tabLst>
                <a:tab pos="91440" algn="l"/>
              </a:tabLst>
              <a:defRPr/>
            </a:pPr>
            <a:endParaRPr kumimoji="0" lang="en-US" sz="2800" b="0" i="0" u="none" strike="noStrike" kern="1200" cap="none" spc="0" normalizeH="0" baseline="0" noProof="0" dirty="0">
              <a:ln>
                <a:noFill/>
              </a:ln>
              <a:solidFill>
                <a:prstClr val="black"/>
              </a:solidFill>
              <a:effectLst/>
              <a:uLnTx/>
              <a:uFillTx/>
              <a:latin typeface="Bookman Old Style" panose="02050604050505020204" pitchFamily="18" charset="0"/>
              <a:ea typeface="Times New Roman" panose="02020603050405020304" pitchFamily="18" charset="0"/>
              <a:cs typeface="Mangal" panose="02040503050203030202" pitchFamily="18" charset="0"/>
            </a:endParaRPr>
          </a:p>
          <a:p>
            <a:pPr marL="342900" marR="0" lvl="0" indent="-342900" algn="just" defTabSz="457200" rtl="0" eaLnBrk="1" fontAlgn="auto" latinLnBrk="0" hangingPunct="1">
              <a:lnSpc>
                <a:spcPct val="115000"/>
              </a:lnSpc>
              <a:spcBef>
                <a:spcPts val="0"/>
              </a:spcBef>
              <a:spcAft>
                <a:spcPts val="1000"/>
              </a:spcAft>
              <a:buClrTx/>
              <a:buSzTx/>
              <a:buFont typeface="Wingdings" panose="05000000000000000000" pitchFamily="2" charset="2"/>
              <a:buChar char=""/>
              <a:tabLst>
                <a:tab pos="91440" algn="l"/>
              </a:tabLst>
              <a:defRPr/>
            </a:pPr>
            <a:endParaRPr kumimoji="0" lang="en-US" sz="2800" b="0" i="0" u="none" strike="noStrike" kern="1200" cap="none" spc="0" normalizeH="0" baseline="0" noProof="0" dirty="0">
              <a:ln>
                <a:noFill/>
              </a:ln>
              <a:solidFill>
                <a:prstClr val="black"/>
              </a:solidFill>
              <a:effectLst/>
              <a:uLnTx/>
              <a:uFillTx/>
              <a:latin typeface="Bookman Old Style" panose="02050604050505020204" pitchFamily="18" charset="0"/>
              <a:ea typeface="Times New Roman" panose="02020603050405020304" pitchFamily="18" charset="0"/>
              <a:cs typeface="Mangal" panose="02040503050203030202" pitchFamily="18" charset="0"/>
            </a:endParaRPr>
          </a:p>
          <a:p>
            <a:pPr marR="0" lvl="0" algn="just" defTabSz="457200" rtl="0" eaLnBrk="1" fontAlgn="auto" latinLnBrk="0" hangingPunct="1">
              <a:lnSpc>
                <a:spcPct val="115000"/>
              </a:lnSpc>
              <a:spcBef>
                <a:spcPts val="0"/>
              </a:spcBef>
              <a:spcAft>
                <a:spcPts val="1000"/>
              </a:spcAft>
              <a:buClrTx/>
              <a:buSzTx/>
              <a:tabLst>
                <a:tab pos="91440" algn="l"/>
              </a:tabLst>
              <a:defRPr/>
            </a:pPr>
            <a:endParaRPr kumimoji="0" lang="en-IN" sz="2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angal" panose="02040503050203030202" pitchFamily="18" charset="0"/>
            </a:endParaRPr>
          </a:p>
        </p:txBody>
      </p:sp>
      <p:sp>
        <p:nvSpPr>
          <p:cNvPr id="222" name="Duties of…">
            <a:extLst>
              <a:ext uri="{FF2B5EF4-FFF2-40B4-BE49-F238E27FC236}">
                <a16:creationId xmlns:a16="http://schemas.microsoft.com/office/drawing/2014/main" xmlns="" id="{E789D257-7AAB-429D-7523-32BD60BE367F}"/>
              </a:ext>
            </a:extLst>
          </p:cNvPr>
          <p:cNvSpPr txBox="1"/>
          <p:nvPr/>
        </p:nvSpPr>
        <p:spPr>
          <a:xfrm>
            <a:off x="352880" y="2786719"/>
            <a:ext cx="3237668" cy="5108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018" tIns="22018" rIns="22018" bIns="22018">
            <a:spAutoFit/>
          </a:bodyPr>
          <a:lstStyle/>
          <a:p>
            <a:pPr marL="0" marR="0" lvl="0" indent="0" algn="ctr" defTabSz="457200" rtl="0" eaLnBrk="1" fontAlgn="auto" latinLnBrk="0" hangingPunct="1">
              <a:lnSpc>
                <a:spcPct val="115000"/>
              </a:lnSpc>
              <a:spcBef>
                <a:spcPts val="0"/>
              </a:spcBef>
              <a:spcAft>
                <a:spcPts val="1000"/>
              </a:spcAft>
              <a:buClrTx/>
              <a:buSzTx/>
              <a:buFontTx/>
              <a:buNone/>
              <a:tabLst/>
              <a:defRPr/>
            </a:pPr>
            <a:endParaRPr kumimoji="0" lang="en-IN" sz="2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66B341D3-765D-FD2B-E9AC-D345E638373A}"/>
              </a:ext>
            </a:extLst>
          </p:cNvPr>
          <p:cNvSpPr txBox="1"/>
          <p:nvPr/>
        </p:nvSpPr>
        <p:spPr>
          <a:xfrm>
            <a:off x="3958264" y="2433373"/>
            <a:ext cx="3814733" cy="2869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018" tIns="22018" rIns="22018" bIns="22018">
            <a:spAutoFit/>
          </a:bodyPr>
          <a:lstStyle/>
          <a:p>
            <a:pPr marL="276894" marR="0" lvl="0" indent="-276894" algn="l" defTabSz="457200" rtl="0" eaLnBrk="1" fontAlgn="auto" latinLnBrk="0" hangingPunct="1">
              <a:lnSpc>
                <a:spcPct val="100000"/>
              </a:lnSpc>
              <a:spcBef>
                <a:spcPts val="366"/>
              </a:spcBef>
              <a:spcAft>
                <a:spcPts val="0"/>
              </a:spcAft>
              <a:buClrTx/>
              <a:buSzTx/>
              <a:buFont typeface="Arial" panose="020B0604020202020204" pitchFamily="34" charset="0"/>
              <a:buChar char="•"/>
              <a:tabLst>
                <a:tab pos="597556" algn="l"/>
                <a:tab pos="1112043" algn="l"/>
                <a:tab pos="1626530" algn="l"/>
                <a:tab pos="2141018" algn="l"/>
                <a:tab pos="2655504" algn="l"/>
                <a:tab pos="3169991" algn="l"/>
                <a:tab pos="3684479" algn="l"/>
                <a:tab pos="4198966" algn="l"/>
                <a:tab pos="4713453" algn="l"/>
                <a:tab pos="5227940" algn="l"/>
                <a:tab pos="5742428" algn="l"/>
              </a:tabLst>
              <a:defRPr/>
            </a:pPr>
            <a:endParaRPr kumimoji="0" lang="en-GB" sz="1576" b="0" i="0" u="none" strike="noStrike" kern="1200" cap="none" spc="0" normalizeH="0" baseline="0" noProof="0" dirty="0">
              <a:ln>
                <a:noFill/>
              </a:ln>
              <a:solidFill>
                <a:srgbClr val="1F497D"/>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75AE096A-1D45-2676-FEAA-D6D52C297A79}"/>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811564AE-2F97-FC7C-93B2-02B24E48C3BC}"/>
              </a:ext>
            </a:extLst>
          </p:cNvPr>
          <p:cNvPicPr>
            <a:picLocks noChangeAspect="1"/>
          </p:cNvPicPr>
          <p:nvPr/>
        </p:nvPicPr>
        <p:blipFill>
          <a:blip r:embed="rId2" cstate="print"/>
          <a:stretch>
            <a:fillRect/>
          </a:stretch>
        </p:blipFill>
        <p:spPr>
          <a:xfrm>
            <a:off x="1550775" y="5189688"/>
            <a:ext cx="360921" cy="155396"/>
          </a:xfrm>
          <a:prstGeom prst="rect">
            <a:avLst/>
          </a:prstGeom>
        </p:spPr>
      </p:pic>
      <p:sp>
        <p:nvSpPr>
          <p:cNvPr id="9" name="TextBox 8">
            <a:extLst>
              <a:ext uri="{FF2B5EF4-FFF2-40B4-BE49-F238E27FC236}">
                <a16:creationId xmlns:a16="http://schemas.microsoft.com/office/drawing/2014/main" xmlns="" id="{CDB3B34C-36AA-42B1-BEC5-E383E85A74E0}"/>
              </a:ext>
            </a:extLst>
          </p:cNvPr>
          <p:cNvSpPr txBox="1"/>
          <p:nvPr/>
        </p:nvSpPr>
        <p:spPr>
          <a:xfrm>
            <a:off x="-1975479" y="2988580"/>
            <a:ext cx="7602855" cy="558743"/>
          </a:xfrm>
          <a:prstGeom prst="rect">
            <a:avLst/>
          </a:prstGeom>
          <a:noFill/>
        </p:spPr>
        <p:txBody>
          <a:bodyPr wrap="square">
            <a:spAutoFit/>
          </a:bodyPr>
          <a:lstStyle/>
          <a:p>
            <a:pPr algn="ctr">
              <a:lnSpc>
                <a:spcPct val="115000"/>
              </a:lnSpc>
              <a:spcAft>
                <a:spcPts val="1000"/>
              </a:spcAft>
            </a:pPr>
            <a:r>
              <a:rPr lang="hi-IN" sz="28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rPr>
              <a:t>रक्त का परिसंचरण</a:t>
            </a:r>
            <a:endParaRPr lang="en-IN" sz="2800" dirty="0">
              <a:latin typeface="Calibri" panose="020F0502020204030204" pitchFamily="34" charset="0"/>
              <a:ea typeface="Times New Roman" panose="02020603050405020304" pitchFamily="18" charset="0"/>
              <a:cs typeface="Mangal" panose="02040503050203030202" pitchFamily="18" charset="0"/>
            </a:endParaRPr>
          </a:p>
        </p:txBody>
      </p:sp>
      <p:pic>
        <p:nvPicPr>
          <p:cNvPr id="4" name="Picture 3">
            <a:extLst>
              <a:ext uri="{FF2B5EF4-FFF2-40B4-BE49-F238E27FC236}">
                <a16:creationId xmlns:a16="http://schemas.microsoft.com/office/drawing/2014/main" xmlns="" id="{6B1220FC-DA6E-4B04-9C39-4DB037454322}"/>
              </a:ext>
            </a:extLst>
          </p:cNvPr>
          <p:cNvPicPr>
            <a:picLocks noChangeAspect="1"/>
          </p:cNvPicPr>
          <p:nvPr/>
        </p:nvPicPr>
        <p:blipFill>
          <a:blip r:embed="rId3"/>
          <a:stretch>
            <a:fillRect/>
          </a:stretch>
        </p:blipFill>
        <p:spPr>
          <a:xfrm>
            <a:off x="3958264" y="1718244"/>
            <a:ext cx="5000000" cy="4982593"/>
          </a:xfrm>
          <a:prstGeom prst="rect">
            <a:avLst/>
          </a:prstGeom>
        </p:spPr>
      </p:pic>
    </p:spTree>
    <p:extLst>
      <p:ext uri="{BB962C8B-B14F-4D97-AF65-F5344CB8AC3E}">
        <p14:creationId xmlns:p14="http://schemas.microsoft.com/office/powerpoint/2010/main" val="32719290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6170F89-E116-D29A-4538-F7D916BB0830}"/>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F0D5E375-DA59-D29F-F6D8-A880BCC431C0}"/>
              </a:ext>
            </a:extLst>
          </p:cNvPr>
          <p:cNvSpPr/>
          <p:nvPr/>
        </p:nvSpPr>
        <p:spPr>
          <a:xfrm>
            <a:off x="3715894" y="19730"/>
            <a:ext cx="5428106" cy="683827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marL="342900" marR="0" lvl="0" indent="-342900" algn="just" defTabSz="457200" rtl="0" eaLnBrk="1" fontAlgn="auto" latinLnBrk="0" hangingPunct="1">
              <a:lnSpc>
                <a:spcPct val="115000"/>
              </a:lnSpc>
              <a:spcBef>
                <a:spcPts val="0"/>
              </a:spcBef>
              <a:spcAft>
                <a:spcPts val="1000"/>
              </a:spcAft>
              <a:buClrTx/>
              <a:buSzTx/>
              <a:buFont typeface="Wingdings" panose="05000000000000000000" pitchFamily="2" charset="2"/>
              <a:buChar char=""/>
              <a:tabLst>
                <a:tab pos="91440" algn="l"/>
              </a:tabLst>
              <a:defRPr/>
            </a:pPr>
            <a:endParaRPr kumimoji="0" lang="en-IN" sz="2800" b="0" i="0" u="none" strike="noStrike" kern="1200" cap="none" spc="0" normalizeH="0" baseline="0" noProof="0" dirty="0">
              <a:ln>
                <a:noFill/>
              </a:ln>
              <a:solidFill>
                <a:prstClr val="black"/>
              </a:solidFill>
              <a:effectLst/>
              <a:uLnTx/>
              <a:uFillTx/>
              <a:latin typeface="Bookman Old Style" panose="02050604050505020204" pitchFamily="18" charset="0"/>
              <a:ea typeface="Times New Roman" panose="02020603050405020304" pitchFamily="18" charset="0"/>
              <a:cs typeface="Mangal" panose="02040503050203030202" pitchFamily="18" charset="0"/>
            </a:endParaRPr>
          </a:p>
          <a:p>
            <a:pPr marL="342900" marR="0" lvl="0" indent="-342900" algn="just" defTabSz="457200" rtl="0" eaLnBrk="1" fontAlgn="auto" latinLnBrk="0" hangingPunct="1">
              <a:lnSpc>
                <a:spcPct val="115000"/>
              </a:lnSpc>
              <a:spcBef>
                <a:spcPts val="0"/>
              </a:spcBef>
              <a:spcAft>
                <a:spcPts val="1000"/>
              </a:spcAft>
              <a:buClrTx/>
              <a:buSzTx/>
              <a:buFont typeface="Wingdings" panose="05000000000000000000" pitchFamily="2" charset="2"/>
              <a:buChar char=""/>
              <a:tabLst>
                <a:tab pos="91440" algn="l"/>
              </a:tabLst>
              <a:defRPr/>
            </a:pPr>
            <a:endParaRPr lang="en-IN" sz="2800" dirty="0">
              <a:solidFill>
                <a:prstClr val="black"/>
              </a:solidFill>
              <a:latin typeface="Bookman Old Style" panose="02050604050505020204" pitchFamily="18" charset="0"/>
              <a:ea typeface="Times New Roman" panose="02020603050405020304" pitchFamily="18" charset="0"/>
              <a:cs typeface="Mangal" panose="02040503050203030202" pitchFamily="18" charset="0"/>
            </a:endParaRPr>
          </a:p>
          <a:p>
            <a:pPr marR="0" lvl="0" algn="ctr" defTabSz="457200" rtl="0" eaLnBrk="1" fontAlgn="auto" latinLnBrk="0" hangingPunct="1">
              <a:lnSpc>
                <a:spcPct val="115000"/>
              </a:lnSpc>
              <a:spcBef>
                <a:spcPts val="0"/>
              </a:spcBef>
              <a:spcAft>
                <a:spcPts val="1000"/>
              </a:spcAft>
              <a:buClrTx/>
              <a:buSzTx/>
              <a:tabLst>
                <a:tab pos="91440" algn="l"/>
              </a:tabLst>
              <a:defRPr/>
            </a:pPr>
            <a:r>
              <a:rPr kumimoji="0" lang="hi-IN" sz="2800" b="1" i="0" u="none" strike="noStrike" kern="1200" cap="none" spc="0" normalizeH="0" baseline="0" noProof="0" dirty="0">
                <a:ln>
                  <a:noFill/>
                </a:ln>
                <a:solidFill>
                  <a:srgbClr val="FF0000"/>
                </a:solidFill>
                <a:effectLst/>
                <a:uLnTx/>
                <a:uFillTx/>
                <a:latin typeface="Bookman Old Style" panose="02050604050505020204" pitchFamily="18" charset="0"/>
                <a:ea typeface="Times New Roman" panose="02020603050405020304" pitchFamily="18" charset="0"/>
                <a:cs typeface="Mangal" panose="02040503050203030202" pitchFamily="18" charset="0"/>
              </a:rPr>
              <a:t>रक्त परिसंचरण का विभाजन</a:t>
            </a:r>
            <a:endParaRPr kumimoji="0" lang="en-IN" sz="2800" b="1" i="0" u="none"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Mangal" panose="02040503050203030202" pitchFamily="18" charset="0"/>
            </a:endParaRPr>
          </a:p>
        </p:txBody>
      </p:sp>
      <p:sp>
        <p:nvSpPr>
          <p:cNvPr id="222" name="Duties of…">
            <a:extLst>
              <a:ext uri="{FF2B5EF4-FFF2-40B4-BE49-F238E27FC236}">
                <a16:creationId xmlns:a16="http://schemas.microsoft.com/office/drawing/2014/main" xmlns="" id="{E789D257-7AAB-429D-7523-32BD60BE367F}"/>
              </a:ext>
            </a:extLst>
          </p:cNvPr>
          <p:cNvSpPr txBox="1"/>
          <p:nvPr/>
        </p:nvSpPr>
        <p:spPr>
          <a:xfrm>
            <a:off x="352880" y="2786719"/>
            <a:ext cx="3237668" cy="5108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018" tIns="22018" rIns="22018" bIns="22018">
            <a:spAutoFit/>
          </a:bodyPr>
          <a:lstStyle/>
          <a:p>
            <a:pPr marL="0" marR="0" lvl="0" indent="0" algn="ctr" defTabSz="457200" rtl="0" eaLnBrk="1" fontAlgn="auto" latinLnBrk="0" hangingPunct="1">
              <a:lnSpc>
                <a:spcPct val="115000"/>
              </a:lnSpc>
              <a:spcBef>
                <a:spcPts val="0"/>
              </a:spcBef>
              <a:spcAft>
                <a:spcPts val="1000"/>
              </a:spcAft>
              <a:buClrTx/>
              <a:buSzTx/>
              <a:buFontTx/>
              <a:buNone/>
              <a:tabLst/>
              <a:defRPr/>
            </a:pPr>
            <a:endParaRPr kumimoji="0" lang="en-IN" sz="2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66B341D3-765D-FD2B-E9AC-D345E638373A}"/>
              </a:ext>
            </a:extLst>
          </p:cNvPr>
          <p:cNvSpPr txBox="1"/>
          <p:nvPr/>
        </p:nvSpPr>
        <p:spPr>
          <a:xfrm>
            <a:off x="3958264" y="2433373"/>
            <a:ext cx="3814733" cy="2869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018" tIns="22018" rIns="22018" bIns="22018">
            <a:spAutoFit/>
          </a:bodyPr>
          <a:lstStyle/>
          <a:p>
            <a:pPr marL="276894" marR="0" lvl="0" indent="-276894" algn="l" defTabSz="457200" rtl="0" eaLnBrk="1" fontAlgn="auto" latinLnBrk="0" hangingPunct="1">
              <a:lnSpc>
                <a:spcPct val="100000"/>
              </a:lnSpc>
              <a:spcBef>
                <a:spcPts val="366"/>
              </a:spcBef>
              <a:spcAft>
                <a:spcPts val="0"/>
              </a:spcAft>
              <a:buClrTx/>
              <a:buSzTx/>
              <a:buFont typeface="Arial" panose="020B0604020202020204" pitchFamily="34" charset="0"/>
              <a:buChar char="•"/>
              <a:tabLst>
                <a:tab pos="597556" algn="l"/>
                <a:tab pos="1112043" algn="l"/>
                <a:tab pos="1626530" algn="l"/>
                <a:tab pos="2141018" algn="l"/>
                <a:tab pos="2655504" algn="l"/>
                <a:tab pos="3169991" algn="l"/>
                <a:tab pos="3684479" algn="l"/>
                <a:tab pos="4198966" algn="l"/>
                <a:tab pos="4713453" algn="l"/>
                <a:tab pos="5227940" algn="l"/>
                <a:tab pos="5742428" algn="l"/>
              </a:tabLst>
              <a:defRPr/>
            </a:pPr>
            <a:endParaRPr kumimoji="0" lang="en-GB" sz="1576" b="0" i="0" u="none" strike="noStrike" kern="1200" cap="none" spc="0" normalizeH="0" baseline="0" noProof="0" dirty="0">
              <a:ln>
                <a:noFill/>
              </a:ln>
              <a:solidFill>
                <a:srgbClr val="1F497D"/>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75AE096A-1D45-2676-FEAA-D6D52C297A79}"/>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811564AE-2F97-FC7C-93B2-02B24E48C3BC}"/>
              </a:ext>
            </a:extLst>
          </p:cNvPr>
          <p:cNvPicPr>
            <a:picLocks noChangeAspect="1"/>
          </p:cNvPicPr>
          <p:nvPr/>
        </p:nvPicPr>
        <p:blipFill>
          <a:blip r:embed="rId2" cstate="print"/>
          <a:stretch>
            <a:fillRect/>
          </a:stretch>
        </p:blipFill>
        <p:spPr>
          <a:xfrm>
            <a:off x="1550775" y="5189688"/>
            <a:ext cx="360921" cy="155396"/>
          </a:xfrm>
          <a:prstGeom prst="rect">
            <a:avLst/>
          </a:prstGeom>
        </p:spPr>
      </p:pic>
      <p:sp>
        <p:nvSpPr>
          <p:cNvPr id="9" name="TextBox 8">
            <a:extLst>
              <a:ext uri="{FF2B5EF4-FFF2-40B4-BE49-F238E27FC236}">
                <a16:creationId xmlns:a16="http://schemas.microsoft.com/office/drawing/2014/main" xmlns="" id="{CDB3B34C-36AA-42B1-BEC5-E383E85A74E0}"/>
              </a:ext>
            </a:extLst>
          </p:cNvPr>
          <p:cNvSpPr txBox="1"/>
          <p:nvPr/>
        </p:nvSpPr>
        <p:spPr>
          <a:xfrm>
            <a:off x="-374304" y="2835390"/>
            <a:ext cx="4572000" cy="461665"/>
          </a:xfrm>
          <a:prstGeom prst="rect">
            <a:avLst/>
          </a:prstGeom>
          <a:noFill/>
        </p:spPr>
        <p:txBody>
          <a:bodyPr wrap="square">
            <a:spAutoFit/>
          </a:bodyPr>
          <a:lstStyle/>
          <a:p>
            <a:pPr lvl="0" algn="ctr" defTabSz="914400" eaLnBrk="0" fontAlgn="base" hangingPunct="0">
              <a:spcBef>
                <a:spcPct val="0"/>
              </a:spcBef>
              <a:spcAft>
                <a:spcPct val="0"/>
              </a:spcAft>
            </a:pPr>
            <a:r>
              <a:rPr lang="hi-IN" altLang="en-US" sz="24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rPr>
              <a:t>रक्त परिसंचरण के भाग</a:t>
            </a:r>
            <a:endParaRPr lang="en-US" altLang="en-US" sz="2400" dirty="0">
              <a:solidFill>
                <a:prstClr val="black"/>
              </a:solidFill>
            </a:endParaRPr>
          </a:p>
        </p:txBody>
      </p:sp>
      <p:sp>
        <p:nvSpPr>
          <p:cNvPr id="10" name="Text Box 4">
            <a:extLst>
              <a:ext uri="{FF2B5EF4-FFF2-40B4-BE49-F238E27FC236}">
                <a16:creationId xmlns:a16="http://schemas.microsoft.com/office/drawing/2014/main" xmlns="" id="{87423596-2D96-4CA9-A504-EC0BDD354AFC}"/>
              </a:ext>
            </a:extLst>
          </p:cNvPr>
          <p:cNvSpPr txBox="1">
            <a:spLocks noChangeArrowheads="1"/>
          </p:cNvSpPr>
          <p:nvPr/>
        </p:nvSpPr>
        <p:spPr bwMode="auto">
          <a:xfrm>
            <a:off x="3843956" y="3083526"/>
            <a:ext cx="1102350" cy="39598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defTabSz="914400" eaLnBrk="0" fontAlgn="base" hangingPunct="0">
              <a:spcBef>
                <a:spcPct val="0"/>
              </a:spcBef>
              <a:spcAft>
                <a:spcPct val="0"/>
              </a:spcAft>
            </a:pPr>
            <a:r>
              <a:rPr lang="hi-IN" altLang="en-US" dirty="0">
                <a:latin typeface="Calibri" panose="020F0502020204030204" pitchFamily="34" charset="0"/>
                <a:ea typeface="Times New Roman" panose="02020603050405020304" pitchFamily="18" charset="0"/>
              </a:rPr>
              <a:t>सामान्य</a:t>
            </a:r>
            <a:endParaRPr lang="en-US" altLang="en-US" dirty="0">
              <a:latin typeface="Arial" panose="020B0604020202020204" pitchFamily="34" charset="0"/>
            </a:endParaRPr>
          </a:p>
        </p:txBody>
      </p:sp>
      <p:pic>
        <p:nvPicPr>
          <p:cNvPr id="11" name="Picture 10">
            <a:extLst>
              <a:ext uri="{FF2B5EF4-FFF2-40B4-BE49-F238E27FC236}">
                <a16:creationId xmlns:a16="http://schemas.microsoft.com/office/drawing/2014/main" xmlns="" id="{3AFC53EE-1BA9-4CA9-A6E2-44D92F045B88}"/>
              </a:ext>
            </a:extLst>
          </p:cNvPr>
          <p:cNvPicPr>
            <a:picLocks noChangeAspect="1"/>
          </p:cNvPicPr>
          <p:nvPr/>
        </p:nvPicPr>
        <p:blipFill>
          <a:blip r:embed="rId3"/>
          <a:stretch>
            <a:fillRect/>
          </a:stretch>
        </p:blipFill>
        <p:spPr>
          <a:xfrm>
            <a:off x="4503757" y="2564664"/>
            <a:ext cx="3889585" cy="12193"/>
          </a:xfrm>
          <a:prstGeom prst="rect">
            <a:avLst/>
          </a:prstGeom>
        </p:spPr>
      </p:pic>
      <p:pic>
        <p:nvPicPr>
          <p:cNvPr id="12" name="Picture 11">
            <a:extLst>
              <a:ext uri="{FF2B5EF4-FFF2-40B4-BE49-F238E27FC236}">
                <a16:creationId xmlns:a16="http://schemas.microsoft.com/office/drawing/2014/main" xmlns="" id="{4E25E450-E1DE-4709-98FE-3C5B3FB85A89}"/>
              </a:ext>
            </a:extLst>
          </p:cNvPr>
          <p:cNvPicPr>
            <a:picLocks noChangeAspect="1"/>
          </p:cNvPicPr>
          <p:nvPr/>
        </p:nvPicPr>
        <p:blipFill>
          <a:blip r:embed="rId4"/>
          <a:stretch>
            <a:fillRect/>
          </a:stretch>
        </p:blipFill>
        <p:spPr>
          <a:xfrm>
            <a:off x="6352363" y="2035683"/>
            <a:ext cx="12193" cy="463336"/>
          </a:xfrm>
          <a:prstGeom prst="rect">
            <a:avLst/>
          </a:prstGeom>
        </p:spPr>
      </p:pic>
      <p:pic>
        <p:nvPicPr>
          <p:cNvPr id="13" name="Picture 12">
            <a:extLst>
              <a:ext uri="{FF2B5EF4-FFF2-40B4-BE49-F238E27FC236}">
                <a16:creationId xmlns:a16="http://schemas.microsoft.com/office/drawing/2014/main" xmlns="" id="{4EBD570C-3DAD-4D28-B50A-4688C2487214}"/>
              </a:ext>
            </a:extLst>
          </p:cNvPr>
          <p:cNvPicPr>
            <a:picLocks noChangeAspect="1"/>
          </p:cNvPicPr>
          <p:nvPr/>
        </p:nvPicPr>
        <p:blipFill>
          <a:blip r:embed="rId5"/>
          <a:stretch>
            <a:fillRect/>
          </a:stretch>
        </p:blipFill>
        <p:spPr>
          <a:xfrm>
            <a:off x="8287894" y="2576389"/>
            <a:ext cx="158510" cy="420660"/>
          </a:xfrm>
          <a:prstGeom prst="rect">
            <a:avLst/>
          </a:prstGeom>
        </p:spPr>
      </p:pic>
      <p:pic>
        <p:nvPicPr>
          <p:cNvPr id="14" name="Picture 13">
            <a:extLst>
              <a:ext uri="{FF2B5EF4-FFF2-40B4-BE49-F238E27FC236}">
                <a16:creationId xmlns:a16="http://schemas.microsoft.com/office/drawing/2014/main" xmlns="" id="{B438EA83-F99B-4DFB-985A-E7E1216D99A8}"/>
              </a:ext>
            </a:extLst>
          </p:cNvPr>
          <p:cNvPicPr>
            <a:picLocks noChangeAspect="1"/>
          </p:cNvPicPr>
          <p:nvPr/>
        </p:nvPicPr>
        <p:blipFill>
          <a:blip r:embed="rId5"/>
          <a:stretch>
            <a:fillRect/>
          </a:stretch>
        </p:blipFill>
        <p:spPr>
          <a:xfrm>
            <a:off x="7051704" y="2592358"/>
            <a:ext cx="158510" cy="420660"/>
          </a:xfrm>
          <a:prstGeom prst="rect">
            <a:avLst/>
          </a:prstGeom>
        </p:spPr>
      </p:pic>
      <p:pic>
        <p:nvPicPr>
          <p:cNvPr id="15" name="Picture 14">
            <a:extLst>
              <a:ext uri="{FF2B5EF4-FFF2-40B4-BE49-F238E27FC236}">
                <a16:creationId xmlns:a16="http://schemas.microsoft.com/office/drawing/2014/main" xmlns="" id="{D2D94787-E20C-4CDB-8C12-FADFA95C722D}"/>
              </a:ext>
            </a:extLst>
          </p:cNvPr>
          <p:cNvPicPr>
            <a:picLocks noChangeAspect="1"/>
          </p:cNvPicPr>
          <p:nvPr/>
        </p:nvPicPr>
        <p:blipFill>
          <a:blip r:embed="rId5"/>
          <a:stretch>
            <a:fillRect/>
          </a:stretch>
        </p:blipFill>
        <p:spPr>
          <a:xfrm>
            <a:off x="5601446" y="2604083"/>
            <a:ext cx="158510" cy="420660"/>
          </a:xfrm>
          <a:prstGeom prst="rect">
            <a:avLst/>
          </a:prstGeom>
        </p:spPr>
      </p:pic>
      <p:pic>
        <p:nvPicPr>
          <p:cNvPr id="16" name="Picture 15">
            <a:extLst>
              <a:ext uri="{FF2B5EF4-FFF2-40B4-BE49-F238E27FC236}">
                <a16:creationId xmlns:a16="http://schemas.microsoft.com/office/drawing/2014/main" xmlns="" id="{387D72EC-B56C-4A8A-94F0-3E9053B65F6F}"/>
              </a:ext>
            </a:extLst>
          </p:cNvPr>
          <p:cNvPicPr>
            <a:picLocks noChangeAspect="1"/>
          </p:cNvPicPr>
          <p:nvPr/>
        </p:nvPicPr>
        <p:blipFill>
          <a:blip r:embed="rId5"/>
          <a:stretch>
            <a:fillRect/>
          </a:stretch>
        </p:blipFill>
        <p:spPr>
          <a:xfrm>
            <a:off x="4433007" y="2575656"/>
            <a:ext cx="158510" cy="420660"/>
          </a:xfrm>
          <a:prstGeom prst="rect">
            <a:avLst/>
          </a:prstGeom>
        </p:spPr>
      </p:pic>
      <p:sp>
        <p:nvSpPr>
          <p:cNvPr id="4" name="Text Box 4">
            <a:extLst>
              <a:ext uri="{FF2B5EF4-FFF2-40B4-BE49-F238E27FC236}">
                <a16:creationId xmlns:a16="http://schemas.microsoft.com/office/drawing/2014/main" xmlns="" id="{155E42B6-5F2A-2ADB-9986-387BDC2D0762}"/>
              </a:ext>
            </a:extLst>
          </p:cNvPr>
          <p:cNvSpPr txBox="1">
            <a:spLocks noChangeArrowheads="1"/>
          </p:cNvSpPr>
          <p:nvPr/>
        </p:nvSpPr>
        <p:spPr bwMode="auto">
          <a:xfrm>
            <a:off x="5094807" y="3065172"/>
            <a:ext cx="1102350" cy="39598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defTabSz="914400" eaLnBrk="0" fontAlgn="base" hangingPunct="0">
              <a:spcBef>
                <a:spcPct val="0"/>
              </a:spcBef>
              <a:spcAft>
                <a:spcPct val="0"/>
              </a:spcAft>
            </a:pPr>
            <a:r>
              <a:rPr lang="hi-IN" altLang="en-US" dirty="0">
                <a:latin typeface="Arial" panose="020B0604020202020204" pitchFamily="34" charset="0"/>
              </a:rPr>
              <a:t>फुफ्फुसीय</a:t>
            </a:r>
            <a:endParaRPr lang="en-US" altLang="en-US" dirty="0">
              <a:latin typeface="Arial" panose="020B0604020202020204" pitchFamily="34" charset="0"/>
            </a:endParaRPr>
          </a:p>
        </p:txBody>
      </p:sp>
      <p:sp>
        <p:nvSpPr>
          <p:cNvPr id="18" name="Text Box 4">
            <a:extLst>
              <a:ext uri="{FF2B5EF4-FFF2-40B4-BE49-F238E27FC236}">
                <a16:creationId xmlns:a16="http://schemas.microsoft.com/office/drawing/2014/main" xmlns="" id="{0F5356A4-FD9A-54F6-FD75-E99BB4EC716E}"/>
              </a:ext>
            </a:extLst>
          </p:cNvPr>
          <p:cNvSpPr txBox="1">
            <a:spLocks noChangeArrowheads="1"/>
          </p:cNvSpPr>
          <p:nvPr/>
        </p:nvSpPr>
        <p:spPr bwMode="auto">
          <a:xfrm>
            <a:off x="6500529" y="3065172"/>
            <a:ext cx="1102350" cy="39598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defTabSz="914400" eaLnBrk="0" fontAlgn="base" hangingPunct="0">
              <a:spcBef>
                <a:spcPct val="0"/>
              </a:spcBef>
              <a:spcAft>
                <a:spcPct val="0"/>
              </a:spcAft>
            </a:pPr>
            <a:r>
              <a:rPr lang="hi-IN" altLang="en-US" dirty="0">
                <a:latin typeface="Calibri" panose="020F0502020204030204" pitchFamily="34" charset="0"/>
                <a:ea typeface="Times New Roman" panose="02020603050405020304" pitchFamily="18" charset="0"/>
              </a:rPr>
              <a:t>पोर्टल</a:t>
            </a:r>
            <a:endParaRPr lang="en-US" altLang="en-US" dirty="0">
              <a:latin typeface="Arial" panose="020B0604020202020204" pitchFamily="34" charset="0"/>
            </a:endParaRPr>
          </a:p>
        </p:txBody>
      </p:sp>
      <p:sp>
        <p:nvSpPr>
          <p:cNvPr id="19" name="Text Box 4">
            <a:extLst>
              <a:ext uri="{FF2B5EF4-FFF2-40B4-BE49-F238E27FC236}">
                <a16:creationId xmlns:a16="http://schemas.microsoft.com/office/drawing/2014/main" xmlns="" id="{2865976B-A605-40C6-1369-80B998EF3D82}"/>
              </a:ext>
            </a:extLst>
          </p:cNvPr>
          <p:cNvSpPr txBox="1">
            <a:spLocks noChangeArrowheads="1"/>
          </p:cNvSpPr>
          <p:nvPr/>
        </p:nvSpPr>
        <p:spPr bwMode="auto">
          <a:xfrm>
            <a:off x="7772997" y="3088519"/>
            <a:ext cx="1102350" cy="39598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defTabSz="914400" eaLnBrk="0" fontAlgn="base" hangingPunct="0">
              <a:spcBef>
                <a:spcPct val="0"/>
              </a:spcBef>
              <a:spcAft>
                <a:spcPct val="0"/>
              </a:spcAft>
            </a:pPr>
            <a:r>
              <a:rPr lang="hi-IN" altLang="en-US" dirty="0">
                <a:latin typeface="Arial" panose="020B0604020202020204" pitchFamily="34" charset="0"/>
              </a:rPr>
              <a:t>दिल की</a:t>
            </a:r>
            <a:endParaRPr lang="en-US" altLang="en-US" dirty="0">
              <a:latin typeface="Arial" panose="020B0604020202020204" pitchFamily="34" charset="0"/>
            </a:endParaRPr>
          </a:p>
        </p:txBody>
      </p:sp>
    </p:spTree>
    <p:extLst>
      <p:ext uri="{BB962C8B-B14F-4D97-AF65-F5344CB8AC3E}">
        <p14:creationId xmlns:p14="http://schemas.microsoft.com/office/powerpoint/2010/main" val="30190502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6170F89-E116-D29A-4538-F7D916BB0830}"/>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F0D5E375-DA59-D29F-F6D8-A880BCC431C0}"/>
              </a:ext>
            </a:extLst>
          </p:cNvPr>
          <p:cNvSpPr/>
          <p:nvPr/>
        </p:nvSpPr>
        <p:spPr>
          <a:xfrm>
            <a:off x="3715894" y="19730"/>
            <a:ext cx="5428106" cy="683827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algn="just">
              <a:lnSpc>
                <a:spcPct val="115000"/>
              </a:lnSpc>
              <a:spcAft>
                <a:spcPts val="1000"/>
              </a:spcAft>
            </a:pPr>
            <a:endParaRPr lang="en-US" sz="2000" u="sng" dirty="0">
              <a:solidFill>
                <a:srgbClr val="FF0000"/>
              </a:solidFill>
              <a:latin typeface="Bookman Old Style" panose="02050604050505020204" pitchFamily="18" charset="0"/>
              <a:ea typeface="Times New Roman" panose="02020603050405020304" pitchFamily="18" charset="0"/>
              <a:cs typeface="Mangal" panose="02040503050203030202" pitchFamily="18" charset="0"/>
            </a:endParaRPr>
          </a:p>
          <a:p>
            <a:pPr algn="just">
              <a:lnSpc>
                <a:spcPct val="115000"/>
              </a:lnSpc>
              <a:spcAft>
                <a:spcPts val="1000"/>
              </a:spcAft>
            </a:pPr>
            <a:endParaRPr lang="en-US" sz="2000" u="sng" dirty="0">
              <a:solidFill>
                <a:srgbClr val="FF0000"/>
              </a:solidFill>
              <a:latin typeface="Bookman Old Style" panose="02050604050505020204" pitchFamily="18" charset="0"/>
              <a:ea typeface="Times New Roman" panose="02020603050405020304" pitchFamily="18" charset="0"/>
              <a:cs typeface="Mangal" panose="02040503050203030202" pitchFamily="18" charset="0"/>
            </a:endParaRPr>
          </a:p>
          <a:p>
            <a:pPr algn="just">
              <a:lnSpc>
                <a:spcPct val="115000"/>
              </a:lnSpc>
              <a:spcAft>
                <a:spcPts val="1000"/>
              </a:spcAft>
            </a:pPr>
            <a:endParaRPr lang="en-US" sz="2000" u="sng" dirty="0">
              <a:solidFill>
                <a:srgbClr val="FF0000"/>
              </a:solidFill>
              <a:latin typeface="Bookman Old Style" panose="02050604050505020204" pitchFamily="18" charset="0"/>
              <a:ea typeface="Times New Roman" panose="02020603050405020304" pitchFamily="18" charset="0"/>
              <a:cs typeface="Mangal" panose="02040503050203030202" pitchFamily="18" charset="0"/>
            </a:endParaRPr>
          </a:p>
          <a:p>
            <a:pPr algn="just">
              <a:lnSpc>
                <a:spcPct val="115000"/>
              </a:lnSpc>
              <a:spcAft>
                <a:spcPts val="1000"/>
              </a:spcAft>
            </a:pPr>
            <a:r>
              <a:rPr lang="hi-IN" sz="2000" u="sng" dirty="0">
                <a:solidFill>
                  <a:srgbClr val="FF0000"/>
                </a:solidFill>
                <a:latin typeface="Bookman Old Style" panose="02050604050505020204" pitchFamily="18" charset="0"/>
                <a:ea typeface="Times New Roman" panose="02020603050405020304" pitchFamily="18" charset="0"/>
              </a:rPr>
              <a:t>सामान्य परिसंचरण:</a:t>
            </a:r>
            <a:endParaRPr lang="en-IN" sz="2000" u="sng" dirty="0">
              <a:solidFill>
                <a:srgbClr val="FF0000"/>
              </a:solidFill>
              <a:latin typeface="Bookman Old Style" panose="02050604050505020204" pitchFamily="18" charset="0"/>
              <a:ea typeface="Times New Roman" panose="02020603050405020304" pitchFamily="18" charset="0"/>
            </a:endParaRPr>
          </a:p>
          <a:p>
            <a:pPr marL="342900" indent="-342900" algn="just">
              <a:lnSpc>
                <a:spcPct val="115000"/>
              </a:lnSpc>
              <a:spcAft>
                <a:spcPts val="1000"/>
              </a:spcAft>
              <a:buFont typeface="Wingdings" panose="05000000000000000000" pitchFamily="2" charset="2"/>
              <a:buChar char="Ø"/>
            </a:pPr>
            <a:r>
              <a:rPr lang="hi-IN" sz="2000" dirty="0">
                <a:latin typeface="Bookman Old Style" panose="02050604050505020204" pitchFamily="18" charset="0"/>
                <a:ea typeface="Times New Roman" panose="02020603050405020304" pitchFamily="18" charset="0"/>
              </a:rPr>
              <a:t>शरीर के सभी भागों से शिरापरक रक्त ऊपरी (सिर, गर्दन और ऊपरी अंग) और निचली (धड़, निचले अंग) शिराओं के माध्यम से दाएँ आलिंद में लाया जाता है।</a:t>
            </a:r>
          </a:p>
          <a:p>
            <a:pPr marL="342900" indent="-342900" algn="just">
              <a:lnSpc>
                <a:spcPct val="115000"/>
              </a:lnSpc>
              <a:spcAft>
                <a:spcPts val="1000"/>
              </a:spcAft>
              <a:buFont typeface="Wingdings" panose="05000000000000000000" pitchFamily="2" charset="2"/>
              <a:buChar char=""/>
            </a:pPr>
            <a:r>
              <a:rPr lang="hi-IN" sz="2000" dirty="0">
                <a:latin typeface="Bookman Old Style" panose="02050604050505020204" pitchFamily="18" charset="0"/>
                <a:ea typeface="Times New Roman" panose="02020603050405020304" pitchFamily="18" charset="0"/>
              </a:rPr>
              <a:t>दाएँ आलिंद का संकुचन इस रक्त को त्रिकपर्दी वाल्व के माध्यम से दाएँ निलय में धकेलता है।</a:t>
            </a:r>
          </a:p>
          <a:p>
            <a:pPr marL="342900" indent="-342900" algn="just">
              <a:lnSpc>
                <a:spcPct val="115000"/>
              </a:lnSpc>
              <a:spcAft>
                <a:spcPts val="1000"/>
              </a:spcAft>
              <a:buFont typeface="Wingdings" panose="05000000000000000000" pitchFamily="2" charset="2"/>
              <a:buChar char=""/>
            </a:pPr>
            <a:r>
              <a:rPr lang="hi-IN" sz="2000" dirty="0">
                <a:latin typeface="Bookman Old Style" panose="02050604050505020204" pitchFamily="18" charset="0"/>
                <a:ea typeface="Times New Roman" panose="02020603050405020304" pitchFamily="18" charset="0"/>
              </a:rPr>
              <a:t>दाएँ निलय का संकुचन इस रक्त को फुफ्फुसीय वाल्व के माध्यम से फुफ्फुसीय धड़ में और आगे फेफड़ों तक धकेलता है।</a:t>
            </a:r>
            <a:endParaRPr lang="en-IN" sz="2000" dirty="0">
              <a:latin typeface="Calibri" panose="020F0502020204030204" pitchFamily="34" charset="0"/>
              <a:ea typeface="Times New Roman" panose="02020603050405020304" pitchFamily="18" charset="0"/>
              <a:cs typeface="Mangal" panose="02040503050203030202" pitchFamily="18" charset="0"/>
            </a:endParaRPr>
          </a:p>
        </p:txBody>
      </p:sp>
      <p:sp>
        <p:nvSpPr>
          <p:cNvPr id="222" name="Duties of…">
            <a:extLst>
              <a:ext uri="{FF2B5EF4-FFF2-40B4-BE49-F238E27FC236}">
                <a16:creationId xmlns:a16="http://schemas.microsoft.com/office/drawing/2014/main" xmlns="" id="{E789D257-7AAB-429D-7523-32BD60BE367F}"/>
              </a:ext>
            </a:extLst>
          </p:cNvPr>
          <p:cNvSpPr txBox="1"/>
          <p:nvPr/>
        </p:nvSpPr>
        <p:spPr>
          <a:xfrm>
            <a:off x="352880" y="2786719"/>
            <a:ext cx="3237668" cy="5108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018" tIns="22018" rIns="22018" bIns="22018">
            <a:spAutoFit/>
          </a:bodyPr>
          <a:lstStyle/>
          <a:p>
            <a:pPr marL="0" marR="0" lvl="0" indent="0" algn="ctr" defTabSz="457200" rtl="0" eaLnBrk="1" fontAlgn="auto" latinLnBrk="0" hangingPunct="1">
              <a:lnSpc>
                <a:spcPct val="115000"/>
              </a:lnSpc>
              <a:spcBef>
                <a:spcPts val="0"/>
              </a:spcBef>
              <a:spcAft>
                <a:spcPts val="1000"/>
              </a:spcAft>
              <a:buClrTx/>
              <a:buSzTx/>
              <a:buFontTx/>
              <a:buNone/>
              <a:tabLst/>
              <a:defRPr/>
            </a:pPr>
            <a:endParaRPr kumimoji="0" lang="en-IN" sz="2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angal" panose="02040503050203030202" pitchFamily="18" charset="0"/>
            </a:endParaRPr>
          </a:p>
        </p:txBody>
      </p:sp>
      <p:pic>
        <p:nvPicPr>
          <p:cNvPr id="2" name="Picture 1">
            <a:extLst>
              <a:ext uri="{FF2B5EF4-FFF2-40B4-BE49-F238E27FC236}">
                <a16:creationId xmlns:a16="http://schemas.microsoft.com/office/drawing/2014/main" xmlns="" id="{75AE096A-1D45-2676-FEAA-D6D52C297A79}"/>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811564AE-2F97-FC7C-93B2-02B24E48C3BC}"/>
              </a:ext>
            </a:extLst>
          </p:cNvPr>
          <p:cNvPicPr>
            <a:picLocks noChangeAspect="1"/>
          </p:cNvPicPr>
          <p:nvPr/>
        </p:nvPicPr>
        <p:blipFill>
          <a:blip r:embed="rId2" cstate="print"/>
          <a:stretch>
            <a:fillRect/>
          </a:stretch>
        </p:blipFill>
        <p:spPr>
          <a:xfrm>
            <a:off x="1550775" y="5189688"/>
            <a:ext cx="360921" cy="155396"/>
          </a:xfrm>
          <a:prstGeom prst="rect">
            <a:avLst/>
          </a:prstGeom>
        </p:spPr>
      </p:pic>
      <p:sp>
        <p:nvSpPr>
          <p:cNvPr id="9" name="TextBox 8">
            <a:extLst>
              <a:ext uri="{FF2B5EF4-FFF2-40B4-BE49-F238E27FC236}">
                <a16:creationId xmlns:a16="http://schemas.microsoft.com/office/drawing/2014/main" xmlns="" id="{CDB3B34C-36AA-42B1-BEC5-E383E85A74E0}"/>
              </a:ext>
            </a:extLst>
          </p:cNvPr>
          <p:cNvSpPr txBox="1"/>
          <p:nvPr/>
        </p:nvSpPr>
        <p:spPr>
          <a:xfrm>
            <a:off x="-374304" y="2835390"/>
            <a:ext cx="4572000" cy="461665"/>
          </a:xfrm>
          <a:prstGeom prst="rect">
            <a:avLst/>
          </a:prstGeom>
          <a:noFill/>
        </p:spPr>
        <p:txBody>
          <a:bodyPr wrap="square">
            <a:spAutoFit/>
          </a:bodyPr>
          <a:lstStyle/>
          <a:p>
            <a:pPr lvl="0" algn="ctr" defTabSz="914400" eaLnBrk="0" fontAlgn="base" hangingPunct="0">
              <a:spcBef>
                <a:spcPct val="0"/>
              </a:spcBef>
              <a:spcAft>
                <a:spcPct val="0"/>
              </a:spcAft>
            </a:pPr>
            <a:r>
              <a:rPr lang="hi-IN" altLang="en-US" sz="24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rPr>
              <a:t>रक्त परिसंचरण के भाग</a:t>
            </a:r>
            <a:endParaRPr lang="en-US" altLang="en-US" sz="2400" dirty="0">
              <a:solidFill>
                <a:prstClr val="black"/>
              </a:solidFill>
            </a:endParaRPr>
          </a:p>
        </p:txBody>
      </p:sp>
    </p:spTree>
    <p:extLst>
      <p:ext uri="{BB962C8B-B14F-4D97-AF65-F5344CB8AC3E}">
        <p14:creationId xmlns:p14="http://schemas.microsoft.com/office/powerpoint/2010/main" val="15767067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6170F89-E116-D29A-4538-F7D916BB0830}"/>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F0D5E375-DA59-D29F-F6D8-A880BCC431C0}"/>
              </a:ext>
            </a:extLst>
          </p:cNvPr>
          <p:cNvSpPr/>
          <p:nvPr/>
        </p:nvSpPr>
        <p:spPr>
          <a:xfrm>
            <a:off x="3715894" y="19730"/>
            <a:ext cx="5428106" cy="683827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marL="342900" indent="-342900" algn="just">
              <a:lnSpc>
                <a:spcPct val="115000"/>
              </a:lnSpc>
              <a:spcAft>
                <a:spcPts val="1000"/>
              </a:spcAft>
              <a:buFont typeface="Wingdings" panose="05000000000000000000" pitchFamily="2" charset="2"/>
              <a:buChar char=""/>
              <a:tabLst>
                <a:tab pos="502920" algn="l"/>
              </a:tabLst>
            </a:pPr>
            <a:endParaRPr lang="en-US" sz="2000" dirty="0">
              <a:latin typeface="Bookman Old Style" panose="02050604050505020204" pitchFamily="18" charset="0"/>
              <a:ea typeface="Times New Roman" panose="02020603050405020304" pitchFamily="18" charset="0"/>
              <a:cs typeface="Mangal" panose="02040503050203030202" pitchFamily="18" charset="0"/>
            </a:endParaRPr>
          </a:p>
          <a:p>
            <a:pPr marL="342900" indent="-342900" algn="just">
              <a:lnSpc>
                <a:spcPct val="115000"/>
              </a:lnSpc>
              <a:spcAft>
                <a:spcPts val="1000"/>
              </a:spcAft>
              <a:buFont typeface="Wingdings" panose="05000000000000000000" pitchFamily="2" charset="2"/>
              <a:buChar char=""/>
              <a:tabLst>
                <a:tab pos="502920" algn="l"/>
              </a:tabLst>
            </a:pPr>
            <a:endParaRPr lang="en-US" sz="2000" dirty="0">
              <a:latin typeface="Bookman Old Style" panose="02050604050505020204" pitchFamily="18" charset="0"/>
              <a:ea typeface="Times New Roman" panose="02020603050405020304" pitchFamily="18" charset="0"/>
              <a:cs typeface="Mangal" panose="02040503050203030202" pitchFamily="18" charset="0"/>
            </a:endParaRPr>
          </a:p>
          <a:p>
            <a:pPr marL="342900" indent="-342900" algn="just">
              <a:lnSpc>
                <a:spcPct val="115000"/>
              </a:lnSpc>
              <a:spcAft>
                <a:spcPts val="1000"/>
              </a:spcAft>
              <a:buFont typeface="Wingdings" panose="05000000000000000000" pitchFamily="2" charset="2"/>
              <a:buChar char=""/>
              <a:tabLst>
                <a:tab pos="502920" algn="l"/>
              </a:tabLst>
            </a:pPr>
            <a:endParaRPr lang="en-US" sz="2000" dirty="0">
              <a:latin typeface="Bookman Old Style" panose="02050604050505020204" pitchFamily="18" charset="0"/>
              <a:ea typeface="Times New Roman" panose="02020603050405020304" pitchFamily="18" charset="0"/>
              <a:cs typeface="Mangal" panose="02040503050203030202" pitchFamily="18" charset="0"/>
            </a:endParaRPr>
          </a:p>
          <a:p>
            <a:pPr marL="342900" indent="-342900" algn="just">
              <a:lnSpc>
                <a:spcPct val="115000"/>
              </a:lnSpc>
              <a:spcAft>
                <a:spcPts val="1000"/>
              </a:spcAft>
              <a:buFont typeface="Wingdings" panose="05000000000000000000" pitchFamily="2" charset="2"/>
              <a:buChar char=""/>
              <a:tabLst>
                <a:tab pos="502920" algn="l"/>
              </a:tabLst>
            </a:pPr>
            <a:endParaRPr lang="en-US" sz="2000" dirty="0">
              <a:latin typeface="Bookman Old Style" panose="02050604050505020204" pitchFamily="18" charset="0"/>
              <a:ea typeface="Times New Roman" panose="02020603050405020304" pitchFamily="18" charset="0"/>
              <a:cs typeface="Mangal" panose="02040503050203030202" pitchFamily="18" charset="0"/>
            </a:endParaRPr>
          </a:p>
          <a:p>
            <a:pPr marL="342900" indent="-342900" algn="just">
              <a:lnSpc>
                <a:spcPct val="115000"/>
              </a:lnSpc>
              <a:spcAft>
                <a:spcPts val="1000"/>
              </a:spcAft>
              <a:buFont typeface="Wingdings" panose="05000000000000000000" pitchFamily="2" charset="2"/>
              <a:buChar char=""/>
              <a:tabLst>
                <a:tab pos="502920" algn="l"/>
              </a:tabLst>
            </a:pPr>
            <a:r>
              <a:rPr lang="hi-IN" sz="2000" dirty="0">
                <a:latin typeface="Bookman Old Style" panose="02050604050505020204" pitchFamily="18" charset="0"/>
                <a:ea typeface="Times New Roman" panose="02020603050405020304" pitchFamily="18" charset="0"/>
                <a:cs typeface="Mangal" panose="02040503050203030202" pitchFamily="18" charset="0"/>
              </a:rPr>
              <a:t>फेफड़ों में ऑक्सीजन मिलने के बाद, रक्त पल्मोनरी शिरा के माध्यम से बाएं आर्ट्रियम में जाता है। </a:t>
            </a:r>
            <a:endParaRPr lang="en-IN" sz="2000" dirty="0">
              <a:latin typeface="Bookman Old Style" panose="02050604050505020204" pitchFamily="18" charset="0"/>
              <a:ea typeface="Times New Roman" panose="02020603050405020304" pitchFamily="18" charset="0"/>
              <a:cs typeface="Mangal" panose="02040503050203030202" pitchFamily="18" charset="0"/>
            </a:endParaRPr>
          </a:p>
          <a:p>
            <a:pPr marL="342900" indent="-342900" algn="just">
              <a:lnSpc>
                <a:spcPct val="115000"/>
              </a:lnSpc>
              <a:spcAft>
                <a:spcPts val="1000"/>
              </a:spcAft>
              <a:buFont typeface="Wingdings" panose="05000000000000000000" pitchFamily="2" charset="2"/>
              <a:buChar char=""/>
              <a:tabLst>
                <a:tab pos="502920" algn="l"/>
              </a:tabLst>
            </a:pPr>
            <a:r>
              <a:rPr lang="hi-IN" sz="2000" dirty="0">
                <a:latin typeface="Bookman Old Style" panose="02050604050505020204" pitchFamily="18" charset="0"/>
                <a:ea typeface="Times New Roman" panose="02020603050405020304" pitchFamily="18" charset="0"/>
                <a:cs typeface="Mangal" panose="02040503050203030202" pitchFamily="18" charset="0"/>
              </a:rPr>
              <a:t>बाएं आर्ट्रियम के संकुचन से यह रक्त बाईस्पीड-वाल्व के माध्यम से बाएं वेंट्रिकल में चला जाता है। </a:t>
            </a:r>
            <a:endParaRPr lang="en-IN" sz="2000" dirty="0">
              <a:latin typeface="Bookman Old Style" panose="02050604050505020204" pitchFamily="18" charset="0"/>
              <a:ea typeface="Times New Roman" panose="02020603050405020304" pitchFamily="18" charset="0"/>
              <a:cs typeface="Mangal" panose="02040503050203030202" pitchFamily="18" charset="0"/>
            </a:endParaRPr>
          </a:p>
          <a:p>
            <a:pPr marL="342900" indent="-342900" algn="just">
              <a:lnSpc>
                <a:spcPct val="115000"/>
              </a:lnSpc>
              <a:spcAft>
                <a:spcPts val="1000"/>
              </a:spcAft>
              <a:buFont typeface="Wingdings" panose="05000000000000000000" pitchFamily="2" charset="2"/>
              <a:buChar char=""/>
              <a:tabLst>
                <a:tab pos="502920" algn="l"/>
              </a:tabLst>
            </a:pPr>
            <a:r>
              <a:rPr lang="hi-IN" sz="2000" dirty="0">
                <a:latin typeface="Bookman Old Style" panose="02050604050505020204" pitchFamily="18" charset="0"/>
                <a:ea typeface="Times New Roman" panose="02020603050405020304" pitchFamily="18" charset="0"/>
                <a:cs typeface="Mangal" panose="02040503050203030202" pitchFamily="18" charset="0"/>
              </a:rPr>
              <a:t>बाएं वेंट्रिकल के संकुचन से यह रक्त आर्टिक-वाल्व के माध्यम से महाधमनी में चला जाता है। </a:t>
            </a:r>
            <a:endParaRPr lang="en-IN" sz="2000" dirty="0">
              <a:latin typeface="Bookman Old Style" panose="02050604050505020204" pitchFamily="18" charset="0"/>
              <a:ea typeface="Times New Roman" panose="02020603050405020304" pitchFamily="18" charset="0"/>
              <a:cs typeface="Mangal" panose="02040503050203030202" pitchFamily="18" charset="0"/>
            </a:endParaRPr>
          </a:p>
          <a:p>
            <a:pPr marL="342900" indent="-342900" algn="just">
              <a:lnSpc>
                <a:spcPct val="115000"/>
              </a:lnSpc>
              <a:spcAft>
                <a:spcPts val="1000"/>
              </a:spcAft>
              <a:buFont typeface="Wingdings" panose="05000000000000000000" pitchFamily="2" charset="2"/>
              <a:buChar char=""/>
              <a:tabLst>
                <a:tab pos="502920" algn="l"/>
              </a:tabLst>
            </a:pPr>
            <a:r>
              <a:rPr lang="hi-IN" sz="2000" dirty="0">
                <a:latin typeface="Bookman Old Style" panose="02050604050505020204" pitchFamily="18" charset="0"/>
                <a:ea typeface="Times New Roman" panose="02020603050405020304" pitchFamily="18" charset="0"/>
                <a:cs typeface="Mangal" panose="02040503050203030202" pitchFamily="18" charset="0"/>
              </a:rPr>
              <a:t>महाधमनी और उसकी शाखाएं रक्त को शरीर के विभिन्न भागों में पहुंचाती हैं।</a:t>
            </a:r>
            <a:endParaRPr lang="en-IN" sz="2000" dirty="0">
              <a:latin typeface="Calibri" panose="020F0502020204030204" pitchFamily="34" charset="0"/>
              <a:ea typeface="Times New Roman" panose="02020603050405020304" pitchFamily="18" charset="0"/>
              <a:cs typeface="Mangal" panose="02040503050203030202" pitchFamily="18" charset="0"/>
            </a:endParaRPr>
          </a:p>
        </p:txBody>
      </p:sp>
      <p:sp>
        <p:nvSpPr>
          <p:cNvPr id="222" name="Duties of…">
            <a:extLst>
              <a:ext uri="{FF2B5EF4-FFF2-40B4-BE49-F238E27FC236}">
                <a16:creationId xmlns:a16="http://schemas.microsoft.com/office/drawing/2014/main" xmlns="" id="{E789D257-7AAB-429D-7523-32BD60BE367F}"/>
              </a:ext>
            </a:extLst>
          </p:cNvPr>
          <p:cNvSpPr txBox="1"/>
          <p:nvPr/>
        </p:nvSpPr>
        <p:spPr>
          <a:xfrm>
            <a:off x="352880" y="2786719"/>
            <a:ext cx="3237668" cy="5108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018" tIns="22018" rIns="22018" bIns="22018">
            <a:spAutoFit/>
          </a:bodyPr>
          <a:lstStyle/>
          <a:p>
            <a:pPr marL="0" marR="0" lvl="0" indent="0" algn="ctr" defTabSz="457200" rtl="0" eaLnBrk="1" fontAlgn="auto" latinLnBrk="0" hangingPunct="1">
              <a:lnSpc>
                <a:spcPct val="115000"/>
              </a:lnSpc>
              <a:spcBef>
                <a:spcPts val="0"/>
              </a:spcBef>
              <a:spcAft>
                <a:spcPts val="1000"/>
              </a:spcAft>
              <a:buClrTx/>
              <a:buSzTx/>
              <a:buFontTx/>
              <a:buNone/>
              <a:tabLst/>
              <a:defRPr/>
            </a:pPr>
            <a:endParaRPr kumimoji="0" lang="en-IN" sz="2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angal" panose="02040503050203030202" pitchFamily="18" charset="0"/>
            </a:endParaRPr>
          </a:p>
        </p:txBody>
      </p:sp>
      <p:pic>
        <p:nvPicPr>
          <p:cNvPr id="2" name="Picture 1">
            <a:extLst>
              <a:ext uri="{FF2B5EF4-FFF2-40B4-BE49-F238E27FC236}">
                <a16:creationId xmlns:a16="http://schemas.microsoft.com/office/drawing/2014/main" xmlns="" id="{75AE096A-1D45-2676-FEAA-D6D52C297A79}"/>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811564AE-2F97-FC7C-93B2-02B24E48C3BC}"/>
              </a:ext>
            </a:extLst>
          </p:cNvPr>
          <p:cNvPicPr>
            <a:picLocks noChangeAspect="1"/>
          </p:cNvPicPr>
          <p:nvPr/>
        </p:nvPicPr>
        <p:blipFill>
          <a:blip r:embed="rId2" cstate="print"/>
          <a:stretch>
            <a:fillRect/>
          </a:stretch>
        </p:blipFill>
        <p:spPr>
          <a:xfrm>
            <a:off x="1550775" y="5189688"/>
            <a:ext cx="360921" cy="155396"/>
          </a:xfrm>
          <a:prstGeom prst="rect">
            <a:avLst/>
          </a:prstGeom>
        </p:spPr>
      </p:pic>
      <p:sp>
        <p:nvSpPr>
          <p:cNvPr id="9" name="TextBox 8">
            <a:extLst>
              <a:ext uri="{FF2B5EF4-FFF2-40B4-BE49-F238E27FC236}">
                <a16:creationId xmlns:a16="http://schemas.microsoft.com/office/drawing/2014/main" xmlns="" id="{CDB3B34C-36AA-42B1-BEC5-E383E85A74E0}"/>
              </a:ext>
            </a:extLst>
          </p:cNvPr>
          <p:cNvSpPr txBox="1"/>
          <p:nvPr/>
        </p:nvSpPr>
        <p:spPr>
          <a:xfrm>
            <a:off x="-374304" y="2835390"/>
            <a:ext cx="4572000" cy="461665"/>
          </a:xfrm>
          <a:prstGeom prst="rect">
            <a:avLst/>
          </a:prstGeom>
          <a:noFill/>
        </p:spPr>
        <p:txBody>
          <a:bodyPr wrap="square">
            <a:spAutoFit/>
          </a:bodyPr>
          <a:lstStyle/>
          <a:p>
            <a:pPr lvl="0" algn="ctr" defTabSz="914400" eaLnBrk="0" fontAlgn="base" hangingPunct="0">
              <a:spcBef>
                <a:spcPct val="0"/>
              </a:spcBef>
              <a:spcAft>
                <a:spcPct val="0"/>
              </a:spcAft>
            </a:pPr>
            <a:r>
              <a:rPr lang="hi-IN" altLang="en-US" sz="24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rPr>
              <a:t>रक्त परिसंचरण के भाग</a:t>
            </a:r>
            <a:endParaRPr lang="en-US" altLang="en-US" sz="2400" dirty="0">
              <a:solidFill>
                <a:prstClr val="black"/>
              </a:solidFill>
            </a:endParaRPr>
          </a:p>
        </p:txBody>
      </p:sp>
    </p:spTree>
    <p:extLst>
      <p:ext uri="{BB962C8B-B14F-4D97-AF65-F5344CB8AC3E}">
        <p14:creationId xmlns:p14="http://schemas.microsoft.com/office/powerpoint/2010/main" val="2250312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6170F89-E116-D29A-4538-F7D916BB0830}"/>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F0D5E375-DA59-D29F-F6D8-A880BCC431C0}"/>
              </a:ext>
            </a:extLst>
          </p:cNvPr>
          <p:cNvSpPr/>
          <p:nvPr/>
        </p:nvSpPr>
        <p:spPr>
          <a:xfrm>
            <a:off x="3715894" y="19730"/>
            <a:ext cx="5428106" cy="683827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marL="342900" lvl="0" indent="-342900" algn="just">
              <a:lnSpc>
                <a:spcPct val="115000"/>
              </a:lnSpc>
              <a:spcAft>
                <a:spcPts val="1000"/>
              </a:spcAft>
              <a:buFont typeface="Wingdings" panose="05000000000000000000" pitchFamily="2" charset="2"/>
              <a:buChar char=""/>
              <a:tabLst>
                <a:tab pos="502920" algn="l"/>
              </a:tabLst>
            </a:pPr>
            <a:endParaRPr lang="en-US" sz="2000" dirty="0">
              <a:solidFill>
                <a:prstClr val="black"/>
              </a:solidFill>
              <a:latin typeface="Bookman Old Style" panose="02050604050505020204" pitchFamily="18" charset="0"/>
              <a:ea typeface="Times New Roman" panose="02020603050405020304" pitchFamily="18" charset="0"/>
              <a:cs typeface="Mangal" panose="02040503050203030202" pitchFamily="18" charset="0"/>
            </a:endParaRPr>
          </a:p>
          <a:p>
            <a:pPr marL="342900" lvl="0" indent="-342900" algn="just">
              <a:lnSpc>
                <a:spcPct val="115000"/>
              </a:lnSpc>
              <a:spcAft>
                <a:spcPts val="1000"/>
              </a:spcAft>
              <a:buFont typeface="Wingdings" panose="05000000000000000000" pitchFamily="2" charset="2"/>
              <a:buChar char=""/>
              <a:tabLst>
                <a:tab pos="502920" algn="l"/>
              </a:tabLst>
            </a:pPr>
            <a:endParaRPr lang="en-US" sz="2000" dirty="0">
              <a:solidFill>
                <a:prstClr val="black"/>
              </a:solidFill>
              <a:latin typeface="Bookman Old Style" panose="02050604050505020204" pitchFamily="18" charset="0"/>
              <a:ea typeface="Times New Roman" panose="02020603050405020304" pitchFamily="18" charset="0"/>
              <a:cs typeface="Mangal" panose="02040503050203030202" pitchFamily="18" charset="0"/>
            </a:endParaRPr>
          </a:p>
          <a:p>
            <a:pPr marL="342900" lvl="0" indent="-342900" algn="just">
              <a:lnSpc>
                <a:spcPct val="115000"/>
              </a:lnSpc>
              <a:spcAft>
                <a:spcPts val="1000"/>
              </a:spcAft>
              <a:buFont typeface="Wingdings" panose="05000000000000000000" pitchFamily="2" charset="2"/>
              <a:buChar char=""/>
              <a:tabLst>
                <a:tab pos="502920" algn="l"/>
              </a:tabLst>
            </a:pPr>
            <a:endParaRPr lang="en-US" sz="2000" dirty="0">
              <a:solidFill>
                <a:prstClr val="black"/>
              </a:solidFill>
              <a:latin typeface="Bookman Old Style" panose="02050604050505020204" pitchFamily="18" charset="0"/>
              <a:ea typeface="Times New Roman" panose="02020603050405020304" pitchFamily="18" charset="0"/>
              <a:cs typeface="Mangal" panose="02040503050203030202" pitchFamily="18" charset="0"/>
            </a:endParaRPr>
          </a:p>
          <a:p>
            <a:pPr marL="342900" lvl="0" indent="-342900" algn="just">
              <a:lnSpc>
                <a:spcPct val="115000"/>
              </a:lnSpc>
              <a:spcAft>
                <a:spcPts val="1000"/>
              </a:spcAft>
              <a:buFont typeface="Wingdings" panose="05000000000000000000" pitchFamily="2" charset="2"/>
              <a:buChar char=""/>
              <a:tabLst>
                <a:tab pos="502920" algn="l"/>
              </a:tabLst>
            </a:pPr>
            <a:r>
              <a:rPr lang="hi-IN" sz="2000" dirty="0">
                <a:solidFill>
                  <a:prstClr val="black"/>
                </a:solidFill>
                <a:latin typeface="Bookman Old Style" panose="02050604050505020204" pitchFamily="18" charset="0"/>
                <a:ea typeface="Times New Roman" panose="02020603050405020304" pitchFamily="18" charset="0"/>
                <a:cs typeface="Mangal" panose="02040503050203030202" pitchFamily="18" charset="0"/>
              </a:rPr>
              <a:t>धमनियाँ छोटी धमिनियों में और फिर केशिकाओं में विभाजित हो जाती हैं।</a:t>
            </a:r>
          </a:p>
          <a:p>
            <a:pPr marL="342900" lvl="0" indent="-342900" algn="just">
              <a:lnSpc>
                <a:spcPct val="115000"/>
              </a:lnSpc>
              <a:spcAft>
                <a:spcPts val="1000"/>
              </a:spcAft>
              <a:buFont typeface="Wingdings" panose="05000000000000000000" pitchFamily="2" charset="2"/>
              <a:buChar char=""/>
              <a:tabLst>
                <a:tab pos="502920" algn="l"/>
              </a:tabLst>
            </a:pPr>
            <a:r>
              <a:rPr lang="hi-IN" sz="2000" dirty="0">
                <a:solidFill>
                  <a:prstClr val="black"/>
                </a:solidFill>
                <a:latin typeface="Bookman Old Style" panose="02050604050505020204" pitchFamily="18" charset="0"/>
                <a:ea typeface="Times New Roman" panose="02020603050405020304" pitchFamily="18" charset="0"/>
                <a:cs typeface="Mangal" panose="02040503050203030202" pitchFamily="18" charset="0"/>
              </a:rPr>
              <a:t>केशिकाओं में गैसों (ऑक्सीजन बाहर और कार्बन डाइऑक्साइड अंदर) और पोषक तत्वों का आदान-प्रदान होता है।</a:t>
            </a:r>
          </a:p>
          <a:p>
            <a:pPr marL="342900" lvl="0" indent="-342900" algn="just">
              <a:lnSpc>
                <a:spcPct val="115000"/>
              </a:lnSpc>
              <a:spcAft>
                <a:spcPts val="1000"/>
              </a:spcAft>
              <a:buFont typeface="Wingdings" panose="05000000000000000000" pitchFamily="2" charset="2"/>
              <a:buChar char=""/>
              <a:tabLst>
                <a:tab pos="502920" algn="l"/>
              </a:tabLst>
            </a:pPr>
            <a:r>
              <a:rPr lang="hi-IN" sz="2000" dirty="0">
                <a:solidFill>
                  <a:prstClr val="black"/>
                </a:solidFill>
                <a:latin typeface="Bookman Old Style" panose="02050604050505020204" pitchFamily="18" charset="0"/>
                <a:ea typeface="Times New Roman" panose="02020603050405020304" pitchFamily="18" charset="0"/>
                <a:cs typeface="Mangal" panose="02040503050203030202" pitchFamily="18" charset="0"/>
              </a:rPr>
              <a:t>कार्बन डाइऑक्साइड और अपशिष्ट पदार्थ शिराओं में चले जाते हैं, जो मिलकर शिराएँ बनाती हैं और अंत में सुपीरियर वेना केवा और इंफीरियर वेना केवा में मिल जाती हैं।</a:t>
            </a:r>
          </a:p>
          <a:p>
            <a:pPr marL="342900" lvl="0" indent="-342900" algn="just">
              <a:lnSpc>
                <a:spcPct val="115000"/>
              </a:lnSpc>
              <a:spcAft>
                <a:spcPts val="1000"/>
              </a:spcAft>
              <a:buFont typeface="Wingdings" panose="05000000000000000000" pitchFamily="2" charset="2"/>
              <a:buChar char=""/>
              <a:tabLst>
                <a:tab pos="502920" algn="l"/>
              </a:tabLst>
            </a:pPr>
            <a:r>
              <a:rPr lang="hi-IN" sz="2000" dirty="0">
                <a:solidFill>
                  <a:prstClr val="black"/>
                </a:solidFill>
                <a:latin typeface="Bookman Old Style" panose="02050604050505020204" pitchFamily="18" charset="0"/>
                <a:ea typeface="Times New Roman" panose="02020603050405020304" pitchFamily="18" charset="0"/>
                <a:cs typeface="Mangal" panose="02040503050203030202" pitchFamily="18" charset="0"/>
              </a:rPr>
              <a:t>यह चक्र फिर से दोहराया जाता है।</a:t>
            </a:r>
            <a:endParaRPr lang="en-US" sz="2000" dirty="0">
              <a:solidFill>
                <a:prstClr val="black"/>
              </a:solidFill>
              <a:latin typeface="Bookman Old Style" panose="02050604050505020204" pitchFamily="18" charset="0"/>
              <a:ea typeface="Times New Roman" panose="02020603050405020304" pitchFamily="18" charset="0"/>
              <a:cs typeface="Mangal" panose="02040503050203030202" pitchFamily="18" charset="0"/>
            </a:endParaRPr>
          </a:p>
          <a:p>
            <a:pPr marL="342900" lvl="0" indent="-342900" algn="just">
              <a:lnSpc>
                <a:spcPct val="115000"/>
              </a:lnSpc>
              <a:spcAft>
                <a:spcPts val="1000"/>
              </a:spcAft>
              <a:buFont typeface="Wingdings" panose="05000000000000000000" pitchFamily="2" charset="2"/>
              <a:buChar char=""/>
              <a:tabLst>
                <a:tab pos="502920" algn="l"/>
              </a:tabLst>
            </a:pPr>
            <a:endParaRPr lang="en-US" sz="2000" dirty="0">
              <a:solidFill>
                <a:prstClr val="black"/>
              </a:solidFill>
              <a:latin typeface="Bookman Old Style" panose="02050604050505020204" pitchFamily="18" charset="0"/>
              <a:ea typeface="Times New Roman" panose="02020603050405020304" pitchFamily="18" charset="0"/>
              <a:cs typeface="Mangal" panose="02040503050203030202" pitchFamily="18" charset="0"/>
            </a:endParaRPr>
          </a:p>
          <a:p>
            <a:pPr marL="342900" lvl="0" indent="-342900" algn="just">
              <a:lnSpc>
                <a:spcPct val="115000"/>
              </a:lnSpc>
              <a:spcAft>
                <a:spcPts val="1000"/>
              </a:spcAft>
              <a:buFont typeface="Wingdings" panose="05000000000000000000" pitchFamily="2" charset="2"/>
              <a:buChar char=""/>
              <a:tabLst>
                <a:tab pos="502920" algn="l"/>
              </a:tabLst>
            </a:pPr>
            <a:endParaRPr lang="en-US" sz="2000" dirty="0">
              <a:solidFill>
                <a:prstClr val="black"/>
              </a:solidFill>
              <a:latin typeface="Bookman Old Style" panose="02050604050505020204" pitchFamily="18" charset="0"/>
              <a:ea typeface="Times New Roman" panose="02020603050405020304" pitchFamily="18" charset="0"/>
              <a:cs typeface="Mangal" panose="02040503050203030202" pitchFamily="18" charset="0"/>
            </a:endParaRPr>
          </a:p>
        </p:txBody>
      </p:sp>
      <p:sp>
        <p:nvSpPr>
          <p:cNvPr id="222" name="Duties of…">
            <a:extLst>
              <a:ext uri="{FF2B5EF4-FFF2-40B4-BE49-F238E27FC236}">
                <a16:creationId xmlns:a16="http://schemas.microsoft.com/office/drawing/2014/main" xmlns="" id="{E789D257-7AAB-429D-7523-32BD60BE367F}"/>
              </a:ext>
            </a:extLst>
          </p:cNvPr>
          <p:cNvSpPr txBox="1"/>
          <p:nvPr/>
        </p:nvSpPr>
        <p:spPr>
          <a:xfrm>
            <a:off x="352880" y="2786719"/>
            <a:ext cx="3237668" cy="5108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018" tIns="22018" rIns="22018" bIns="22018">
            <a:spAutoFit/>
          </a:bodyPr>
          <a:lstStyle/>
          <a:p>
            <a:pPr marL="0" marR="0" lvl="0" indent="0" algn="ctr" defTabSz="457200" rtl="0" eaLnBrk="1" fontAlgn="auto" latinLnBrk="0" hangingPunct="1">
              <a:lnSpc>
                <a:spcPct val="115000"/>
              </a:lnSpc>
              <a:spcBef>
                <a:spcPts val="0"/>
              </a:spcBef>
              <a:spcAft>
                <a:spcPts val="1000"/>
              </a:spcAft>
              <a:buClrTx/>
              <a:buSzTx/>
              <a:buFontTx/>
              <a:buNone/>
              <a:tabLst/>
              <a:defRPr/>
            </a:pPr>
            <a:endParaRPr kumimoji="0" lang="en-IN" sz="2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angal" panose="02040503050203030202" pitchFamily="18" charset="0"/>
            </a:endParaRPr>
          </a:p>
        </p:txBody>
      </p:sp>
      <p:pic>
        <p:nvPicPr>
          <p:cNvPr id="2" name="Picture 1">
            <a:extLst>
              <a:ext uri="{FF2B5EF4-FFF2-40B4-BE49-F238E27FC236}">
                <a16:creationId xmlns:a16="http://schemas.microsoft.com/office/drawing/2014/main" xmlns="" id="{75AE096A-1D45-2676-FEAA-D6D52C297A79}"/>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811564AE-2F97-FC7C-93B2-02B24E48C3BC}"/>
              </a:ext>
            </a:extLst>
          </p:cNvPr>
          <p:cNvPicPr>
            <a:picLocks noChangeAspect="1"/>
          </p:cNvPicPr>
          <p:nvPr/>
        </p:nvPicPr>
        <p:blipFill>
          <a:blip r:embed="rId2" cstate="print"/>
          <a:stretch>
            <a:fillRect/>
          </a:stretch>
        </p:blipFill>
        <p:spPr>
          <a:xfrm>
            <a:off x="1550775" y="5189688"/>
            <a:ext cx="360921" cy="155396"/>
          </a:xfrm>
          <a:prstGeom prst="rect">
            <a:avLst/>
          </a:prstGeom>
        </p:spPr>
      </p:pic>
      <p:sp>
        <p:nvSpPr>
          <p:cNvPr id="9" name="TextBox 8">
            <a:extLst>
              <a:ext uri="{FF2B5EF4-FFF2-40B4-BE49-F238E27FC236}">
                <a16:creationId xmlns:a16="http://schemas.microsoft.com/office/drawing/2014/main" xmlns="" id="{CDB3B34C-36AA-42B1-BEC5-E383E85A74E0}"/>
              </a:ext>
            </a:extLst>
          </p:cNvPr>
          <p:cNvSpPr txBox="1"/>
          <p:nvPr/>
        </p:nvSpPr>
        <p:spPr>
          <a:xfrm>
            <a:off x="-374304" y="2835390"/>
            <a:ext cx="4572000" cy="461665"/>
          </a:xfrm>
          <a:prstGeom prst="rect">
            <a:avLst/>
          </a:prstGeom>
          <a:noFill/>
        </p:spPr>
        <p:txBody>
          <a:bodyPr wrap="square">
            <a:spAutoFit/>
          </a:bodyPr>
          <a:lstStyle/>
          <a:p>
            <a:pPr lvl="0" algn="ctr" defTabSz="914400" eaLnBrk="0" fontAlgn="base" hangingPunct="0">
              <a:spcBef>
                <a:spcPct val="0"/>
              </a:spcBef>
              <a:spcAft>
                <a:spcPct val="0"/>
              </a:spcAft>
            </a:pPr>
            <a:r>
              <a:rPr lang="hi-IN" altLang="en-US" sz="24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rPr>
              <a:t>रक्त परिसंचरण के भाग</a:t>
            </a:r>
            <a:endParaRPr lang="en-US" altLang="en-US" sz="2400" dirty="0">
              <a:solidFill>
                <a:prstClr val="black"/>
              </a:solidFill>
            </a:endParaRPr>
          </a:p>
        </p:txBody>
      </p:sp>
    </p:spTree>
    <p:extLst>
      <p:ext uri="{BB962C8B-B14F-4D97-AF65-F5344CB8AC3E}">
        <p14:creationId xmlns:p14="http://schemas.microsoft.com/office/powerpoint/2010/main" val="18262858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6170F89-E116-D29A-4538-F7D916BB0830}"/>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F0D5E375-DA59-D29F-F6D8-A880BCC431C0}"/>
              </a:ext>
            </a:extLst>
          </p:cNvPr>
          <p:cNvSpPr/>
          <p:nvPr/>
        </p:nvSpPr>
        <p:spPr>
          <a:xfrm>
            <a:off x="3715894" y="19730"/>
            <a:ext cx="5428106" cy="683827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lvl="0" algn="just">
              <a:lnSpc>
                <a:spcPct val="115000"/>
              </a:lnSpc>
              <a:spcAft>
                <a:spcPts val="1000"/>
              </a:spcAft>
            </a:pPr>
            <a:endParaRPr lang="en-US" sz="2000" dirty="0">
              <a:solidFill>
                <a:prstClr val="black"/>
              </a:solidFill>
              <a:latin typeface="Bookman Old Style" panose="02050604050505020204" pitchFamily="18" charset="0"/>
              <a:ea typeface="Times New Roman" panose="02020603050405020304" pitchFamily="18" charset="0"/>
              <a:cs typeface="Mangal" panose="02040503050203030202" pitchFamily="18" charset="0"/>
            </a:endParaRPr>
          </a:p>
          <a:p>
            <a:pPr lvl="0" algn="just">
              <a:lnSpc>
                <a:spcPct val="115000"/>
              </a:lnSpc>
              <a:spcAft>
                <a:spcPts val="1000"/>
              </a:spcAft>
            </a:pPr>
            <a:endParaRPr lang="en-US" sz="2000" dirty="0">
              <a:solidFill>
                <a:prstClr val="black"/>
              </a:solidFill>
              <a:latin typeface="Bookman Old Style" panose="02050604050505020204" pitchFamily="18" charset="0"/>
              <a:ea typeface="Times New Roman" panose="02020603050405020304" pitchFamily="18" charset="0"/>
              <a:cs typeface="Mangal" panose="02040503050203030202" pitchFamily="18" charset="0"/>
            </a:endParaRPr>
          </a:p>
          <a:p>
            <a:pPr lvl="0" algn="just">
              <a:lnSpc>
                <a:spcPct val="115000"/>
              </a:lnSpc>
              <a:spcAft>
                <a:spcPts val="1000"/>
              </a:spcAft>
            </a:pPr>
            <a:endParaRPr lang="en-US" sz="2000" dirty="0">
              <a:solidFill>
                <a:prstClr val="black"/>
              </a:solidFill>
              <a:latin typeface="Bookman Old Style" panose="02050604050505020204" pitchFamily="18" charset="0"/>
              <a:ea typeface="Times New Roman" panose="02020603050405020304" pitchFamily="18" charset="0"/>
              <a:cs typeface="Mangal" panose="02040503050203030202" pitchFamily="18" charset="0"/>
            </a:endParaRPr>
          </a:p>
          <a:p>
            <a:pPr lvl="0" algn="just">
              <a:lnSpc>
                <a:spcPct val="115000"/>
              </a:lnSpc>
              <a:spcAft>
                <a:spcPts val="1000"/>
              </a:spcAft>
            </a:pPr>
            <a:r>
              <a:rPr lang="en-US" sz="2000" dirty="0">
                <a:solidFill>
                  <a:prstClr val="black"/>
                </a:solidFill>
                <a:latin typeface="Bookman Old Style" panose="02050604050505020204" pitchFamily="18" charset="0"/>
                <a:ea typeface="Times New Roman" panose="02020603050405020304" pitchFamily="18" charset="0"/>
                <a:cs typeface="Mangal" panose="02040503050203030202" pitchFamily="18" charset="0"/>
              </a:rPr>
              <a:t>II] </a:t>
            </a:r>
            <a:r>
              <a:rPr lang="hi-IN" sz="2000" u="sng" dirty="0">
                <a:solidFill>
                  <a:srgbClr val="FF0000"/>
                </a:solidFill>
                <a:latin typeface="Bookman Old Style" panose="02050604050505020204" pitchFamily="18" charset="0"/>
                <a:ea typeface="Times New Roman" panose="02020603050405020304" pitchFamily="18" charset="0"/>
                <a:cs typeface="Mangal" panose="02040503050203030202" pitchFamily="18" charset="0"/>
              </a:rPr>
              <a:t>फुफ्फुसीय परिसंचरण </a:t>
            </a:r>
            <a:r>
              <a:rPr lang="en-US" sz="2000" dirty="0">
                <a:solidFill>
                  <a:srgbClr val="FF0000"/>
                </a:solidFill>
                <a:latin typeface="Bookman Old Style" panose="02050604050505020204" pitchFamily="18" charset="0"/>
                <a:ea typeface="Times New Roman" panose="02020603050405020304" pitchFamily="18" charset="0"/>
                <a:cs typeface="Mangal" panose="02040503050203030202" pitchFamily="18" charset="0"/>
              </a:rPr>
              <a:t>:</a:t>
            </a:r>
            <a:endParaRPr lang="en-IN" sz="2000" dirty="0">
              <a:solidFill>
                <a:prstClr val="black"/>
              </a:solidFill>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lnSpc>
                <a:spcPct val="115000"/>
              </a:lnSpc>
              <a:spcAft>
                <a:spcPts val="1000"/>
              </a:spcAft>
              <a:buFont typeface="Wingdings" panose="05000000000000000000" pitchFamily="2" charset="2"/>
              <a:buChar char=""/>
            </a:pPr>
            <a:r>
              <a:rPr lang="hi-IN" sz="2000" dirty="0">
                <a:solidFill>
                  <a:prstClr val="black"/>
                </a:solidFill>
                <a:latin typeface="Bookman Old Style" panose="02050604050505020204" pitchFamily="18" charset="0"/>
                <a:ea typeface="Times New Roman" panose="02020603050405020304" pitchFamily="18" charset="0"/>
                <a:cs typeface="Mangal" panose="02040503050203030202" pitchFamily="18" charset="0"/>
              </a:rPr>
              <a:t>दाएं वेंट्रिकल के संकुचन से ऑक्सीजन रहित रक्त पल्मोनरी वाल्व के माध्यम से पल्मोनरी ट्रंक में चला जाता है। </a:t>
            </a:r>
            <a:endParaRPr lang="en-IN" sz="2000" dirty="0">
              <a:solidFill>
                <a:prstClr val="black"/>
              </a:solidFill>
              <a:latin typeface="Bookman Old Style" panose="02050604050505020204" pitchFamily="18" charset="0"/>
              <a:ea typeface="Times New Roman" panose="02020603050405020304" pitchFamily="18" charset="0"/>
              <a:cs typeface="Mangal" panose="02040503050203030202" pitchFamily="18" charset="0"/>
            </a:endParaRPr>
          </a:p>
          <a:p>
            <a:pPr marL="342900" lvl="0" indent="-342900" algn="just">
              <a:lnSpc>
                <a:spcPct val="115000"/>
              </a:lnSpc>
              <a:spcAft>
                <a:spcPts val="1000"/>
              </a:spcAft>
              <a:buFont typeface="Wingdings" panose="05000000000000000000" pitchFamily="2" charset="2"/>
              <a:buChar char=""/>
            </a:pPr>
            <a:r>
              <a:rPr lang="hi-IN" sz="2000" dirty="0">
                <a:solidFill>
                  <a:prstClr val="black"/>
                </a:solidFill>
                <a:latin typeface="Bookman Old Style" panose="02050604050505020204" pitchFamily="18" charset="0"/>
                <a:ea typeface="Times New Roman" panose="02020603050405020304" pitchFamily="18" charset="0"/>
                <a:cs typeface="Mangal" panose="02040503050203030202" pitchFamily="18" charset="0"/>
              </a:rPr>
              <a:t>पल्मोनरी ट्रंक दाएं और बाएं पल्मोनरी धमनियों में विभाजित हो जाता है, जो क्रमशः फेफड़ों में जाती हैं।</a:t>
            </a:r>
            <a:endParaRPr lang="en-IN" sz="2000" dirty="0">
              <a:solidFill>
                <a:prstClr val="black"/>
              </a:solidFill>
              <a:latin typeface="Bookman Old Style" panose="02050604050505020204" pitchFamily="18" charset="0"/>
              <a:ea typeface="Times New Roman" panose="02020603050405020304" pitchFamily="18" charset="0"/>
              <a:cs typeface="Mangal" panose="02040503050203030202" pitchFamily="18" charset="0"/>
            </a:endParaRPr>
          </a:p>
          <a:p>
            <a:pPr marL="342900" lvl="0" indent="-342900" algn="just">
              <a:lnSpc>
                <a:spcPct val="115000"/>
              </a:lnSpc>
              <a:spcAft>
                <a:spcPts val="1000"/>
              </a:spcAft>
              <a:buFont typeface="Wingdings" panose="05000000000000000000" pitchFamily="2" charset="2"/>
              <a:buChar char=""/>
            </a:pPr>
            <a:r>
              <a:rPr lang="hi-IN" sz="2000" dirty="0">
                <a:solidFill>
                  <a:prstClr val="black"/>
                </a:solidFill>
                <a:latin typeface="Bookman Old Style" panose="02050604050505020204" pitchFamily="18" charset="0"/>
                <a:ea typeface="Times New Roman" panose="02020603050405020304" pitchFamily="18" charset="0"/>
                <a:cs typeface="Mangal" panose="02040503050203030202" pitchFamily="18" charset="0"/>
              </a:rPr>
              <a:t> फेफड़ों के एल्वेओली में गैसों का आदान-प्रदान (ऑक्सीजन का अवशोषण और कार्बन डाइऑक्साइड का उत्सर्जन) होता है।</a:t>
            </a:r>
            <a:endParaRPr lang="en-IN" sz="2000" dirty="0">
              <a:solidFill>
                <a:prstClr val="black"/>
              </a:solidFill>
              <a:latin typeface="Calibri" panose="020F0502020204030204" pitchFamily="34" charset="0"/>
              <a:ea typeface="Times New Roman" panose="02020603050405020304" pitchFamily="18" charset="0"/>
              <a:cs typeface="Mangal" panose="02040503050203030202" pitchFamily="18" charset="0"/>
            </a:endParaRPr>
          </a:p>
        </p:txBody>
      </p:sp>
      <p:sp>
        <p:nvSpPr>
          <p:cNvPr id="222" name="Duties of…">
            <a:extLst>
              <a:ext uri="{FF2B5EF4-FFF2-40B4-BE49-F238E27FC236}">
                <a16:creationId xmlns:a16="http://schemas.microsoft.com/office/drawing/2014/main" xmlns="" id="{E789D257-7AAB-429D-7523-32BD60BE367F}"/>
              </a:ext>
            </a:extLst>
          </p:cNvPr>
          <p:cNvSpPr txBox="1"/>
          <p:nvPr/>
        </p:nvSpPr>
        <p:spPr>
          <a:xfrm>
            <a:off x="352880" y="2786719"/>
            <a:ext cx="3237668" cy="5108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018" tIns="22018" rIns="22018" bIns="22018">
            <a:spAutoFit/>
          </a:bodyPr>
          <a:lstStyle/>
          <a:p>
            <a:pPr marL="0" marR="0" lvl="0" indent="0" algn="ctr" defTabSz="457200" rtl="0" eaLnBrk="1" fontAlgn="auto" latinLnBrk="0" hangingPunct="1">
              <a:lnSpc>
                <a:spcPct val="115000"/>
              </a:lnSpc>
              <a:spcBef>
                <a:spcPts val="0"/>
              </a:spcBef>
              <a:spcAft>
                <a:spcPts val="1000"/>
              </a:spcAft>
              <a:buClrTx/>
              <a:buSzTx/>
              <a:buFontTx/>
              <a:buNone/>
              <a:tabLst/>
              <a:defRPr/>
            </a:pPr>
            <a:endParaRPr kumimoji="0" lang="en-IN" sz="2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angal" panose="02040503050203030202" pitchFamily="18" charset="0"/>
            </a:endParaRPr>
          </a:p>
        </p:txBody>
      </p:sp>
      <p:pic>
        <p:nvPicPr>
          <p:cNvPr id="2" name="Picture 1">
            <a:extLst>
              <a:ext uri="{FF2B5EF4-FFF2-40B4-BE49-F238E27FC236}">
                <a16:creationId xmlns:a16="http://schemas.microsoft.com/office/drawing/2014/main" xmlns="" id="{75AE096A-1D45-2676-FEAA-D6D52C297A79}"/>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811564AE-2F97-FC7C-93B2-02B24E48C3BC}"/>
              </a:ext>
            </a:extLst>
          </p:cNvPr>
          <p:cNvPicPr>
            <a:picLocks noChangeAspect="1"/>
          </p:cNvPicPr>
          <p:nvPr/>
        </p:nvPicPr>
        <p:blipFill>
          <a:blip r:embed="rId2" cstate="print"/>
          <a:stretch>
            <a:fillRect/>
          </a:stretch>
        </p:blipFill>
        <p:spPr>
          <a:xfrm>
            <a:off x="1550775" y="5189688"/>
            <a:ext cx="360921" cy="155396"/>
          </a:xfrm>
          <a:prstGeom prst="rect">
            <a:avLst/>
          </a:prstGeom>
        </p:spPr>
      </p:pic>
      <p:sp>
        <p:nvSpPr>
          <p:cNvPr id="9" name="TextBox 8">
            <a:extLst>
              <a:ext uri="{FF2B5EF4-FFF2-40B4-BE49-F238E27FC236}">
                <a16:creationId xmlns:a16="http://schemas.microsoft.com/office/drawing/2014/main" xmlns="" id="{CDB3B34C-36AA-42B1-BEC5-E383E85A74E0}"/>
              </a:ext>
            </a:extLst>
          </p:cNvPr>
          <p:cNvSpPr txBox="1"/>
          <p:nvPr/>
        </p:nvSpPr>
        <p:spPr>
          <a:xfrm>
            <a:off x="-374304" y="2835390"/>
            <a:ext cx="4572000" cy="461665"/>
          </a:xfrm>
          <a:prstGeom prst="rect">
            <a:avLst/>
          </a:prstGeom>
          <a:noFill/>
        </p:spPr>
        <p:txBody>
          <a:bodyPr wrap="square">
            <a:spAutoFit/>
          </a:bodyPr>
          <a:lstStyle/>
          <a:p>
            <a:pPr lvl="0" algn="ctr" defTabSz="914400" eaLnBrk="0" fontAlgn="base" hangingPunct="0">
              <a:spcBef>
                <a:spcPct val="0"/>
              </a:spcBef>
              <a:spcAft>
                <a:spcPct val="0"/>
              </a:spcAft>
            </a:pPr>
            <a:r>
              <a:rPr lang="hi-IN" altLang="en-US" sz="24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rPr>
              <a:t>रक्त परिसंचरण के भाग</a:t>
            </a:r>
            <a:endParaRPr lang="en-US" altLang="en-US" sz="2400" dirty="0">
              <a:solidFill>
                <a:prstClr val="black"/>
              </a:solidFill>
            </a:endParaRPr>
          </a:p>
        </p:txBody>
      </p:sp>
    </p:spTree>
    <p:extLst>
      <p:ext uri="{BB962C8B-B14F-4D97-AF65-F5344CB8AC3E}">
        <p14:creationId xmlns:p14="http://schemas.microsoft.com/office/powerpoint/2010/main" val="40636497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6170F89-E116-D29A-4538-F7D916BB0830}"/>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F0D5E375-DA59-D29F-F6D8-A880BCC431C0}"/>
              </a:ext>
            </a:extLst>
          </p:cNvPr>
          <p:cNvSpPr/>
          <p:nvPr/>
        </p:nvSpPr>
        <p:spPr>
          <a:xfrm>
            <a:off x="3715894" y="19730"/>
            <a:ext cx="5428106" cy="683827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lvl="0" algn="just">
              <a:lnSpc>
                <a:spcPct val="115000"/>
              </a:lnSpc>
              <a:spcAft>
                <a:spcPts val="1000"/>
              </a:spcAft>
            </a:pPr>
            <a:endParaRPr lang="en-US" sz="2000" dirty="0">
              <a:solidFill>
                <a:prstClr val="black"/>
              </a:solidFill>
              <a:latin typeface="Bookman Old Style" panose="02050604050505020204" pitchFamily="18" charset="0"/>
              <a:ea typeface="Times New Roman" panose="02020603050405020304" pitchFamily="18" charset="0"/>
              <a:cs typeface="Mangal" panose="02040503050203030202" pitchFamily="18" charset="0"/>
            </a:endParaRPr>
          </a:p>
          <a:p>
            <a:pPr lvl="0" algn="just">
              <a:lnSpc>
                <a:spcPct val="115000"/>
              </a:lnSpc>
              <a:spcAft>
                <a:spcPts val="1000"/>
              </a:spcAft>
            </a:pPr>
            <a:endParaRPr lang="en-US" sz="2000" dirty="0">
              <a:solidFill>
                <a:prstClr val="black"/>
              </a:solidFill>
              <a:latin typeface="Bookman Old Style" panose="02050604050505020204" pitchFamily="18" charset="0"/>
              <a:ea typeface="Times New Roman" panose="02020603050405020304" pitchFamily="18" charset="0"/>
              <a:cs typeface="Mangal" panose="02040503050203030202" pitchFamily="18" charset="0"/>
            </a:endParaRPr>
          </a:p>
          <a:p>
            <a:pPr lvl="0" algn="just">
              <a:lnSpc>
                <a:spcPct val="115000"/>
              </a:lnSpc>
              <a:spcAft>
                <a:spcPts val="1000"/>
              </a:spcAft>
            </a:pPr>
            <a:endParaRPr lang="en-US" sz="2000" dirty="0">
              <a:solidFill>
                <a:prstClr val="black"/>
              </a:solidFill>
              <a:latin typeface="Bookman Old Style" panose="02050604050505020204" pitchFamily="18" charset="0"/>
              <a:ea typeface="Times New Roman" panose="02020603050405020304" pitchFamily="18" charset="0"/>
              <a:cs typeface="Mangal" panose="02040503050203030202" pitchFamily="18" charset="0"/>
            </a:endParaRPr>
          </a:p>
          <a:p>
            <a:pPr lvl="0" algn="just">
              <a:lnSpc>
                <a:spcPct val="115000"/>
              </a:lnSpc>
              <a:spcAft>
                <a:spcPts val="1000"/>
              </a:spcAft>
            </a:pPr>
            <a:endParaRPr lang="en-US" sz="2000" dirty="0">
              <a:solidFill>
                <a:prstClr val="black"/>
              </a:solidFill>
              <a:latin typeface="Bookman Old Style" panose="02050604050505020204" pitchFamily="18" charset="0"/>
              <a:ea typeface="Times New Roman" panose="02020603050405020304" pitchFamily="18" charset="0"/>
              <a:cs typeface="Mangal" panose="02040503050203030202" pitchFamily="18" charset="0"/>
            </a:endParaRPr>
          </a:p>
          <a:p>
            <a:pPr marL="342900" lvl="0" indent="-342900" algn="just">
              <a:lnSpc>
                <a:spcPct val="115000"/>
              </a:lnSpc>
              <a:spcAft>
                <a:spcPts val="1000"/>
              </a:spcAft>
              <a:buFont typeface="Wingdings" pitchFamily="2" charset="2"/>
              <a:buChar char="§"/>
            </a:pPr>
            <a:r>
              <a:rPr lang="hi-IN" sz="2400" dirty="0">
                <a:solidFill>
                  <a:prstClr val="black"/>
                </a:solidFill>
                <a:latin typeface="Bookman Old Style" panose="02050604050505020204" pitchFamily="18" charset="0"/>
                <a:ea typeface="Times New Roman" panose="02020603050405020304" pitchFamily="18" charset="0"/>
                <a:cs typeface="Mangal" panose="02040503050203030202" pitchFamily="18" charset="0"/>
              </a:rPr>
              <a:t>ऑक्सीजन मिलने के बाद, रक्त पल्मोनरी शिरा के माध्यम से बाएं एट्रियम में जाता है।</a:t>
            </a:r>
          </a:p>
          <a:p>
            <a:pPr marL="342900" lvl="0" indent="-342900" algn="just">
              <a:lnSpc>
                <a:spcPct val="115000"/>
              </a:lnSpc>
              <a:spcAft>
                <a:spcPts val="1000"/>
              </a:spcAft>
              <a:buFont typeface="Wingdings" pitchFamily="2" charset="2"/>
              <a:buChar char="§"/>
            </a:pPr>
            <a:r>
              <a:rPr lang="hi-IN" sz="2400" dirty="0">
                <a:solidFill>
                  <a:prstClr val="black"/>
                </a:solidFill>
                <a:latin typeface="Bookman Old Style" panose="02050604050505020204" pitchFamily="18" charset="0"/>
                <a:ea typeface="Times New Roman" panose="02020603050405020304" pitchFamily="18" charset="0"/>
                <a:cs typeface="Mangal" panose="02040503050203030202" pitchFamily="18" charset="0"/>
              </a:rPr>
              <a:t>पल्मोनरी धमनी एकमात्र ऐसी धमनी है जो बिना ऑक्सीजन वाला रक्त ले जाती है।</a:t>
            </a:r>
          </a:p>
          <a:p>
            <a:pPr marL="342900" lvl="0" indent="-342900" algn="just">
              <a:lnSpc>
                <a:spcPct val="115000"/>
              </a:lnSpc>
              <a:spcAft>
                <a:spcPts val="1000"/>
              </a:spcAft>
              <a:buFont typeface="Wingdings" pitchFamily="2" charset="2"/>
              <a:buChar char="§"/>
            </a:pPr>
            <a:r>
              <a:rPr lang="hi-IN" sz="2400" dirty="0">
                <a:solidFill>
                  <a:prstClr val="black"/>
                </a:solidFill>
                <a:latin typeface="Bookman Old Style" panose="02050604050505020204" pitchFamily="18" charset="0"/>
                <a:ea typeface="Times New Roman" panose="02020603050405020304" pitchFamily="18" charset="0"/>
                <a:cs typeface="Mangal" panose="02040503050203030202" pitchFamily="18" charset="0"/>
              </a:rPr>
              <a:t>पल्मोनरी शिरा एकमात्र ऐसी शिरा है जो ऑक्सीजन युक्त रक्त ले जाती है।</a:t>
            </a:r>
            <a:endParaRPr lang="en-US" sz="2400" dirty="0">
              <a:solidFill>
                <a:prstClr val="black"/>
              </a:solidFill>
              <a:latin typeface="Bookman Old Style" panose="02050604050505020204" pitchFamily="18" charset="0"/>
              <a:ea typeface="Times New Roman" panose="02020603050405020304" pitchFamily="18" charset="0"/>
              <a:cs typeface="Mangal" panose="02040503050203030202" pitchFamily="18" charset="0"/>
            </a:endParaRPr>
          </a:p>
        </p:txBody>
      </p:sp>
      <p:sp>
        <p:nvSpPr>
          <p:cNvPr id="222" name="Duties of…">
            <a:extLst>
              <a:ext uri="{FF2B5EF4-FFF2-40B4-BE49-F238E27FC236}">
                <a16:creationId xmlns:a16="http://schemas.microsoft.com/office/drawing/2014/main" xmlns="" id="{E789D257-7AAB-429D-7523-32BD60BE367F}"/>
              </a:ext>
            </a:extLst>
          </p:cNvPr>
          <p:cNvSpPr txBox="1"/>
          <p:nvPr/>
        </p:nvSpPr>
        <p:spPr>
          <a:xfrm>
            <a:off x="352880" y="2786719"/>
            <a:ext cx="3237668" cy="5108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018" tIns="22018" rIns="22018" bIns="22018">
            <a:spAutoFit/>
          </a:bodyPr>
          <a:lstStyle/>
          <a:p>
            <a:pPr marL="0" marR="0" lvl="0" indent="0" algn="ctr" defTabSz="457200" rtl="0" eaLnBrk="1" fontAlgn="auto" latinLnBrk="0" hangingPunct="1">
              <a:lnSpc>
                <a:spcPct val="115000"/>
              </a:lnSpc>
              <a:spcBef>
                <a:spcPts val="0"/>
              </a:spcBef>
              <a:spcAft>
                <a:spcPts val="1000"/>
              </a:spcAft>
              <a:buClrTx/>
              <a:buSzTx/>
              <a:buFontTx/>
              <a:buNone/>
              <a:tabLst/>
              <a:defRPr/>
            </a:pPr>
            <a:endParaRPr kumimoji="0" lang="en-IN" sz="2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angal" panose="02040503050203030202" pitchFamily="18" charset="0"/>
            </a:endParaRPr>
          </a:p>
        </p:txBody>
      </p:sp>
      <p:pic>
        <p:nvPicPr>
          <p:cNvPr id="2" name="Picture 1">
            <a:extLst>
              <a:ext uri="{FF2B5EF4-FFF2-40B4-BE49-F238E27FC236}">
                <a16:creationId xmlns:a16="http://schemas.microsoft.com/office/drawing/2014/main" xmlns="" id="{75AE096A-1D45-2676-FEAA-D6D52C297A79}"/>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811564AE-2F97-FC7C-93B2-02B24E48C3BC}"/>
              </a:ext>
            </a:extLst>
          </p:cNvPr>
          <p:cNvPicPr>
            <a:picLocks noChangeAspect="1"/>
          </p:cNvPicPr>
          <p:nvPr/>
        </p:nvPicPr>
        <p:blipFill>
          <a:blip r:embed="rId2" cstate="print"/>
          <a:stretch>
            <a:fillRect/>
          </a:stretch>
        </p:blipFill>
        <p:spPr>
          <a:xfrm>
            <a:off x="1550775" y="5189688"/>
            <a:ext cx="360921" cy="155396"/>
          </a:xfrm>
          <a:prstGeom prst="rect">
            <a:avLst/>
          </a:prstGeom>
        </p:spPr>
      </p:pic>
      <p:sp>
        <p:nvSpPr>
          <p:cNvPr id="9" name="TextBox 8">
            <a:extLst>
              <a:ext uri="{FF2B5EF4-FFF2-40B4-BE49-F238E27FC236}">
                <a16:creationId xmlns:a16="http://schemas.microsoft.com/office/drawing/2014/main" xmlns="" id="{CDB3B34C-36AA-42B1-BEC5-E383E85A74E0}"/>
              </a:ext>
            </a:extLst>
          </p:cNvPr>
          <p:cNvSpPr txBox="1"/>
          <p:nvPr/>
        </p:nvSpPr>
        <p:spPr>
          <a:xfrm>
            <a:off x="-374304" y="2835390"/>
            <a:ext cx="4572000" cy="461665"/>
          </a:xfrm>
          <a:prstGeom prst="rect">
            <a:avLst/>
          </a:prstGeom>
          <a:noFill/>
        </p:spPr>
        <p:txBody>
          <a:bodyPr wrap="square">
            <a:spAutoFit/>
          </a:bodyPr>
          <a:lstStyle/>
          <a:p>
            <a:pPr lvl="0" algn="ctr" defTabSz="914400" eaLnBrk="0" fontAlgn="base" hangingPunct="0">
              <a:spcBef>
                <a:spcPct val="0"/>
              </a:spcBef>
              <a:spcAft>
                <a:spcPct val="0"/>
              </a:spcAft>
            </a:pPr>
            <a:r>
              <a:rPr lang="hi-IN" altLang="en-US" sz="24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rPr>
              <a:t>रक्त परिसंचरण के भाग</a:t>
            </a:r>
            <a:endParaRPr lang="en-US" altLang="en-US" sz="2400" dirty="0">
              <a:solidFill>
                <a:prstClr val="black"/>
              </a:solidFill>
            </a:endParaRPr>
          </a:p>
        </p:txBody>
      </p:sp>
    </p:spTree>
    <p:extLst>
      <p:ext uri="{BB962C8B-B14F-4D97-AF65-F5344CB8AC3E}">
        <p14:creationId xmlns:p14="http://schemas.microsoft.com/office/powerpoint/2010/main" val="8790883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6170F89-E116-D29A-4538-F7D916BB0830}"/>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F0D5E375-DA59-D29F-F6D8-A880BCC431C0}"/>
              </a:ext>
            </a:extLst>
          </p:cNvPr>
          <p:cNvSpPr/>
          <p:nvPr/>
        </p:nvSpPr>
        <p:spPr>
          <a:xfrm>
            <a:off x="3715894" y="19730"/>
            <a:ext cx="5428106" cy="683827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lvl="0" algn="just">
              <a:lnSpc>
                <a:spcPct val="115000"/>
              </a:lnSpc>
              <a:spcAft>
                <a:spcPts val="1000"/>
              </a:spcAft>
            </a:pPr>
            <a:endParaRPr lang="en-US" sz="2400" u="sng" dirty="0">
              <a:solidFill>
                <a:srgbClr val="FF0000"/>
              </a:solidFill>
              <a:latin typeface="Bookman Old Style" panose="02050604050505020204" pitchFamily="18" charset="0"/>
              <a:ea typeface="Times New Roman" panose="02020603050405020304" pitchFamily="18" charset="0"/>
              <a:cs typeface="Mangal" panose="02040503050203030202" pitchFamily="18" charset="0"/>
            </a:endParaRPr>
          </a:p>
          <a:p>
            <a:pPr lvl="0" algn="just">
              <a:lnSpc>
                <a:spcPct val="115000"/>
              </a:lnSpc>
              <a:spcAft>
                <a:spcPts val="1000"/>
              </a:spcAft>
            </a:pPr>
            <a:endParaRPr lang="en-US" sz="2400" u="sng" dirty="0">
              <a:solidFill>
                <a:srgbClr val="FF0000"/>
              </a:solidFill>
              <a:latin typeface="Bookman Old Style" panose="02050604050505020204" pitchFamily="18" charset="0"/>
              <a:ea typeface="Times New Roman" panose="02020603050405020304" pitchFamily="18" charset="0"/>
              <a:cs typeface="Mangal" panose="02040503050203030202" pitchFamily="18" charset="0"/>
            </a:endParaRPr>
          </a:p>
          <a:p>
            <a:pPr lvl="0" algn="just">
              <a:lnSpc>
                <a:spcPct val="115000"/>
              </a:lnSpc>
              <a:spcAft>
                <a:spcPts val="1000"/>
              </a:spcAft>
            </a:pPr>
            <a:endParaRPr lang="en-US" sz="2400" u="sng" dirty="0">
              <a:solidFill>
                <a:srgbClr val="FF0000"/>
              </a:solidFill>
              <a:latin typeface="Bookman Old Style" panose="02050604050505020204" pitchFamily="18" charset="0"/>
              <a:ea typeface="Times New Roman" panose="02020603050405020304" pitchFamily="18" charset="0"/>
              <a:cs typeface="Mangal" panose="02040503050203030202" pitchFamily="18" charset="0"/>
            </a:endParaRPr>
          </a:p>
          <a:p>
            <a:pPr lvl="0" algn="just">
              <a:lnSpc>
                <a:spcPct val="115000"/>
              </a:lnSpc>
              <a:spcAft>
                <a:spcPts val="1000"/>
              </a:spcAft>
            </a:pPr>
            <a:r>
              <a:rPr lang="hi-IN" sz="2400" u="sng" dirty="0">
                <a:solidFill>
                  <a:srgbClr val="FF0000"/>
                </a:solidFill>
                <a:latin typeface="Bookman Old Style" panose="02050604050505020204" pitchFamily="18" charset="0"/>
                <a:ea typeface="Times New Roman" panose="02020603050405020304" pitchFamily="18" charset="0"/>
                <a:cs typeface="Mangal" panose="02040503050203030202" pitchFamily="18" charset="0"/>
              </a:rPr>
              <a:t>पोर्टल सर्कुलेशन </a:t>
            </a:r>
            <a:r>
              <a:rPr lang="en-US" sz="2400" dirty="0">
                <a:solidFill>
                  <a:srgbClr val="FF0000"/>
                </a:solidFill>
                <a:latin typeface="Bookman Old Style" panose="02050604050505020204" pitchFamily="18" charset="0"/>
                <a:ea typeface="Times New Roman" panose="02020603050405020304" pitchFamily="18" charset="0"/>
                <a:cs typeface="Mangal" panose="02040503050203030202" pitchFamily="18" charset="0"/>
              </a:rPr>
              <a:t>:</a:t>
            </a:r>
            <a:endParaRPr lang="en-IN" sz="2400" dirty="0">
              <a:solidFill>
                <a:prstClr val="black"/>
              </a:solidFill>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lnSpc>
                <a:spcPct val="115000"/>
              </a:lnSpc>
              <a:spcAft>
                <a:spcPts val="1000"/>
              </a:spcAft>
              <a:buFont typeface="Wingdings" panose="05000000000000000000" pitchFamily="2" charset="2"/>
              <a:buChar char=""/>
            </a:pPr>
            <a:r>
              <a:rPr lang="hi-IN" sz="2000" dirty="0">
                <a:solidFill>
                  <a:prstClr val="black"/>
                </a:solidFill>
                <a:latin typeface="Bookman Old Style" panose="02050604050505020204" pitchFamily="18" charset="0"/>
                <a:ea typeface="Times New Roman" panose="02020603050405020304" pitchFamily="18" charset="0"/>
                <a:cs typeface="Mangal" panose="02040503050203030202" pitchFamily="18" charset="0"/>
              </a:rPr>
              <a:t>लीवर के माध्यम से रक्त का प्रवाह पोर्टल सर्कुलेशन कहलाता है।</a:t>
            </a:r>
          </a:p>
          <a:p>
            <a:pPr marL="342900" lvl="0" indent="-342900" algn="just">
              <a:lnSpc>
                <a:spcPct val="115000"/>
              </a:lnSpc>
              <a:spcAft>
                <a:spcPts val="1000"/>
              </a:spcAft>
              <a:buFont typeface="Wingdings" panose="05000000000000000000" pitchFamily="2" charset="2"/>
              <a:buChar char=""/>
            </a:pPr>
            <a:r>
              <a:rPr lang="hi-IN" sz="2000" dirty="0">
                <a:solidFill>
                  <a:prstClr val="black"/>
                </a:solidFill>
                <a:latin typeface="Bookman Old Style" panose="02050604050505020204" pitchFamily="18" charset="0"/>
                <a:ea typeface="Times New Roman" panose="02020603050405020304" pitchFamily="18" charset="0"/>
                <a:cs typeface="Mangal" panose="02040503050203030202" pitchFamily="18" charset="0"/>
              </a:rPr>
              <a:t>पेट, आंत, अग्न्याशय और प्लीहा से होकर बहने वाला रक्त पोर्टल शिरा के माध्यम से लीवर में जाता है।</a:t>
            </a:r>
          </a:p>
          <a:p>
            <a:pPr marL="342900" lvl="0" indent="-342900" algn="just">
              <a:lnSpc>
                <a:spcPct val="115000"/>
              </a:lnSpc>
              <a:spcAft>
                <a:spcPts val="1000"/>
              </a:spcAft>
              <a:buFont typeface="Wingdings" panose="05000000000000000000" pitchFamily="2" charset="2"/>
              <a:buChar char=""/>
            </a:pPr>
            <a:r>
              <a:rPr lang="hi-IN" sz="2000" dirty="0">
                <a:solidFill>
                  <a:prstClr val="black"/>
                </a:solidFill>
                <a:latin typeface="Bookman Old Style" panose="02050604050505020204" pitchFamily="18" charset="0"/>
                <a:ea typeface="Times New Roman" panose="02020603050405020304" pitchFamily="18" charset="0"/>
                <a:cs typeface="Mangal" panose="02040503050203030202" pitchFamily="18" charset="0"/>
              </a:rPr>
              <a:t>लीवर में मौजूद एंजाइम रक्त को विषमुक्त करते हैं।</a:t>
            </a:r>
          </a:p>
          <a:p>
            <a:pPr marL="342900" lvl="0" indent="-342900" algn="just">
              <a:lnSpc>
                <a:spcPct val="115000"/>
              </a:lnSpc>
              <a:spcAft>
                <a:spcPts val="1000"/>
              </a:spcAft>
              <a:buFont typeface="Wingdings" panose="05000000000000000000" pitchFamily="2" charset="2"/>
              <a:buChar char=""/>
            </a:pPr>
            <a:r>
              <a:rPr lang="hi-IN" sz="2000" dirty="0">
                <a:solidFill>
                  <a:prstClr val="black"/>
                </a:solidFill>
                <a:latin typeface="Bookman Old Style" panose="02050604050505020204" pitchFamily="18" charset="0"/>
                <a:ea typeface="Times New Roman" panose="02020603050405020304" pitchFamily="18" charset="0"/>
                <a:cs typeface="Mangal" panose="02040503050203030202" pitchFamily="18" charset="0"/>
              </a:rPr>
              <a:t>लीवर से एकत्रित रक्त हेपेटिक शिरा के माध्यम से इंफीरियर वेना-कैवा में जाता है।</a:t>
            </a:r>
            <a:endParaRPr lang="en-IN" sz="2000" dirty="0">
              <a:solidFill>
                <a:prstClr val="black"/>
              </a:solidFill>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lnSpc>
                <a:spcPct val="115000"/>
              </a:lnSpc>
              <a:spcAft>
                <a:spcPts val="1000"/>
              </a:spcAft>
              <a:buFont typeface="Wingdings" panose="05000000000000000000" pitchFamily="2" charset="2"/>
              <a:buChar char=""/>
              <a:tabLst>
                <a:tab pos="502920" algn="l"/>
              </a:tabLst>
            </a:pPr>
            <a:endParaRPr lang="en-IN" sz="2400" dirty="0">
              <a:solidFill>
                <a:prstClr val="black"/>
              </a:solidFill>
              <a:latin typeface="Calibri" panose="020F0502020204030204" pitchFamily="34" charset="0"/>
              <a:ea typeface="Times New Roman" panose="02020603050405020304" pitchFamily="18" charset="0"/>
              <a:cs typeface="Mangal" panose="02040503050203030202" pitchFamily="18" charset="0"/>
            </a:endParaRPr>
          </a:p>
        </p:txBody>
      </p:sp>
      <p:sp>
        <p:nvSpPr>
          <p:cNvPr id="222" name="Duties of…">
            <a:extLst>
              <a:ext uri="{FF2B5EF4-FFF2-40B4-BE49-F238E27FC236}">
                <a16:creationId xmlns:a16="http://schemas.microsoft.com/office/drawing/2014/main" xmlns="" id="{E789D257-7AAB-429D-7523-32BD60BE367F}"/>
              </a:ext>
            </a:extLst>
          </p:cNvPr>
          <p:cNvSpPr txBox="1"/>
          <p:nvPr/>
        </p:nvSpPr>
        <p:spPr>
          <a:xfrm>
            <a:off x="352880" y="2786719"/>
            <a:ext cx="3237668" cy="5108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018" tIns="22018" rIns="22018" bIns="22018">
            <a:spAutoFit/>
          </a:bodyPr>
          <a:lstStyle/>
          <a:p>
            <a:pPr marL="0" marR="0" lvl="0" indent="0" algn="ctr" defTabSz="457200" rtl="0" eaLnBrk="1" fontAlgn="auto" latinLnBrk="0" hangingPunct="1">
              <a:lnSpc>
                <a:spcPct val="115000"/>
              </a:lnSpc>
              <a:spcBef>
                <a:spcPts val="0"/>
              </a:spcBef>
              <a:spcAft>
                <a:spcPts val="1000"/>
              </a:spcAft>
              <a:buClrTx/>
              <a:buSzTx/>
              <a:buFontTx/>
              <a:buNone/>
              <a:tabLst/>
              <a:defRPr/>
            </a:pPr>
            <a:endParaRPr kumimoji="0" lang="en-IN" sz="2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angal" panose="02040503050203030202" pitchFamily="18" charset="0"/>
            </a:endParaRPr>
          </a:p>
        </p:txBody>
      </p:sp>
      <p:pic>
        <p:nvPicPr>
          <p:cNvPr id="2" name="Picture 1">
            <a:extLst>
              <a:ext uri="{FF2B5EF4-FFF2-40B4-BE49-F238E27FC236}">
                <a16:creationId xmlns:a16="http://schemas.microsoft.com/office/drawing/2014/main" xmlns="" id="{75AE096A-1D45-2676-FEAA-D6D52C297A79}"/>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811564AE-2F97-FC7C-93B2-02B24E48C3BC}"/>
              </a:ext>
            </a:extLst>
          </p:cNvPr>
          <p:cNvPicPr>
            <a:picLocks noChangeAspect="1"/>
          </p:cNvPicPr>
          <p:nvPr/>
        </p:nvPicPr>
        <p:blipFill>
          <a:blip r:embed="rId2" cstate="print"/>
          <a:stretch>
            <a:fillRect/>
          </a:stretch>
        </p:blipFill>
        <p:spPr>
          <a:xfrm>
            <a:off x="1550775" y="5189688"/>
            <a:ext cx="360921" cy="155396"/>
          </a:xfrm>
          <a:prstGeom prst="rect">
            <a:avLst/>
          </a:prstGeom>
        </p:spPr>
      </p:pic>
      <p:sp>
        <p:nvSpPr>
          <p:cNvPr id="9" name="TextBox 8">
            <a:extLst>
              <a:ext uri="{FF2B5EF4-FFF2-40B4-BE49-F238E27FC236}">
                <a16:creationId xmlns:a16="http://schemas.microsoft.com/office/drawing/2014/main" xmlns="" id="{CDB3B34C-36AA-42B1-BEC5-E383E85A74E0}"/>
              </a:ext>
            </a:extLst>
          </p:cNvPr>
          <p:cNvSpPr txBox="1"/>
          <p:nvPr/>
        </p:nvSpPr>
        <p:spPr>
          <a:xfrm>
            <a:off x="-374304" y="2835390"/>
            <a:ext cx="4572000" cy="461665"/>
          </a:xfrm>
          <a:prstGeom prst="rect">
            <a:avLst/>
          </a:prstGeom>
          <a:noFill/>
        </p:spPr>
        <p:txBody>
          <a:bodyPr wrap="square">
            <a:spAutoFit/>
          </a:bodyPr>
          <a:lstStyle/>
          <a:p>
            <a:pPr lvl="0" algn="ctr" defTabSz="914400" eaLnBrk="0" fontAlgn="base" hangingPunct="0">
              <a:spcBef>
                <a:spcPct val="0"/>
              </a:spcBef>
              <a:spcAft>
                <a:spcPct val="0"/>
              </a:spcAft>
            </a:pPr>
            <a:r>
              <a:rPr lang="hi-IN" altLang="en-US" sz="24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rPr>
              <a:t>रक्त परिसंचरण के भाग</a:t>
            </a:r>
            <a:endParaRPr lang="en-US" altLang="en-US" sz="2400" dirty="0">
              <a:solidFill>
                <a:prstClr val="black"/>
              </a:solidFill>
            </a:endParaRPr>
          </a:p>
        </p:txBody>
      </p:sp>
    </p:spTree>
    <p:extLst>
      <p:ext uri="{BB962C8B-B14F-4D97-AF65-F5344CB8AC3E}">
        <p14:creationId xmlns:p14="http://schemas.microsoft.com/office/powerpoint/2010/main" val="47106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6FB597C-B26C-268B-6038-1A75A918ECA0}"/>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0A45B639-2E3E-6167-A433-7D009BA181BC}"/>
              </a:ext>
            </a:extLst>
          </p:cNvPr>
          <p:cNvSpPr/>
          <p:nvPr/>
        </p:nvSpPr>
        <p:spPr>
          <a:xfrm>
            <a:off x="3837013" y="0"/>
            <a:ext cx="5428106" cy="685800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algn="ctr" defTabSz="914400" eaLnBrk="0" fontAlgn="base" hangingPunct="0">
              <a:spcBef>
                <a:spcPct val="0"/>
              </a:spcBef>
              <a:spcAft>
                <a:spcPct val="0"/>
              </a:spcAft>
            </a:pPr>
            <a:endParaRPr lang="en-US" altLang="en-US" sz="1400" b="1" u="sng" dirty="0">
              <a:latin typeface="Calibri" panose="020F0502020204030204" pitchFamily="34" charset="0"/>
              <a:ea typeface="Times New Roman" panose="02020603050405020304" pitchFamily="18" charset="0"/>
              <a:cs typeface="Mangal" panose="02040503050203030202" pitchFamily="18" charset="0"/>
            </a:endParaRPr>
          </a:p>
          <a:p>
            <a:pPr algn="ctr" defTabSz="914400" eaLnBrk="0" fontAlgn="base" hangingPunct="0">
              <a:spcBef>
                <a:spcPct val="0"/>
              </a:spcBef>
              <a:spcAft>
                <a:spcPct val="0"/>
              </a:spcAft>
            </a:pPr>
            <a:endParaRPr lang="en-US" altLang="en-US" sz="1400" b="1" u="sng" dirty="0">
              <a:latin typeface="Calibri" panose="020F0502020204030204" pitchFamily="34" charset="0"/>
              <a:ea typeface="Times New Roman" panose="02020603050405020304" pitchFamily="18" charset="0"/>
              <a:cs typeface="Mangal" panose="02040503050203030202" pitchFamily="18" charset="0"/>
            </a:endParaRPr>
          </a:p>
          <a:p>
            <a:pPr algn="ctr" defTabSz="914400" eaLnBrk="0" fontAlgn="base" hangingPunct="0">
              <a:spcBef>
                <a:spcPct val="0"/>
              </a:spcBef>
              <a:spcAft>
                <a:spcPct val="0"/>
              </a:spcAft>
            </a:pPr>
            <a:endParaRPr lang="en-US" altLang="en-US" sz="1400" b="1" u="sng" dirty="0">
              <a:latin typeface="Calibri" panose="020F0502020204030204" pitchFamily="34" charset="0"/>
              <a:ea typeface="Times New Roman" panose="02020603050405020304" pitchFamily="18" charset="0"/>
              <a:cs typeface="Mangal" panose="02040503050203030202" pitchFamily="18" charset="0"/>
            </a:endParaRPr>
          </a:p>
          <a:p>
            <a:pPr algn="ctr" defTabSz="914400" eaLnBrk="0" fontAlgn="base" hangingPunct="0">
              <a:spcBef>
                <a:spcPct val="0"/>
              </a:spcBef>
              <a:spcAft>
                <a:spcPct val="0"/>
              </a:spcAft>
            </a:pPr>
            <a:endParaRPr lang="en-US" altLang="en-US" sz="1400" b="1" u="sng" dirty="0">
              <a:latin typeface="Calibri" panose="020F0502020204030204" pitchFamily="34" charset="0"/>
              <a:ea typeface="Times New Roman" panose="02020603050405020304" pitchFamily="18" charset="0"/>
              <a:cs typeface="Mangal" panose="02040503050203030202" pitchFamily="18" charset="0"/>
            </a:endParaRPr>
          </a:p>
          <a:p>
            <a:pPr algn="ctr" defTabSz="914400" eaLnBrk="0" fontAlgn="base" hangingPunct="0">
              <a:spcBef>
                <a:spcPct val="0"/>
              </a:spcBef>
              <a:spcAft>
                <a:spcPct val="0"/>
              </a:spcAft>
            </a:pPr>
            <a:endParaRPr lang="en-US" altLang="en-US" sz="1400" b="1" u="sng" dirty="0">
              <a:latin typeface="Calibri" panose="020F0502020204030204" pitchFamily="34" charset="0"/>
              <a:ea typeface="Times New Roman" panose="02020603050405020304" pitchFamily="18" charset="0"/>
              <a:cs typeface="Mangal" panose="02040503050203030202" pitchFamily="18" charset="0"/>
            </a:endParaRPr>
          </a:p>
          <a:p>
            <a:pPr algn="ctr" defTabSz="914400" eaLnBrk="0" fontAlgn="base" hangingPunct="0">
              <a:spcBef>
                <a:spcPct val="0"/>
              </a:spcBef>
              <a:spcAft>
                <a:spcPct val="0"/>
              </a:spcAft>
            </a:pPr>
            <a:endParaRPr lang="en-US" altLang="en-US" sz="1400" b="1" u="sng" dirty="0">
              <a:latin typeface="Calibri" panose="020F0502020204030204" pitchFamily="34" charset="0"/>
              <a:ea typeface="Times New Roman" panose="02020603050405020304" pitchFamily="18" charset="0"/>
              <a:cs typeface="Mangal" panose="02040503050203030202" pitchFamily="18" charset="0"/>
            </a:endParaRPr>
          </a:p>
          <a:p>
            <a:pPr algn="ctr" defTabSz="914400" eaLnBrk="0" fontAlgn="base" hangingPunct="0">
              <a:spcBef>
                <a:spcPct val="0"/>
              </a:spcBef>
              <a:spcAft>
                <a:spcPct val="0"/>
              </a:spcAft>
            </a:pPr>
            <a:endParaRPr lang="en-US" altLang="en-US" sz="1400" b="1" u="sng" dirty="0">
              <a:latin typeface="Calibri" panose="020F0502020204030204" pitchFamily="34" charset="0"/>
              <a:ea typeface="Times New Roman" panose="02020603050405020304" pitchFamily="18" charset="0"/>
              <a:cs typeface="Mangal" panose="02040503050203030202" pitchFamily="18" charset="0"/>
            </a:endParaRPr>
          </a:p>
        </p:txBody>
      </p:sp>
      <p:sp>
        <p:nvSpPr>
          <p:cNvPr id="222" name="Duties of…">
            <a:extLst>
              <a:ext uri="{FF2B5EF4-FFF2-40B4-BE49-F238E27FC236}">
                <a16:creationId xmlns:a16="http://schemas.microsoft.com/office/drawing/2014/main" xmlns="" id="{5718978A-1084-C760-8537-CE018F0F25A7}"/>
              </a:ext>
            </a:extLst>
          </p:cNvPr>
          <p:cNvSpPr txBox="1"/>
          <p:nvPr/>
        </p:nvSpPr>
        <p:spPr>
          <a:xfrm>
            <a:off x="352880" y="2786719"/>
            <a:ext cx="3123185" cy="4137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018" tIns="22018" rIns="22018" bIns="22018">
            <a:spAutoFit/>
          </a:bodyPr>
          <a:lstStyle/>
          <a:p>
            <a:pPr algn="ctr">
              <a:spcAft>
                <a:spcPts val="1000"/>
              </a:spcAft>
            </a:pPr>
            <a:r>
              <a:rPr lang="hi-IN" sz="24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rPr>
              <a:t>रक्त की संरचना</a:t>
            </a:r>
            <a:endParaRPr lang="en-IN" sz="2800" dirty="0">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67E9FA0A-EFFD-546A-A4D4-CBFC2153E840}"/>
              </a:ext>
            </a:extLst>
          </p:cNvPr>
          <p:cNvSpPr txBox="1"/>
          <p:nvPr/>
        </p:nvSpPr>
        <p:spPr>
          <a:xfrm>
            <a:off x="3958264" y="2433373"/>
            <a:ext cx="3814733" cy="2869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018" tIns="22018" rIns="22018" bIns="22018">
            <a:spAutoFit/>
          </a:bodyPr>
          <a:lstStyle/>
          <a:p>
            <a:pPr marL="276894" indent="-276894">
              <a:spcBef>
                <a:spcPts val="366"/>
              </a:spcBef>
              <a:buFont typeface="Arial" panose="020B0604020202020204" pitchFamily="34" charset="0"/>
              <a:buChar char="•"/>
              <a:tabLst>
                <a:tab pos="597556" algn="l"/>
                <a:tab pos="1112043" algn="l"/>
                <a:tab pos="1626530" algn="l"/>
                <a:tab pos="2141018" algn="l"/>
                <a:tab pos="2655504" algn="l"/>
                <a:tab pos="3169991" algn="l"/>
                <a:tab pos="3684479" algn="l"/>
                <a:tab pos="4198966" algn="l"/>
                <a:tab pos="4713453" algn="l"/>
                <a:tab pos="5227940" algn="l"/>
                <a:tab pos="5742428" algn="l"/>
              </a:tabLst>
              <a:defRPr/>
            </a:pPr>
            <a:endParaRPr lang="en-GB" sz="1576"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CDDD5B9A-959A-D68E-1694-16B374143D04}"/>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8A01F1DF-1AF7-20C6-0D6B-FAD7DC7352A7}"/>
              </a:ext>
            </a:extLst>
          </p:cNvPr>
          <p:cNvPicPr>
            <a:picLocks noChangeAspect="1"/>
          </p:cNvPicPr>
          <p:nvPr/>
        </p:nvPicPr>
        <p:blipFill>
          <a:blip r:embed="rId2" cstate="print"/>
          <a:stretch>
            <a:fillRect/>
          </a:stretch>
        </p:blipFill>
        <p:spPr>
          <a:xfrm>
            <a:off x="1550775" y="5189688"/>
            <a:ext cx="360921" cy="155396"/>
          </a:xfrm>
          <a:prstGeom prst="rect">
            <a:avLst/>
          </a:prstGeom>
        </p:spPr>
      </p:pic>
      <p:sp>
        <p:nvSpPr>
          <p:cNvPr id="6" name="TextBox 5">
            <a:extLst>
              <a:ext uri="{FF2B5EF4-FFF2-40B4-BE49-F238E27FC236}">
                <a16:creationId xmlns:a16="http://schemas.microsoft.com/office/drawing/2014/main" xmlns="" id="{A34DEC96-0AE8-DE9C-0789-9065CB33A2E9}"/>
              </a:ext>
            </a:extLst>
          </p:cNvPr>
          <p:cNvSpPr txBox="1"/>
          <p:nvPr/>
        </p:nvSpPr>
        <p:spPr>
          <a:xfrm>
            <a:off x="3958264" y="1482041"/>
            <a:ext cx="5221240" cy="4424801"/>
          </a:xfrm>
          <a:prstGeom prst="rect">
            <a:avLst/>
          </a:prstGeom>
          <a:noFill/>
        </p:spPr>
        <p:txBody>
          <a:bodyPr wrap="square">
            <a:spAutoFit/>
          </a:bodyPr>
          <a:lstStyle/>
          <a:p>
            <a:pPr algn="just">
              <a:lnSpc>
                <a:spcPct val="115000"/>
              </a:lnSpc>
              <a:spcAft>
                <a:spcPts val="1000"/>
              </a:spcAft>
            </a:pPr>
            <a:r>
              <a:rPr lang="hi-IN" sz="28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rPr>
              <a:t>प्लाज्मा </a:t>
            </a:r>
            <a:r>
              <a:rPr lang="en-US" sz="2800" b="1" dirty="0">
                <a:solidFill>
                  <a:srgbClr val="FF0000"/>
                </a:solidFill>
                <a:latin typeface="Calibri" panose="020F0502020204030204" pitchFamily="34" charset="0"/>
                <a:ea typeface="Times New Roman" panose="02020603050405020304" pitchFamily="18" charset="0"/>
                <a:cs typeface="Mangal" panose="02040503050203030202" pitchFamily="18" charset="0"/>
              </a:rPr>
              <a:t>:</a:t>
            </a:r>
            <a:endParaRPr lang="en-IN" sz="2800" dirty="0">
              <a:latin typeface="Calibri" panose="020F0502020204030204" pitchFamily="34" charset="0"/>
              <a:ea typeface="Times New Roman" panose="02020603050405020304" pitchFamily="18" charset="0"/>
              <a:cs typeface="Mangal" panose="02040503050203030202" pitchFamily="18" charset="0"/>
            </a:endParaRPr>
          </a:p>
          <a:p>
            <a:pPr marL="342900" indent="-342900" algn="just">
              <a:lnSpc>
                <a:spcPct val="150000"/>
              </a:lnSpc>
              <a:spcAft>
                <a:spcPts val="1000"/>
              </a:spcAft>
              <a:buFont typeface="Wingdings" panose="05000000000000000000" pitchFamily="2" charset="2"/>
              <a:buChar char=""/>
              <a:tabLst>
                <a:tab pos="502920" algn="l"/>
              </a:tabLst>
            </a:pPr>
            <a:r>
              <a:rPr lang="hi-IN" sz="2400" dirty="0">
                <a:latin typeface="Bookman Old Style" panose="02050604050505020204" pitchFamily="18" charset="0"/>
                <a:ea typeface="Times New Roman" panose="02020603050405020304" pitchFamily="18" charset="0"/>
                <a:cs typeface="Mangal" panose="02040503050203030202" pitchFamily="18" charset="0"/>
              </a:rPr>
              <a:t>खून का तरल भाग</a:t>
            </a:r>
          </a:p>
          <a:p>
            <a:pPr marL="342900" indent="-342900" algn="just">
              <a:lnSpc>
                <a:spcPct val="150000"/>
              </a:lnSpc>
              <a:spcAft>
                <a:spcPts val="1000"/>
              </a:spcAft>
              <a:buFont typeface="Wingdings" panose="05000000000000000000" pitchFamily="2" charset="2"/>
              <a:buChar char=""/>
              <a:tabLst>
                <a:tab pos="502920" algn="l"/>
              </a:tabLst>
            </a:pPr>
            <a:r>
              <a:rPr lang="hi-IN" sz="2400" dirty="0">
                <a:latin typeface="Bookman Old Style" panose="02050604050505020204" pitchFamily="18" charset="0"/>
                <a:ea typeface="Times New Roman" panose="02020603050405020304" pitchFamily="18" charset="0"/>
                <a:cs typeface="Mangal" panose="02040503050203030202" pitchFamily="18" charset="0"/>
              </a:rPr>
              <a:t>पीले रंग का हल्का तरल पदार्थ जिसमें कॉर्पसल्स (खून का ठोस भाग) तैरते रहते हैं</a:t>
            </a:r>
          </a:p>
          <a:p>
            <a:pPr marL="342900" indent="-342900" algn="just">
              <a:lnSpc>
                <a:spcPct val="150000"/>
              </a:lnSpc>
              <a:spcAft>
                <a:spcPts val="1000"/>
              </a:spcAft>
              <a:buFont typeface="Wingdings" panose="05000000000000000000" pitchFamily="2" charset="2"/>
              <a:buChar char=""/>
              <a:tabLst>
                <a:tab pos="502920" algn="l"/>
              </a:tabLst>
            </a:pPr>
            <a:r>
              <a:rPr lang="hi-IN" sz="2400" dirty="0">
                <a:latin typeface="Bookman Old Style" panose="02050604050505020204" pitchFamily="18" charset="0"/>
                <a:ea typeface="Times New Roman" panose="02020603050405020304" pitchFamily="18" charset="0"/>
                <a:cs typeface="Mangal" panose="02040503050203030202" pitchFamily="18" charset="0"/>
              </a:rPr>
              <a:t>इसमें शामिल हैं:</a:t>
            </a:r>
          </a:p>
          <a:p>
            <a:pPr marL="342900" indent="-342900" algn="just">
              <a:lnSpc>
                <a:spcPct val="150000"/>
              </a:lnSpc>
              <a:spcAft>
                <a:spcPts val="1000"/>
              </a:spcAft>
              <a:buFont typeface="Arial" pitchFamily="34" charset="0"/>
              <a:buChar char="•"/>
              <a:tabLst>
                <a:tab pos="502920" algn="l"/>
              </a:tabLst>
            </a:pPr>
            <a:r>
              <a:rPr lang="hi-IN" sz="2400" dirty="0">
                <a:latin typeface="Bookman Old Style" panose="02050604050505020204" pitchFamily="18" charset="0"/>
                <a:ea typeface="Times New Roman" panose="02020603050405020304" pitchFamily="18" charset="0"/>
                <a:cs typeface="Mangal" panose="02040503050203030202" pitchFamily="18" charset="0"/>
              </a:rPr>
              <a:t>पानी – 90%</a:t>
            </a:r>
            <a:endParaRPr lang="en-IN" sz="32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12592185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6170F89-E116-D29A-4538-F7D916BB0830}"/>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F0D5E375-DA59-D29F-F6D8-A880BCC431C0}"/>
              </a:ext>
            </a:extLst>
          </p:cNvPr>
          <p:cNvSpPr/>
          <p:nvPr/>
        </p:nvSpPr>
        <p:spPr>
          <a:xfrm>
            <a:off x="3715894" y="19730"/>
            <a:ext cx="5428106" cy="683827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lvl="0" algn="just">
              <a:lnSpc>
                <a:spcPct val="115000"/>
              </a:lnSpc>
              <a:spcAft>
                <a:spcPts val="1000"/>
              </a:spcAft>
            </a:pPr>
            <a:endParaRPr lang="en-US" sz="2400" dirty="0">
              <a:solidFill>
                <a:prstClr val="black"/>
              </a:solidFill>
              <a:latin typeface="Bookman Old Style" panose="02050604050505020204" pitchFamily="18" charset="0"/>
              <a:ea typeface="Times New Roman" panose="02020603050405020304" pitchFamily="18" charset="0"/>
              <a:cs typeface="Mangal" panose="02040503050203030202" pitchFamily="18" charset="0"/>
            </a:endParaRPr>
          </a:p>
          <a:p>
            <a:pPr lvl="0" algn="just">
              <a:lnSpc>
                <a:spcPct val="115000"/>
              </a:lnSpc>
              <a:spcAft>
                <a:spcPts val="1000"/>
              </a:spcAft>
            </a:pPr>
            <a:endParaRPr lang="en-US" sz="2400" dirty="0">
              <a:solidFill>
                <a:prstClr val="black"/>
              </a:solidFill>
              <a:latin typeface="Bookman Old Style" panose="02050604050505020204" pitchFamily="18" charset="0"/>
              <a:ea typeface="Times New Roman" panose="02020603050405020304" pitchFamily="18" charset="0"/>
              <a:cs typeface="Mangal" panose="02040503050203030202" pitchFamily="18" charset="0"/>
            </a:endParaRPr>
          </a:p>
          <a:p>
            <a:pPr lvl="0" algn="just">
              <a:lnSpc>
                <a:spcPct val="115000"/>
              </a:lnSpc>
              <a:spcAft>
                <a:spcPts val="1000"/>
              </a:spcAft>
            </a:pPr>
            <a:endParaRPr lang="en-US" sz="2400" dirty="0">
              <a:solidFill>
                <a:prstClr val="black"/>
              </a:solidFill>
              <a:latin typeface="Bookman Old Style" panose="02050604050505020204" pitchFamily="18" charset="0"/>
              <a:ea typeface="Times New Roman" panose="02020603050405020304" pitchFamily="18" charset="0"/>
              <a:cs typeface="Mangal" panose="02040503050203030202" pitchFamily="18" charset="0"/>
            </a:endParaRPr>
          </a:p>
          <a:p>
            <a:pPr lvl="0" algn="just">
              <a:lnSpc>
                <a:spcPct val="115000"/>
              </a:lnSpc>
              <a:spcAft>
                <a:spcPts val="1000"/>
              </a:spcAft>
            </a:pPr>
            <a:r>
              <a:rPr lang="en-US" sz="2400" dirty="0">
                <a:solidFill>
                  <a:prstClr val="black"/>
                </a:solidFill>
                <a:latin typeface="Bookman Old Style" panose="02050604050505020204" pitchFamily="18" charset="0"/>
                <a:ea typeface="Times New Roman" panose="02020603050405020304" pitchFamily="18" charset="0"/>
                <a:cs typeface="Mangal" panose="02040503050203030202" pitchFamily="18" charset="0"/>
              </a:rPr>
              <a:t>IV] </a:t>
            </a:r>
            <a:r>
              <a:rPr lang="hi-IN" sz="2400" u="sng" dirty="0">
                <a:solidFill>
                  <a:srgbClr val="FF0000"/>
                </a:solidFill>
                <a:latin typeface="Bookman Old Style" panose="02050604050505020204" pitchFamily="18" charset="0"/>
                <a:ea typeface="Times New Roman" panose="02020603050405020304" pitchFamily="18" charset="0"/>
                <a:cs typeface="Mangal" panose="02040503050203030202" pitchFamily="18" charset="0"/>
              </a:rPr>
              <a:t>कोरोनरी परिसंचरण </a:t>
            </a:r>
            <a:r>
              <a:rPr lang="en-US" sz="2400" dirty="0">
                <a:solidFill>
                  <a:srgbClr val="FF0000"/>
                </a:solidFill>
                <a:latin typeface="Bookman Old Style" panose="02050604050505020204" pitchFamily="18" charset="0"/>
                <a:ea typeface="Times New Roman" panose="02020603050405020304" pitchFamily="18" charset="0"/>
                <a:cs typeface="Mangal" panose="02040503050203030202" pitchFamily="18" charset="0"/>
              </a:rPr>
              <a:t>:</a:t>
            </a:r>
            <a:endParaRPr lang="en-IN" sz="2400" dirty="0">
              <a:solidFill>
                <a:prstClr val="black"/>
              </a:solidFill>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lnSpc>
                <a:spcPct val="115000"/>
              </a:lnSpc>
              <a:spcAft>
                <a:spcPts val="1000"/>
              </a:spcAft>
              <a:buFont typeface="Wingdings" panose="05000000000000000000" pitchFamily="2" charset="2"/>
              <a:buChar char=""/>
              <a:tabLst>
                <a:tab pos="502920" algn="l"/>
              </a:tabLst>
            </a:pPr>
            <a:r>
              <a:rPr lang="hi-IN" sz="2000" dirty="0">
                <a:solidFill>
                  <a:prstClr val="black"/>
                </a:solidFill>
                <a:latin typeface="Bookman Old Style" panose="02050604050505020204" pitchFamily="18" charset="0"/>
                <a:ea typeface="Times New Roman" panose="02020603050405020304" pitchFamily="18" charset="0"/>
                <a:cs typeface="Mangal" panose="02040503050203030202" pitchFamily="18" charset="0"/>
              </a:rPr>
              <a:t>यह हृदय की मांसपेशियों में रक्त की आपूर्ति से संबंधित है।</a:t>
            </a:r>
          </a:p>
          <a:p>
            <a:pPr marL="342900" lvl="0" indent="-342900" algn="just">
              <a:lnSpc>
                <a:spcPct val="115000"/>
              </a:lnSpc>
              <a:spcAft>
                <a:spcPts val="1000"/>
              </a:spcAft>
              <a:buFont typeface="Wingdings" panose="05000000000000000000" pitchFamily="2" charset="2"/>
              <a:buChar char=""/>
              <a:tabLst>
                <a:tab pos="502920" algn="l"/>
              </a:tabLst>
            </a:pPr>
            <a:r>
              <a:rPr lang="hi-IN" sz="2000" dirty="0">
                <a:solidFill>
                  <a:prstClr val="black"/>
                </a:solidFill>
                <a:latin typeface="Bookman Old Style" panose="02050604050505020204" pitchFamily="18" charset="0"/>
                <a:ea typeface="Times New Roman" panose="02020603050405020304" pitchFamily="18" charset="0"/>
                <a:cs typeface="Mangal" panose="02040503050203030202" pitchFamily="18" charset="0"/>
              </a:rPr>
              <a:t>दाहिनी और बाईं कोरोनरी धमनियाँ आरोही महाधमनी से निकलती हैं।</a:t>
            </a:r>
          </a:p>
          <a:p>
            <a:pPr marL="342900" lvl="0" indent="-342900" algn="just">
              <a:lnSpc>
                <a:spcPct val="115000"/>
              </a:lnSpc>
              <a:spcAft>
                <a:spcPts val="1000"/>
              </a:spcAft>
              <a:buFont typeface="Wingdings" panose="05000000000000000000" pitchFamily="2" charset="2"/>
              <a:buChar char=""/>
              <a:tabLst>
                <a:tab pos="502920" algn="l"/>
              </a:tabLst>
            </a:pPr>
            <a:r>
              <a:rPr lang="hi-IN" sz="2000" dirty="0">
                <a:solidFill>
                  <a:prstClr val="black"/>
                </a:solidFill>
                <a:latin typeface="Bookman Old Style" panose="02050604050505020204" pitchFamily="18" charset="0"/>
                <a:ea typeface="Times New Roman" panose="02020603050405020304" pitchFamily="18" charset="0"/>
                <a:cs typeface="Mangal" panose="02040503050203030202" pitchFamily="18" charset="0"/>
              </a:rPr>
              <a:t>ये आगे छोटी धमनियों और धमनीिकाओं में विभाजित होती हैं जो हृदय को घेरती हैं।</a:t>
            </a:r>
          </a:p>
          <a:p>
            <a:pPr marL="342900" lvl="0" indent="-342900" algn="just">
              <a:lnSpc>
                <a:spcPct val="115000"/>
              </a:lnSpc>
              <a:spcAft>
                <a:spcPts val="1000"/>
              </a:spcAft>
              <a:buFont typeface="Wingdings" panose="05000000000000000000" pitchFamily="2" charset="2"/>
              <a:buChar char=""/>
              <a:tabLst>
                <a:tab pos="502920" algn="l"/>
              </a:tabLst>
            </a:pPr>
            <a:r>
              <a:rPr lang="hi-IN" sz="2000" dirty="0">
                <a:solidFill>
                  <a:prstClr val="black"/>
                </a:solidFill>
                <a:latin typeface="Bookman Old Style" panose="02050604050505020204" pitchFamily="18" charset="0"/>
                <a:ea typeface="Times New Roman" panose="02020603050405020304" pitchFamily="18" charset="0"/>
                <a:cs typeface="Mangal" panose="02040503050203030202" pitchFamily="18" charset="0"/>
              </a:rPr>
              <a:t>हृदय से एकत्र हुआ अशुद्ध रक्त कोरोनरी साइनस के माध्यम से सीधे दाएं अलिंद में जाता है।</a:t>
            </a:r>
            <a:endParaRPr lang="en-IN" sz="2000" dirty="0">
              <a:solidFill>
                <a:prstClr val="black"/>
              </a:solidFill>
              <a:latin typeface="Calibri" panose="020F0502020204030204" pitchFamily="34" charset="0"/>
              <a:ea typeface="Times New Roman" panose="02020603050405020304" pitchFamily="18" charset="0"/>
              <a:cs typeface="Mangal" panose="02040503050203030202" pitchFamily="18" charset="0"/>
            </a:endParaRPr>
          </a:p>
        </p:txBody>
      </p:sp>
      <p:sp>
        <p:nvSpPr>
          <p:cNvPr id="222" name="Duties of…">
            <a:extLst>
              <a:ext uri="{FF2B5EF4-FFF2-40B4-BE49-F238E27FC236}">
                <a16:creationId xmlns:a16="http://schemas.microsoft.com/office/drawing/2014/main" xmlns="" id="{E789D257-7AAB-429D-7523-32BD60BE367F}"/>
              </a:ext>
            </a:extLst>
          </p:cNvPr>
          <p:cNvSpPr txBox="1"/>
          <p:nvPr/>
        </p:nvSpPr>
        <p:spPr>
          <a:xfrm>
            <a:off x="352880" y="2786719"/>
            <a:ext cx="3237668" cy="5108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018" tIns="22018" rIns="22018" bIns="22018">
            <a:spAutoFit/>
          </a:bodyPr>
          <a:lstStyle/>
          <a:p>
            <a:pPr marL="0" marR="0" lvl="0" indent="0" algn="ctr" defTabSz="457200" rtl="0" eaLnBrk="1" fontAlgn="auto" latinLnBrk="0" hangingPunct="1">
              <a:lnSpc>
                <a:spcPct val="115000"/>
              </a:lnSpc>
              <a:spcBef>
                <a:spcPts val="0"/>
              </a:spcBef>
              <a:spcAft>
                <a:spcPts val="1000"/>
              </a:spcAft>
              <a:buClrTx/>
              <a:buSzTx/>
              <a:buFontTx/>
              <a:buNone/>
              <a:tabLst/>
              <a:defRPr/>
            </a:pPr>
            <a:endParaRPr kumimoji="0" lang="en-IN" sz="2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angal" panose="02040503050203030202" pitchFamily="18" charset="0"/>
            </a:endParaRPr>
          </a:p>
        </p:txBody>
      </p:sp>
      <p:pic>
        <p:nvPicPr>
          <p:cNvPr id="2" name="Picture 1">
            <a:extLst>
              <a:ext uri="{FF2B5EF4-FFF2-40B4-BE49-F238E27FC236}">
                <a16:creationId xmlns:a16="http://schemas.microsoft.com/office/drawing/2014/main" xmlns="" id="{75AE096A-1D45-2676-FEAA-D6D52C297A79}"/>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811564AE-2F97-FC7C-93B2-02B24E48C3BC}"/>
              </a:ext>
            </a:extLst>
          </p:cNvPr>
          <p:cNvPicPr>
            <a:picLocks noChangeAspect="1"/>
          </p:cNvPicPr>
          <p:nvPr/>
        </p:nvPicPr>
        <p:blipFill>
          <a:blip r:embed="rId2" cstate="print"/>
          <a:stretch>
            <a:fillRect/>
          </a:stretch>
        </p:blipFill>
        <p:spPr>
          <a:xfrm>
            <a:off x="1550775" y="5189688"/>
            <a:ext cx="360921" cy="155396"/>
          </a:xfrm>
          <a:prstGeom prst="rect">
            <a:avLst/>
          </a:prstGeom>
        </p:spPr>
      </p:pic>
      <p:sp>
        <p:nvSpPr>
          <p:cNvPr id="9" name="TextBox 8">
            <a:extLst>
              <a:ext uri="{FF2B5EF4-FFF2-40B4-BE49-F238E27FC236}">
                <a16:creationId xmlns:a16="http://schemas.microsoft.com/office/drawing/2014/main" xmlns="" id="{CDB3B34C-36AA-42B1-BEC5-E383E85A74E0}"/>
              </a:ext>
            </a:extLst>
          </p:cNvPr>
          <p:cNvSpPr txBox="1"/>
          <p:nvPr/>
        </p:nvSpPr>
        <p:spPr>
          <a:xfrm>
            <a:off x="-374304" y="2835390"/>
            <a:ext cx="4572000" cy="461665"/>
          </a:xfrm>
          <a:prstGeom prst="rect">
            <a:avLst/>
          </a:prstGeom>
          <a:noFill/>
        </p:spPr>
        <p:txBody>
          <a:bodyPr wrap="square">
            <a:spAutoFit/>
          </a:bodyPr>
          <a:lstStyle/>
          <a:p>
            <a:pPr lvl="0" algn="ctr" defTabSz="914400" eaLnBrk="0" fontAlgn="base" hangingPunct="0">
              <a:spcBef>
                <a:spcPct val="0"/>
              </a:spcBef>
              <a:spcAft>
                <a:spcPct val="0"/>
              </a:spcAft>
            </a:pPr>
            <a:r>
              <a:rPr lang="hi-IN" altLang="en-US" sz="24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rPr>
              <a:t>रक्त परिसंचरण के भाग</a:t>
            </a:r>
            <a:endParaRPr lang="en-US" altLang="en-US" sz="2400" dirty="0">
              <a:solidFill>
                <a:prstClr val="black"/>
              </a:solidFill>
            </a:endParaRPr>
          </a:p>
        </p:txBody>
      </p:sp>
    </p:spTree>
    <p:extLst>
      <p:ext uri="{BB962C8B-B14F-4D97-AF65-F5344CB8AC3E}">
        <p14:creationId xmlns:p14="http://schemas.microsoft.com/office/powerpoint/2010/main" val="19005111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6170F89-E116-D29A-4538-F7D916BB0830}"/>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F0D5E375-DA59-D29F-F6D8-A880BCC431C0}"/>
              </a:ext>
            </a:extLst>
          </p:cNvPr>
          <p:cNvSpPr/>
          <p:nvPr/>
        </p:nvSpPr>
        <p:spPr>
          <a:xfrm>
            <a:off x="3715894" y="19730"/>
            <a:ext cx="5428106" cy="683827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marL="0" marR="0" lvl="0" indent="0" algn="just" defTabSz="457200" rtl="0" eaLnBrk="1" fontAlgn="auto" latinLnBrk="0" hangingPunct="1">
              <a:lnSpc>
                <a:spcPct val="115000"/>
              </a:lnSpc>
              <a:spcBef>
                <a:spcPts val="0"/>
              </a:spcBef>
              <a:spcAft>
                <a:spcPts val="100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Bookman Old Style" panose="02050604050505020204" pitchFamily="18" charset="0"/>
              <a:ea typeface="Times New Roman" panose="02020603050405020304" pitchFamily="18" charset="0"/>
              <a:cs typeface="Mangal" panose="02040503050203030202" pitchFamily="18" charset="0"/>
            </a:endParaRPr>
          </a:p>
        </p:txBody>
      </p:sp>
      <p:sp>
        <p:nvSpPr>
          <p:cNvPr id="222" name="Duties of…">
            <a:extLst>
              <a:ext uri="{FF2B5EF4-FFF2-40B4-BE49-F238E27FC236}">
                <a16:creationId xmlns:a16="http://schemas.microsoft.com/office/drawing/2014/main" xmlns="" id="{E789D257-7AAB-429D-7523-32BD60BE367F}"/>
              </a:ext>
            </a:extLst>
          </p:cNvPr>
          <p:cNvSpPr txBox="1"/>
          <p:nvPr/>
        </p:nvSpPr>
        <p:spPr>
          <a:xfrm>
            <a:off x="352880" y="2786719"/>
            <a:ext cx="3237668" cy="5108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018" tIns="22018" rIns="22018" bIns="22018">
            <a:spAutoFit/>
          </a:bodyPr>
          <a:lstStyle/>
          <a:p>
            <a:pPr marL="0" marR="0" lvl="0" indent="0" algn="ctr" defTabSz="457200" rtl="0" eaLnBrk="1" fontAlgn="auto" latinLnBrk="0" hangingPunct="1">
              <a:lnSpc>
                <a:spcPct val="115000"/>
              </a:lnSpc>
              <a:spcBef>
                <a:spcPts val="0"/>
              </a:spcBef>
              <a:spcAft>
                <a:spcPts val="1000"/>
              </a:spcAft>
              <a:buClrTx/>
              <a:buSzTx/>
              <a:buFontTx/>
              <a:buNone/>
              <a:tabLst/>
              <a:defRPr/>
            </a:pPr>
            <a:endParaRPr kumimoji="0" lang="en-IN" sz="2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angal" panose="02040503050203030202" pitchFamily="18" charset="0"/>
            </a:endParaRPr>
          </a:p>
        </p:txBody>
      </p:sp>
      <p:pic>
        <p:nvPicPr>
          <p:cNvPr id="2" name="Picture 1">
            <a:extLst>
              <a:ext uri="{FF2B5EF4-FFF2-40B4-BE49-F238E27FC236}">
                <a16:creationId xmlns:a16="http://schemas.microsoft.com/office/drawing/2014/main" xmlns="" id="{75AE096A-1D45-2676-FEAA-D6D52C297A79}"/>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811564AE-2F97-FC7C-93B2-02B24E48C3BC}"/>
              </a:ext>
            </a:extLst>
          </p:cNvPr>
          <p:cNvPicPr>
            <a:picLocks noChangeAspect="1"/>
          </p:cNvPicPr>
          <p:nvPr/>
        </p:nvPicPr>
        <p:blipFill>
          <a:blip r:embed="rId2" cstate="print"/>
          <a:stretch>
            <a:fillRect/>
          </a:stretch>
        </p:blipFill>
        <p:spPr>
          <a:xfrm>
            <a:off x="1550775" y="5189688"/>
            <a:ext cx="360921" cy="155396"/>
          </a:xfrm>
          <a:prstGeom prst="rect">
            <a:avLst/>
          </a:prstGeom>
        </p:spPr>
      </p:pic>
      <p:sp>
        <p:nvSpPr>
          <p:cNvPr id="10" name="TextBox 9">
            <a:extLst>
              <a:ext uri="{FF2B5EF4-FFF2-40B4-BE49-F238E27FC236}">
                <a16:creationId xmlns:a16="http://schemas.microsoft.com/office/drawing/2014/main" xmlns="" id="{7CAF448C-021A-4370-861B-B884D81B98E6}"/>
              </a:ext>
            </a:extLst>
          </p:cNvPr>
          <p:cNvSpPr txBox="1"/>
          <p:nvPr/>
        </p:nvSpPr>
        <p:spPr>
          <a:xfrm>
            <a:off x="-100013" y="2905436"/>
            <a:ext cx="3815907" cy="558743"/>
          </a:xfrm>
          <a:prstGeom prst="rect">
            <a:avLst/>
          </a:prstGeom>
          <a:noFill/>
        </p:spPr>
        <p:txBody>
          <a:bodyPr wrap="square">
            <a:spAutoFit/>
          </a:bodyPr>
          <a:lstStyle/>
          <a:p>
            <a:pPr algn="ctr">
              <a:lnSpc>
                <a:spcPct val="115000"/>
              </a:lnSpc>
              <a:spcAft>
                <a:spcPts val="1000"/>
              </a:spcAft>
            </a:pPr>
            <a:r>
              <a:rPr lang="en-US" sz="28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rPr>
              <a:t> </a:t>
            </a:r>
            <a:r>
              <a:rPr lang="hi-IN" sz="28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rPr>
              <a:t>रक्त वाहिकाएं</a:t>
            </a:r>
            <a:endParaRPr lang="en-IN" sz="2800" dirty="0">
              <a:latin typeface="Calibri" panose="020F0502020204030204" pitchFamily="34" charset="0"/>
              <a:ea typeface="Times New Roman" panose="02020603050405020304" pitchFamily="18" charset="0"/>
              <a:cs typeface="Mangal" panose="02040503050203030202" pitchFamily="18" charset="0"/>
            </a:endParaRPr>
          </a:p>
        </p:txBody>
      </p:sp>
      <p:pic>
        <p:nvPicPr>
          <p:cNvPr id="7" name="Picture 6">
            <a:extLst>
              <a:ext uri="{FF2B5EF4-FFF2-40B4-BE49-F238E27FC236}">
                <a16:creationId xmlns:a16="http://schemas.microsoft.com/office/drawing/2014/main" xmlns="" id="{17A36A62-A804-4FAB-B3F0-9F730FCBE8F1}"/>
              </a:ext>
            </a:extLst>
          </p:cNvPr>
          <p:cNvPicPr>
            <a:picLocks noChangeAspect="1"/>
          </p:cNvPicPr>
          <p:nvPr/>
        </p:nvPicPr>
        <p:blipFill>
          <a:blip r:embed="rId3"/>
          <a:stretch>
            <a:fillRect/>
          </a:stretch>
        </p:blipFill>
        <p:spPr>
          <a:xfrm>
            <a:off x="4594003" y="1974860"/>
            <a:ext cx="3671888" cy="4601413"/>
          </a:xfrm>
          <a:prstGeom prst="rect">
            <a:avLst/>
          </a:prstGeom>
        </p:spPr>
      </p:pic>
      <p:sp>
        <p:nvSpPr>
          <p:cNvPr id="8" name="TextBox 7">
            <a:extLst>
              <a:ext uri="{FF2B5EF4-FFF2-40B4-BE49-F238E27FC236}">
                <a16:creationId xmlns:a16="http://schemas.microsoft.com/office/drawing/2014/main" xmlns="" id="{9C399B3E-7980-8905-54E9-D9DABCE8F874}"/>
              </a:ext>
            </a:extLst>
          </p:cNvPr>
          <p:cNvSpPr txBox="1"/>
          <p:nvPr/>
        </p:nvSpPr>
        <p:spPr>
          <a:xfrm>
            <a:off x="4791075" y="1103628"/>
            <a:ext cx="4860130" cy="461665"/>
          </a:xfrm>
          <a:prstGeom prst="rect">
            <a:avLst/>
          </a:prstGeom>
          <a:noFill/>
        </p:spPr>
        <p:txBody>
          <a:bodyPr wrap="square">
            <a:spAutoFit/>
          </a:bodyPr>
          <a:lstStyle/>
          <a:p>
            <a:r>
              <a:rPr lang="en-IN" sz="2400" b="1" dirty="0" err="1">
                <a:solidFill>
                  <a:srgbClr val="FF0000"/>
                </a:solidFill>
              </a:rPr>
              <a:t>महत्वपूर्ण</a:t>
            </a:r>
            <a:r>
              <a:rPr lang="en-IN" sz="2400" b="1" dirty="0">
                <a:solidFill>
                  <a:srgbClr val="FF0000"/>
                </a:solidFill>
              </a:rPr>
              <a:t> </a:t>
            </a:r>
            <a:r>
              <a:rPr lang="en-IN" sz="2400" b="1" dirty="0" err="1">
                <a:solidFill>
                  <a:srgbClr val="FF0000"/>
                </a:solidFill>
              </a:rPr>
              <a:t>रक्त</a:t>
            </a:r>
            <a:r>
              <a:rPr lang="en-IN" sz="2400" b="1" dirty="0">
                <a:solidFill>
                  <a:srgbClr val="FF0000"/>
                </a:solidFill>
              </a:rPr>
              <a:t> </a:t>
            </a:r>
            <a:r>
              <a:rPr lang="hi-IN" sz="2400" b="1" dirty="0">
                <a:solidFill>
                  <a:srgbClr val="FF0000"/>
                </a:solidFill>
                <a:latin typeface="Calibri" panose="020F0502020204030204" pitchFamily="34" charset="0"/>
                <a:ea typeface="Times New Roman" panose="02020603050405020304" pitchFamily="18" charset="0"/>
              </a:rPr>
              <a:t>वाहिकाएं</a:t>
            </a:r>
            <a:endParaRPr lang="en-IN" sz="2400" b="1" dirty="0">
              <a:solidFill>
                <a:srgbClr val="FF0000"/>
              </a:solidFill>
            </a:endParaRPr>
          </a:p>
        </p:txBody>
      </p:sp>
    </p:spTree>
    <p:extLst>
      <p:ext uri="{BB962C8B-B14F-4D97-AF65-F5344CB8AC3E}">
        <p14:creationId xmlns:p14="http://schemas.microsoft.com/office/powerpoint/2010/main" val="9381603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6170F89-E116-D29A-4538-F7D916BB0830}"/>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F0D5E375-DA59-D29F-F6D8-A880BCC431C0}"/>
              </a:ext>
            </a:extLst>
          </p:cNvPr>
          <p:cNvSpPr/>
          <p:nvPr/>
        </p:nvSpPr>
        <p:spPr>
          <a:xfrm>
            <a:off x="3820379" y="0"/>
            <a:ext cx="5428106" cy="683827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algn="just">
              <a:lnSpc>
                <a:spcPct val="115000"/>
              </a:lnSpc>
              <a:spcAft>
                <a:spcPts val="1000"/>
              </a:spcAft>
            </a:pPr>
            <a:endParaRPr lang="en-US" sz="2400" b="1" dirty="0">
              <a:latin typeface="Calibri" panose="020F0502020204030204" pitchFamily="34" charset="0"/>
              <a:ea typeface="Times New Roman" panose="02020603050405020304" pitchFamily="18" charset="0"/>
              <a:cs typeface="Mangal" panose="02040503050203030202" pitchFamily="18" charset="0"/>
            </a:endParaRPr>
          </a:p>
          <a:p>
            <a:pPr algn="just">
              <a:lnSpc>
                <a:spcPct val="115000"/>
              </a:lnSpc>
              <a:spcAft>
                <a:spcPts val="1000"/>
              </a:spcAft>
            </a:pPr>
            <a:endParaRPr lang="en-US" sz="2400" b="1" dirty="0">
              <a:latin typeface="Calibri" panose="020F0502020204030204" pitchFamily="34" charset="0"/>
              <a:ea typeface="Times New Roman" panose="02020603050405020304" pitchFamily="18" charset="0"/>
              <a:cs typeface="Mangal" panose="02040503050203030202" pitchFamily="18" charset="0"/>
            </a:endParaRPr>
          </a:p>
          <a:p>
            <a:pPr algn="just">
              <a:lnSpc>
                <a:spcPct val="115000"/>
              </a:lnSpc>
              <a:spcAft>
                <a:spcPts val="1000"/>
              </a:spcAft>
            </a:pPr>
            <a:endParaRPr lang="en-US" sz="2400" b="1" dirty="0">
              <a:latin typeface="Calibri" panose="020F0502020204030204" pitchFamily="34" charset="0"/>
              <a:ea typeface="Times New Roman" panose="02020603050405020304" pitchFamily="18" charset="0"/>
              <a:cs typeface="Mangal" panose="02040503050203030202" pitchFamily="18" charset="0"/>
            </a:endParaRPr>
          </a:p>
          <a:p>
            <a:pPr algn="just">
              <a:lnSpc>
                <a:spcPct val="115000"/>
              </a:lnSpc>
              <a:spcAft>
                <a:spcPts val="1000"/>
              </a:spcAft>
            </a:pPr>
            <a:r>
              <a:rPr lang="en-US" sz="2400" b="1" dirty="0">
                <a:latin typeface="Calibri" panose="020F0502020204030204" pitchFamily="34" charset="0"/>
                <a:ea typeface="Times New Roman" panose="02020603050405020304" pitchFamily="18" charset="0"/>
                <a:cs typeface="Mangal" panose="02040503050203030202" pitchFamily="18" charset="0"/>
              </a:rPr>
              <a:t>I</a:t>
            </a:r>
            <a:r>
              <a:rPr lang="en-US" sz="2000" b="1" dirty="0">
                <a:latin typeface="Calibri" panose="020F0502020204030204" pitchFamily="34" charset="0"/>
                <a:ea typeface="Times New Roman" panose="02020603050405020304" pitchFamily="18" charset="0"/>
                <a:cs typeface="Mangal" panose="02040503050203030202" pitchFamily="18" charset="0"/>
              </a:rPr>
              <a:t>] </a:t>
            </a:r>
            <a:r>
              <a:rPr lang="hi-IN" sz="20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rPr>
              <a:t>महा धमनी </a:t>
            </a:r>
            <a:r>
              <a:rPr lang="en-US" sz="2000" b="1" dirty="0">
                <a:solidFill>
                  <a:srgbClr val="FF0000"/>
                </a:solidFill>
                <a:latin typeface="Calibri" panose="020F0502020204030204" pitchFamily="34" charset="0"/>
                <a:ea typeface="Times New Roman" panose="02020603050405020304" pitchFamily="18" charset="0"/>
                <a:cs typeface="Mangal" panose="02040503050203030202" pitchFamily="18" charset="0"/>
              </a:rPr>
              <a:t>:</a:t>
            </a:r>
            <a:endParaRPr lang="en-IN" sz="2000" dirty="0">
              <a:latin typeface="Calibri" panose="020F0502020204030204" pitchFamily="34" charset="0"/>
              <a:ea typeface="Times New Roman" panose="02020603050405020304" pitchFamily="18" charset="0"/>
              <a:cs typeface="Mangal" panose="02040503050203030202" pitchFamily="18" charset="0"/>
            </a:endParaRPr>
          </a:p>
          <a:p>
            <a:pPr marL="342900" indent="-342900" algn="just">
              <a:lnSpc>
                <a:spcPct val="115000"/>
              </a:lnSpc>
              <a:spcAft>
                <a:spcPts val="1000"/>
              </a:spcAft>
              <a:buFont typeface="Wingdings" panose="05000000000000000000" pitchFamily="2" charset="2"/>
              <a:buChar char=""/>
            </a:pPr>
            <a:r>
              <a:rPr lang="hi-IN" sz="2000" dirty="0">
                <a:latin typeface="Bookman Old Style" panose="02050604050505020204" pitchFamily="18" charset="0"/>
                <a:ea typeface="Times New Roman" panose="02020603050405020304" pitchFamily="18" charset="0"/>
                <a:cs typeface="Mangal" panose="02040503050203030202" pitchFamily="18" charset="0"/>
              </a:rPr>
              <a:t>शरीर की सबसे बड़ी धमनी</a:t>
            </a:r>
          </a:p>
          <a:p>
            <a:pPr marL="342900" indent="-342900" algn="just">
              <a:lnSpc>
                <a:spcPct val="115000"/>
              </a:lnSpc>
              <a:spcAft>
                <a:spcPts val="1000"/>
              </a:spcAft>
              <a:buFont typeface="Wingdings" panose="05000000000000000000" pitchFamily="2" charset="2"/>
              <a:buChar char=""/>
            </a:pPr>
            <a:r>
              <a:rPr lang="hi-IN" sz="2000" dirty="0">
                <a:latin typeface="Bookman Old Style" panose="02050604050505020204" pitchFamily="18" charset="0"/>
                <a:ea typeface="Times New Roman" panose="02020603050405020304" pitchFamily="18" charset="0"/>
                <a:cs typeface="Mangal" panose="02040503050203030202" pitchFamily="18" charset="0"/>
              </a:rPr>
              <a:t>यह हृदय के बाएं वेंट्रिकल से निकलती है</a:t>
            </a:r>
          </a:p>
          <a:p>
            <a:pPr marL="342900" indent="-342900" algn="just">
              <a:lnSpc>
                <a:spcPct val="115000"/>
              </a:lnSpc>
              <a:spcAft>
                <a:spcPts val="1000"/>
              </a:spcAft>
              <a:buFont typeface="Wingdings" panose="05000000000000000000" pitchFamily="2" charset="2"/>
              <a:buChar char=""/>
            </a:pPr>
            <a:r>
              <a:rPr lang="hi-IN" sz="2000" dirty="0">
                <a:latin typeface="Bookman Old Style" panose="02050604050505020204" pitchFamily="18" charset="0"/>
                <a:ea typeface="Times New Roman" panose="02020603050405020304" pitchFamily="18" charset="0"/>
                <a:cs typeface="Mangal" panose="02040503050203030202" pitchFamily="18" charset="0"/>
              </a:rPr>
              <a:t>छाती में स्थित आर्टरी का हिस्सा, जिसे थोरेसिक आर्टरी कहा जाता है</a:t>
            </a:r>
            <a:endParaRPr lang="en-IN" sz="2000" dirty="0">
              <a:latin typeface="Calibri" panose="020F0502020204030204" pitchFamily="34" charset="0"/>
              <a:ea typeface="Times New Roman" panose="02020603050405020304" pitchFamily="18" charset="0"/>
              <a:cs typeface="Mangal" panose="02040503050203030202" pitchFamily="18" charset="0"/>
            </a:endParaRPr>
          </a:p>
        </p:txBody>
      </p:sp>
      <p:sp>
        <p:nvSpPr>
          <p:cNvPr id="222" name="Duties of…">
            <a:extLst>
              <a:ext uri="{FF2B5EF4-FFF2-40B4-BE49-F238E27FC236}">
                <a16:creationId xmlns:a16="http://schemas.microsoft.com/office/drawing/2014/main" xmlns="" id="{E789D257-7AAB-429D-7523-32BD60BE367F}"/>
              </a:ext>
            </a:extLst>
          </p:cNvPr>
          <p:cNvSpPr txBox="1"/>
          <p:nvPr/>
        </p:nvSpPr>
        <p:spPr>
          <a:xfrm>
            <a:off x="352880" y="2786719"/>
            <a:ext cx="3237668" cy="5108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018" tIns="22018" rIns="22018" bIns="22018">
            <a:spAutoFit/>
          </a:bodyPr>
          <a:lstStyle/>
          <a:p>
            <a:pPr marL="0" marR="0" lvl="0" indent="0" algn="ctr" defTabSz="457200" rtl="0" eaLnBrk="1" fontAlgn="auto" latinLnBrk="0" hangingPunct="1">
              <a:lnSpc>
                <a:spcPct val="115000"/>
              </a:lnSpc>
              <a:spcBef>
                <a:spcPts val="0"/>
              </a:spcBef>
              <a:spcAft>
                <a:spcPts val="1000"/>
              </a:spcAft>
              <a:buClrTx/>
              <a:buSzTx/>
              <a:buFontTx/>
              <a:buNone/>
              <a:tabLst/>
              <a:defRPr/>
            </a:pPr>
            <a:endParaRPr kumimoji="0" lang="en-IN" sz="2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angal" panose="02040503050203030202" pitchFamily="18" charset="0"/>
            </a:endParaRPr>
          </a:p>
        </p:txBody>
      </p:sp>
      <p:pic>
        <p:nvPicPr>
          <p:cNvPr id="2" name="Picture 1">
            <a:extLst>
              <a:ext uri="{FF2B5EF4-FFF2-40B4-BE49-F238E27FC236}">
                <a16:creationId xmlns:a16="http://schemas.microsoft.com/office/drawing/2014/main" xmlns="" id="{75AE096A-1D45-2676-FEAA-D6D52C297A79}"/>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811564AE-2F97-FC7C-93B2-02B24E48C3BC}"/>
              </a:ext>
            </a:extLst>
          </p:cNvPr>
          <p:cNvPicPr>
            <a:picLocks noChangeAspect="1"/>
          </p:cNvPicPr>
          <p:nvPr/>
        </p:nvPicPr>
        <p:blipFill>
          <a:blip r:embed="rId2" cstate="print"/>
          <a:stretch>
            <a:fillRect/>
          </a:stretch>
        </p:blipFill>
        <p:spPr>
          <a:xfrm>
            <a:off x="1550775" y="5189688"/>
            <a:ext cx="360921" cy="155396"/>
          </a:xfrm>
          <a:prstGeom prst="rect">
            <a:avLst/>
          </a:prstGeom>
        </p:spPr>
      </p:pic>
      <p:sp>
        <p:nvSpPr>
          <p:cNvPr id="10" name="TextBox 9">
            <a:extLst>
              <a:ext uri="{FF2B5EF4-FFF2-40B4-BE49-F238E27FC236}">
                <a16:creationId xmlns:a16="http://schemas.microsoft.com/office/drawing/2014/main" xmlns="" id="{7CAF448C-021A-4370-861B-B884D81B98E6}"/>
              </a:ext>
            </a:extLst>
          </p:cNvPr>
          <p:cNvSpPr txBox="1"/>
          <p:nvPr/>
        </p:nvSpPr>
        <p:spPr>
          <a:xfrm>
            <a:off x="-100013" y="2905436"/>
            <a:ext cx="3815907" cy="558743"/>
          </a:xfrm>
          <a:prstGeom prst="rect">
            <a:avLst/>
          </a:prstGeom>
          <a:noFill/>
        </p:spPr>
        <p:txBody>
          <a:bodyPr wrap="square">
            <a:spAutoFit/>
          </a:bodyPr>
          <a:lstStyle/>
          <a:p>
            <a:pPr lvl="0" algn="ctr">
              <a:lnSpc>
                <a:spcPct val="115000"/>
              </a:lnSpc>
              <a:spcAft>
                <a:spcPts val="1000"/>
              </a:spcAft>
              <a:defRPr/>
            </a:pPr>
            <a:r>
              <a:rPr kumimoji="0" lang="en-US" sz="2800" b="1" i="0" u="sng"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Mangal" panose="02040503050203030202" pitchFamily="18" charset="0"/>
              </a:rPr>
              <a:t> </a:t>
            </a:r>
            <a:r>
              <a:rPr lang="hi-IN" sz="28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rPr>
              <a:t>रक्त वाहिकाएं</a:t>
            </a:r>
            <a:endParaRPr kumimoji="0" lang="en-IN" sz="2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angal" panose="02040503050203030202" pitchFamily="18" charset="0"/>
            </a:endParaRPr>
          </a:p>
        </p:txBody>
      </p:sp>
      <p:sp>
        <p:nvSpPr>
          <p:cNvPr id="8" name="Rectangle 7">
            <a:extLst>
              <a:ext uri="{FF2B5EF4-FFF2-40B4-BE49-F238E27FC236}">
                <a16:creationId xmlns:a16="http://schemas.microsoft.com/office/drawing/2014/main" xmlns="" id="{8F14927A-393B-48B7-881C-01DEE61FD5C0}"/>
              </a:ext>
            </a:extLst>
          </p:cNvPr>
          <p:cNvSpPr/>
          <p:nvPr/>
        </p:nvSpPr>
        <p:spPr>
          <a:xfrm>
            <a:off x="3820379" y="4011521"/>
            <a:ext cx="4796193" cy="1474186"/>
          </a:xfrm>
          <a:prstGeom prst="rect">
            <a:avLst/>
          </a:prstGeom>
        </p:spPr>
        <p:txBody>
          <a:bodyPr wrap="square">
            <a:spAutoFit/>
          </a:bodyPr>
          <a:lstStyle/>
          <a:p>
            <a:pPr marL="342900" indent="-342900" algn="just">
              <a:lnSpc>
                <a:spcPct val="115000"/>
              </a:lnSpc>
              <a:spcAft>
                <a:spcPts val="1000"/>
              </a:spcAft>
              <a:buFont typeface="Wingdings" panose="05000000000000000000" pitchFamily="2" charset="2"/>
              <a:buChar char=""/>
            </a:pPr>
            <a:r>
              <a:rPr lang="hi-IN" dirty="0">
                <a:latin typeface="Bookman Old Style" panose="02050604050505020204" pitchFamily="18" charset="0"/>
                <a:ea typeface="Times New Roman" panose="02020603050405020304" pitchFamily="18" charset="0"/>
                <a:cs typeface="Mangal" panose="02040503050203030202" pitchFamily="18" charset="0"/>
              </a:rPr>
              <a:t>पेट में स्थित आर्टरी के हिस्से को एब्डोमिनल आर्टरी कहा जाता है। </a:t>
            </a:r>
            <a:endParaRPr lang="en-IN" dirty="0">
              <a:latin typeface="Bookman Old Style" panose="02050604050505020204" pitchFamily="18" charset="0"/>
              <a:ea typeface="Times New Roman" panose="02020603050405020304" pitchFamily="18" charset="0"/>
              <a:cs typeface="Mangal" panose="02040503050203030202" pitchFamily="18" charset="0"/>
            </a:endParaRPr>
          </a:p>
          <a:p>
            <a:pPr marL="342900" indent="-342900" algn="just">
              <a:lnSpc>
                <a:spcPct val="115000"/>
              </a:lnSpc>
              <a:spcAft>
                <a:spcPts val="1000"/>
              </a:spcAft>
              <a:buFont typeface="Wingdings" panose="05000000000000000000" pitchFamily="2" charset="2"/>
              <a:buChar char=""/>
            </a:pPr>
            <a:r>
              <a:rPr lang="hi-IN" dirty="0">
                <a:latin typeface="Bookman Old Style" panose="02050604050505020204" pitchFamily="18" charset="0"/>
                <a:ea typeface="Times New Roman" panose="02020603050405020304" pitchFamily="18" charset="0"/>
                <a:cs typeface="Mangal" panose="02040503050203030202" pitchFamily="18" charset="0"/>
              </a:rPr>
              <a:t>यह 12वीं थोरेसिक वर्टीब्रा के स्तर पर डायाफ्राम के आर्टिक छिद्र से होकर गुजरती है।</a:t>
            </a:r>
            <a:endParaRPr lang="en-IN"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138989349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6170F89-E116-D29A-4538-F7D916BB0830}"/>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F0D5E375-DA59-D29F-F6D8-A880BCC431C0}"/>
              </a:ext>
            </a:extLst>
          </p:cNvPr>
          <p:cNvSpPr/>
          <p:nvPr/>
        </p:nvSpPr>
        <p:spPr>
          <a:xfrm>
            <a:off x="3820379" y="0"/>
            <a:ext cx="5428106" cy="683827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marL="342900" lvl="0" indent="-342900" algn="just">
              <a:lnSpc>
                <a:spcPct val="115000"/>
              </a:lnSpc>
              <a:spcAft>
                <a:spcPts val="1000"/>
              </a:spcAft>
              <a:buFont typeface="Wingdings" panose="05000000000000000000" pitchFamily="2" charset="2"/>
              <a:buChar char=""/>
            </a:pPr>
            <a:endParaRPr lang="en-US" sz="2800" dirty="0">
              <a:solidFill>
                <a:prstClr val="black"/>
              </a:solidFill>
              <a:latin typeface="Bookman Old Style" panose="02050604050505020204" pitchFamily="18" charset="0"/>
              <a:ea typeface="Times New Roman" panose="02020603050405020304" pitchFamily="18" charset="0"/>
              <a:cs typeface="Mangal" panose="02040503050203030202" pitchFamily="18" charset="0"/>
            </a:endParaRPr>
          </a:p>
          <a:p>
            <a:pPr marL="342900" lvl="0" indent="-342900" algn="just">
              <a:lnSpc>
                <a:spcPct val="115000"/>
              </a:lnSpc>
              <a:spcAft>
                <a:spcPts val="1000"/>
              </a:spcAft>
              <a:buFont typeface="Wingdings" panose="05000000000000000000" pitchFamily="2" charset="2"/>
              <a:buChar char=""/>
            </a:pPr>
            <a:endParaRPr lang="en-US" sz="2800" dirty="0">
              <a:solidFill>
                <a:prstClr val="black"/>
              </a:solidFill>
              <a:latin typeface="Bookman Old Style" panose="02050604050505020204" pitchFamily="18" charset="0"/>
              <a:ea typeface="Times New Roman" panose="02020603050405020304" pitchFamily="18" charset="0"/>
              <a:cs typeface="Mangal" panose="02040503050203030202" pitchFamily="18" charset="0"/>
            </a:endParaRPr>
          </a:p>
          <a:p>
            <a:pPr marL="342900" lvl="0" indent="-342900" algn="just">
              <a:lnSpc>
                <a:spcPct val="115000"/>
              </a:lnSpc>
              <a:spcAft>
                <a:spcPts val="1000"/>
              </a:spcAft>
              <a:buFont typeface="Wingdings" panose="05000000000000000000" pitchFamily="2" charset="2"/>
              <a:buChar char=""/>
            </a:pPr>
            <a:endParaRPr lang="en-US" sz="2800" dirty="0">
              <a:solidFill>
                <a:prstClr val="black"/>
              </a:solidFill>
              <a:latin typeface="Bookman Old Style" panose="02050604050505020204" pitchFamily="18" charset="0"/>
              <a:ea typeface="Times New Roman" panose="02020603050405020304" pitchFamily="18" charset="0"/>
              <a:cs typeface="Mangal" panose="02040503050203030202" pitchFamily="18" charset="0"/>
            </a:endParaRPr>
          </a:p>
          <a:p>
            <a:pPr marL="342900" lvl="0" indent="-342900" algn="just">
              <a:lnSpc>
                <a:spcPct val="115000"/>
              </a:lnSpc>
              <a:spcAft>
                <a:spcPts val="1000"/>
              </a:spcAft>
              <a:buFont typeface="Wingdings" panose="05000000000000000000" pitchFamily="2" charset="2"/>
              <a:buChar char=""/>
            </a:pPr>
            <a:r>
              <a:rPr lang="hi-IN" sz="2800" dirty="0">
                <a:solidFill>
                  <a:prstClr val="black"/>
                </a:solidFill>
                <a:latin typeface="Bookman Old Style" panose="02050604050505020204" pitchFamily="18" charset="0"/>
                <a:ea typeface="Times New Roman" panose="02020603050405020304" pitchFamily="18" charset="0"/>
                <a:cs typeface="Mangal" panose="02040503050203030202" pitchFamily="18" charset="0"/>
              </a:rPr>
              <a:t>चौथे लम्बर वर्टीब्रा के स्तर पर, यह दो मुख्य इलियाक धमनियों में विभाजित हो जाती है।</a:t>
            </a:r>
          </a:p>
          <a:p>
            <a:pPr marL="342900" lvl="0" indent="-342900" algn="just">
              <a:lnSpc>
                <a:spcPct val="115000"/>
              </a:lnSpc>
              <a:spcAft>
                <a:spcPts val="1000"/>
              </a:spcAft>
              <a:buFont typeface="Wingdings" panose="05000000000000000000" pitchFamily="2" charset="2"/>
              <a:buChar char=""/>
            </a:pPr>
            <a:r>
              <a:rPr lang="hi-IN" sz="2800" dirty="0">
                <a:solidFill>
                  <a:prstClr val="black"/>
                </a:solidFill>
                <a:latin typeface="Bookman Old Style" panose="02050604050505020204" pitchFamily="18" charset="0"/>
                <a:ea typeface="Times New Roman" panose="02020603050405020304" pitchFamily="18" charset="0"/>
                <a:cs typeface="Mangal" panose="02040503050203030202" pitchFamily="18" charset="0"/>
              </a:rPr>
              <a:t>अपनी पूरी लंबाई में, यह कई शाखाएँ देती है, जिनमें कुछ जोड़ीदार और कुछ एकल होती हैं।</a:t>
            </a:r>
            <a:endParaRPr lang="en-IN" sz="2800" dirty="0">
              <a:solidFill>
                <a:prstClr val="black"/>
              </a:solidFill>
              <a:latin typeface="Calibri" panose="020F0502020204030204" pitchFamily="34" charset="0"/>
              <a:ea typeface="Times New Roman" panose="02020603050405020304" pitchFamily="18" charset="0"/>
              <a:cs typeface="Mangal" panose="02040503050203030202" pitchFamily="18" charset="0"/>
            </a:endParaRPr>
          </a:p>
        </p:txBody>
      </p:sp>
      <p:sp>
        <p:nvSpPr>
          <p:cNvPr id="222" name="Duties of…">
            <a:extLst>
              <a:ext uri="{FF2B5EF4-FFF2-40B4-BE49-F238E27FC236}">
                <a16:creationId xmlns:a16="http://schemas.microsoft.com/office/drawing/2014/main" xmlns="" id="{E789D257-7AAB-429D-7523-32BD60BE367F}"/>
              </a:ext>
            </a:extLst>
          </p:cNvPr>
          <p:cNvSpPr txBox="1"/>
          <p:nvPr/>
        </p:nvSpPr>
        <p:spPr>
          <a:xfrm>
            <a:off x="352880" y="2786719"/>
            <a:ext cx="3237668" cy="5108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018" tIns="22018" rIns="22018" bIns="22018">
            <a:spAutoFit/>
          </a:bodyPr>
          <a:lstStyle/>
          <a:p>
            <a:pPr marL="0" marR="0" lvl="0" indent="0" algn="ctr" defTabSz="457200" rtl="0" eaLnBrk="1" fontAlgn="auto" latinLnBrk="0" hangingPunct="1">
              <a:lnSpc>
                <a:spcPct val="115000"/>
              </a:lnSpc>
              <a:spcBef>
                <a:spcPts val="0"/>
              </a:spcBef>
              <a:spcAft>
                <a:spcPts val="1000"/>
              </a:spcAft>
              <a:buClrTx/>
              <a:buSzTx/>
              <a:buFontTx/>
              <a:buNone/>
              <a:tabLst/>
              <a:defRPr/>
            </a:pPr>
            <a:endParaRPr kumimoji="0" lang="en-IN" sz="2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angal" panose="02040503050203030202" pitchFamily="18" charset="0"/>
            </a:endParaRPr>
          </a:p>
        </p:txBody>
      </p:sp>
      <p:pic>
        <p:nvPicPr>
          <p:cNvPr id="2" name="Picture 1">
            <a:extLst>
              <a:ext uri="{FF2B5EF4-FFF2-40B4-BE49-F238E27FC236}">
                <a16:creationId xmlns:a16="http://schemas.microsoft.com/office/drawing/2014/main" xmlns="" id="{75AE096A-1D45-2676-FEAA-D6D52C297A79}"/>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811564AE-2F97-FC7C-93B2-02B24E48C3BC}"/>
              </a:ext>
            </a:extLst>
          </p:cNvPr>
          <p:cNvPicPr>
            <a:picLocks noChangeAspect="1"/>
          </p:cNvPicPr>
          <p:nvPr/>
        </p:nvPicPr>
        <p:blipFill>
          <a:blip r:embed="rId2" cstate="print"/>
          <a:stretch>
            <a:fillRect/>
          </a:stretch>
        </p:blipFill>
        <p:spPr>
          <a:xfrm>
            <a:off x="1550775" y="5189688"/>
            <a:ext cx="360921" cy="155396"/>
          </a:xfrm>
          <a:prstGeom prst="rect">
            <a:avLst/>
          </a:prstGeom>
        </p:spPr>
      </p:pic>
      <p:sp>
        <p:nvSpPr>
          <p:cNvPr id="10" name="TextBox 9">
            <a:extLst>
              <a:ext uri="{FF2B5EF4-FFF2-40B4-BE49-F238E27FC236}">
                <a16:creationId xmlns:a16="http://schemas.microsoft.com/office/drawing/2014/main" xmlns="" id="{7CAF448C-021A-4370-861B-B884D81B98E6}"/>
              </a:ext>
            </a:extLst>
          </p:cNvPr>
          <p:cNvSpPr txBox="1"/>
          <p:nvPr/>
        </p:nvSpPr>
        <p:spPr>
          <a:xfrm>
            <a:off x="-100013" y="2905436"/>
            <a:ext cx="3815907" cy="558743"/>
          </a:xfrm>
          <a:prstGeom prst="rect">
            <a:avLst/>
          </a:prstGeom>
          <a:noFill/>
        </p:spPr>
        <p:txBody>
          <a:bodyPr wrap="square">
            <a:spAutoFit/>
          </a:bodyPr>
          <a:lstStyle/>
          <a:p>
            <a:pPr lvl="0" algn="ctr">
              <a:lnSpc>
                <a:spcPct val="115000"/>
              </a:lnSpc>
              <a:spcAft>
                <a:spcPts val="1000"/>
              </a:spcAft>
              <a:defRPr/>
            </a:pPr>
            <a:r>
              <a:rPr kumimoji="0" lang="en-US" sz="2800" b="1" i="0" u="sng"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Mangal" panose="02040503050203030202" pitchFamily="18" charset="0"/>
              </a:rPr>
              <a:t> </a:t>
            </a:r>
            <a:r>
              <a:rPr lang="hi-IN" sz="28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rPr>
              <a:t>रक्त वाहिकाएं</a:t>
            </a:r>
            <a:endParaRPr kumimoji="0" lang="en-IN" sz="2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122558223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6170F89-E116-D29A-4538-F7D916BB0830}"/>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F0D5E375-DA59-D29F-F6D8-A880BCC431C0}"/>
              </a:ext>
            </a:extLst>
          </p:cNvPr>
          <p:cNvSpPr/>
          <p:nvPr/>
        </p:nvSpPr>
        <p:spPr>
          <a:xfrm>
            <a:off x="3820379" y="0"/>
            <a:ext cx="5428106" cy="683827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algn="just">
              <a:lnSpc>
                <a:spcPct val="115000"/>
              </a:lnSpc>
              <a:spcAft>
                <a:spcPts val="1000"/>
              </a:spcAft>
            </a:pPr>
            <a:endParaRPr lang="en-US" sz="2800" u="sng" dirty="0">
              <a:solidFill>
                <a:srgbClr val="FF0000"/>
              </a:solidFill>
              <a:latin typeface="Bookman Old Style" panose="02050604050505020204" pitchFamily="18" charset="0"/>
              <a:ea typeface="Times New Roman" panose="02020603050405020304" pitchFamily="18" charset="0"/>
              <a:cs typeface="Mangal" panose="02040503050203030202" pitchFamily="18" charset="0"/>
            </a:endParaRPr>
          </a:p>
          <a:p>
            <a:pPr algn="just">
              <a:lnSpc>
                <a:spcPct val="115000"/>
              </a:lnSpc>
              <a:spcAft>
                <a:spcPts val="1000"/>
              </a:spcAft>
            </a:pPr>
            <a:endParaRPr lang="en-US" sz="2800" u="sng" dirty="0">
              <a:solidFill>
                <a:srgbClr val="FF0000"/>
              </a:solidFill>
              <a:latin typeface="Bookman Old Style" panose="02050604050505020204" pitchFamily="18" charset="0"/>
              <a:ea typeface="Times New Roman" panose="02020603050405020304" pitchFamily="18" charset="0"/>
              <a:cs typeface="Mangal" panose="02040503050203030202" pitchFamily="18" charset="0"/>
            </a:endParaRPr>
          </a:p>
          <a:p>
            <a:pPr algn="just">
              <a:lnSpc>
                <a:spcPct val="115000"/>
              </a:lnSpc>
              <a:spcAft>
                <a:spcPts val="1000"/>
              </a:spcAft>
            </a:pPr>
            <a:endParaRPr lang="en-US" sz="2800" u="sng" dirty="0">
              <a:solidFill>
                <a:srgbClr val="FF0000"/>
              </a:solidFill>
              <a:latin typeface="Bookman Old Style" panose="02050604050505020204" pitchFamily="18" charset="0"/>
              <a:ea typeface="Times New Roman" panose="02020603050405020304" pitchFamily="18" charset="0"/>
              <a:cs typeface="Mangal" panose="02040503050203030202" pitchFamily="18" charset="0"/>
            </a:endParaRPr>
          </a:p>
          <a:p>
            <a:pPr algn="just">
              <a:lnSpc>
                <a:spcPct val="115000"/>
              </a:lnSpc>
              <a:spcAft>
                <a:spcPts val="1000"/>
              </a:spcAft>
            </a:pPr>
            <a:endParaRPr lang="en-US" sz="2800" u="sng" dirty="0">
              <a:solidFill>
                <a:srgbClr val="FF0000"/>
              </a:solidFill>
              <a:latin typeface="Bookman Old Style" panose="02050604050505020204" pitchFamily="18" charset="0"/>
              <a:ea typeface="Times New Roman" panose="02020603050405020304" pitchFamily="18" charset="0"/>
              <a:cs typeface="Mangal" panose="02040503050203030202" pitchFamily="18" charset="0"/>
            </a:endParaRPr>
          </a:p>
          <a:p>
            <a:pPr algn="just">
              <a:lnSpc>
                <a:spcPct val="115000"/>
              </a:lnSpc>
              <a:spcAft>
                <a:spcPts val="1000"/>
              </a:spcAft>
            </a:pPr>
            <a:r>
              <a:rPr lang="hi-IN" sz="2800" u="sng" dirty="0">
                <a:solidFill>
                  <a:srgbClr val="FF0000"/>
                </a:solidFill>
                <a:latin typeface="Bookman Old Style" panose="02050604050505020204" pitchFamily="18" charset="0"/>
                <a:ea typeface="Times New Roman" panose="02020603050405020304" pitchFamily="18" charset="0"/>
                <a:cs typeface="Mangal" panose="02040503050203030202" pitchFamily="18" charset="0"/>
              </a:rPr>
              <a:t>धमनी आपूर्ति </a:t>
            </a:r>
            <a:r>
              <a:rPr lang="en-US" sz="2800" dirty="0">
                <a:solidFill>
                  <a:srgbClr val="FF0000"/>
                </a:solidFill>
                <a:latin typeface="Bookman Old Style" panose="02050604050505020204" pitchFamily="18" charset="0"/>
                <a:ea typeface="Times New Roman" panose="02020603050405020304" pitchFamily="18" charset="0"/>
                <a:cs typeface="Mangal" panose="02040503050203030202" pitchFamily="18" charset="0"/>
              </a:rPr>
              <a:t>:</a:t>
            </a:r>
            <a:endParaRPr lang="en-IN" sz="2800" dirty="0">
              <a:latin typeface="Calibri" panose="020F0502020204030204" pitchFamily="34" charset="0"/>
              <a:ea typeface="Times New Roman" panose="02020603050405020304" pitchFamily="18" charset="0"/>
              <a:cs typeface="Mangal" panose="02040503050203030202" pitchFamily="18" charset="0"/>
            </a:endParaRPr>
          </a:p>
          <a:p>
            <a:pPr algn="just">
              <a:lnSpc>
                <a:spcPct val="115000"/>
              </a:lnSpc>
              <a:spcAft>
                <a:spcPts val="1000"/>
              </a:spcAft>
            </a:pPr>
            <a:r>
              <a:rPr lang="hi-IN" sz="2800" dirty="0">
                <a:latin typeface="Bookman Old Style" panose="02050604050505020204" pitchFamily="18" charset="0"/>
                <a:ea typeface="Times New Roman" panose="02020603050405020304" pitchFamily="18" charset="0"/>
                <a:cs typeface="Mangal" panose="02040503050203030202" pitchFamily="18" charset="0"/>
              </a:rPr>
              <a:t>कॉमन कैरोटिड धमनियां (दाहिनी और बाईं) सिर और गर्दन को रक्त की आपूर्ति करती हैं। </a:t>
            </a:r>
            <a:endParaRPr lang="en-IN" sz="2800" dirty="0">
              <a:latin typeface="Bookman Old Style" panose="02050604050505020204" pitchFamily="18" charset="0"/>
              <a:ea typeface="Times New Roman" panose="02020603050405020304" pitchFamily="18" charset="0"/>
              <a:cs typeface="Mangal" panose="02040503050203030202" pitchFamily="18" charset="0"/>
            </a:endParaRPr>
          </a:p>
          <a:p>
            <a:pPr algn="just">
              <a:lnSpc>
                <a:spcPct val="115000"/>
              </a:lnSpc>
              <a:spcAft>
                <a:spcPts val="1000"/>
              </a:spcAft>
            </a:pPr>
            <a:r>
              <a:rPr lang="hi-IN" sz="2800" dirty="0">
                <a:latin typeface="Bookman Old Style" panose="02050604050505020204" pitchFamily="18" charset="0"/>
                <a:ea typeface="Times New Roman" panose="02020603050405020304" pitchFamily="18" charset="0"/>
                <a:cs typeface="Mangal" panose="02040503050203030202" pitchFamily="18" charset="0"/>
              </a:rPr>
              <a:t>यह दोनों ओर बाहरी और आंतरिक कैरोटिड धमनियों में विभाजित होती है।</a:t>
            </a:r>
            <a:endParaRPr lang="en-IN" sz="2800" dirty="0">
              <a:latin typeface="Calibri" panose="020F0502020204030204" pitchFamily="34" charset="0"/>
              <a:ea typeface="Times New Roman" panose="02020603050405020304" pitchFamily="18" charset="0"/>
              <a:cs typeface="Mangal" panose="02040503050203030202" pitchFamily="18" charset="0"/>
            </a:endParaRPr>
          </a:p>
        </p:txBody>
      </p:sp>
      <p:sp>
        <p:nvSpPr>
          <p:cNvPr id="222" name="Duties of…">
            <a:extLst>
              <a:ext uri="{FF2B5EF4-FFF2-40B4-BE49-F238E27FC236}">
                <a16:creationId xmlns:a16="http://schemas.microsoft.com/office/drawing/2014/main" xmlns="" id="{E789D257-7AAB-429D-7523-32BD60BE367F}"/>
              </a:ext>
            </a:extLst>
          </p:cNvPr>
          <p:cNvSpPr txBox="1"/>
          <p:nvPr/>
        </p:nvSpPr>
        <p:spPr>
          <a:xfrm>
            <a:off x="352880" y="2786719"/>
            <a:ext cx="3237668" cy="5108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018" tIns="22018" rIns="22018" bIns="22018">
            <a:spAutoFit/>
          </a:bodyPr>
          <a:lstStyle/>
          <a:p>
            <a:pPr marL="0" marR="0" lvl="0" indent="0" algn="ctr" defTabSz="457200" rtl="0" eaLnBrk="1" fontAlgn="auto" latinLnBrk="0" hangingPunct="1">
              <a:lnSpc>
                <a:spcPct val="115000"/>
              </a:lnSpc>
              <a:spcBef>
                <a:spcPts val="0"/>
              </a:spcBef>
              <a:spcAft>
                <a:spcPts val="1000"/>
              </a:spcAft>
              <a:buClrTx/>
              <a:buSzTx/>
              <a:buFontTx/>
              <a:buNone/>
              <a:tabLst/>
              <a:defRPr/>
            </a:pPr>
            <a:endParaRPr kumimoji="0" lang="en-IN" sz="2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angal" panose="02040503050203030202" pitchFamily="18" charset="0"/>
            </a:endParaRPr>
          </a:p>
        </p:txBody>
      </p:sp>
      <p:pic>
        <p:nvPicPr>
          <p:cNvPr id="2" name="Picture 1">
            <a:extLst>
              <a:ext uri="{FF2B5EF4-FFF2-40B4-BE49-F238E27FC236}">
                <a16:creationId xmlns:a16="http://schemas.microsoft.com/office/drawing/2014/main" xmlns="" id="{75AE096A-1D45-2676-FEAA-D6D52C297A79}"/>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811564AE-2F97-FC7C-93B2-02B24E48C3BC}"/>
              </a:ext>
            </a:extLst>
          </p:cNvPr>
          <p:cNvPicPr>
            <a:picLocks noChangeAspect="1"/>
          </p:cNvPicPr>
          <p:nvPr/>
        </p:nvPicPr>
        <p:blipFill>
          <a:blip r:embed="rId2" cstate="print"/>
          <a:stretch>
            <a:fillRect/>
          </a:stretch>
        </p:blipFill>
        <p:spPr>
          <a:xfrm>
            <a:off x="1550775" y="5189688"/>
            <a:ext cx="360921" cy="155396"/>
          </a:xfrm>
          <a:prstGeom prst="rect">
            <a:avLst/>
          </a:prstGeom>
        </p:spPr>
      </p:pic>
      <p:sp>
        <p:nvSpPr>
          <p:cNvPr id="10" name="TextBox 9">
            <a:extLst>
              <a:ext uri="{FF2B5EF4-FFF2-40B4-BE49-F238E27FC236}">
                <a16:creationId xmlns:a16="http://schemas.microsoft.com/office/drawing/2014/main" xmlns="" id="{7CAF448C-021A-4370-861B-B884D81B98E6}"/>
              </a:ext>
            </a:extLst>
          </p:cNvPr>
          <p:cNvSpPr txBox="1"/>
          <p:nvPr/>
        </p:nvSpPr>
        <p:spPr>
          <a:xfrm>
            <a:off x="-100013" y="2905436"/>
            <a:ext cx="3815907" cy="558743"/>
          </a:xfrm>
          <a:prstGeom prst="rect">
            <a:avLst/>
          </a:prstGeom>
          <a:noFill/>
        </p:spPr>
        <p:txBody>
          <a:bodyPr wrap="square">
            <a:spAutoFit/>
          </a:bodyPr>
          <a:lstStyle/>
          <a:p>
            <a:pPr lvl="0" algn="ctr">
              <a:lnSpc>
                <a:spcPct val="115000"/>
              </a:lnSpc>
              <a:spcAft>
                <a:spcPts val="1000"/>
              </a:spcAft>
              <a:defRPr/>
            </a:pPr>
            <a:r>
              <a:rPr kumimoji="0" lang="en-US" sz="2800" b="1" i="0" u="sng"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Mangal" panose="02040503050203030202" pitchFamily="18" charset="0"/>
              </a:rPr>
              <a:t> </a:t>
            </a:r>
            <a:r>
              <a:rPr lang="hi-IN" sz="28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rPr>
              <a:t>रक्त वाहिकाएं</a:t>
            </a:r>
            <a:endParaRPr kumimoji="0" lang="en-IN" sz="2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angal" panose="02040503050203030202" pitchFamily="18" charset="0"/>
            </a:endParaRPr>
          </a:p>
        </p:txBody>
      </p:sp>
      <p:sp>
        <p:nvSpPr>
          <p:cNvPr id="7" name="TextBox 6">
            <a:extLst>
              <a:ext uri="{FF2B5EF4-FFF2-40B4-BE49-F238E27FC236}">
                <a16:creationId xmlns:a16="http://schemas.microsoft.com/office/drawing/2014/main" xmlns="" id="{57AE892C-583B-777D-2656-D3EE5002840B}"/>
              </a:ext>
            </a:extLst>
          </p:cNvPr>
          <p:cNvSpPr txBox="1"/>
          <p:nvPr/>
        </p:nvSpPr>
        <p:spPr>
          <a:xfrm>
            <a:off x="4150519" y="1606034"/>
            <a:ext cx="5862636" cy="523220"/>
          </a:xfrm>
          <a:prstGeom prst="rect">
            <a:avLst/>
          </a:prstGeom>
          <a:noFill/>
        </p:spPr>
        <p:txBody>
          <a:bodyPr wrap="square">
            <a:spAutoFit/>
          </a:bodyPr>
          <a:lstStyle/>
          <a:p>
            <a:r>
              <a:rPr lang="en-IN" sz="2800" b="1" dirty="0" err="1">
                <a:solidFill>
                  <a:srgbClr val="FF0000"/>
                </a:solidFill>
              </a:rPr>
              <a:t>सिर</a:t>
            </a:r>
            <a:r>
              <a:rPr lang="en-IN" sz="2800" b="1" dirty="0">
                <a:solidFill>
                  <a:srgbClr val="FF0000"/>
                </a:solidFill>
              </a:rPr>
              <a:t> </a:t>
            </a:r>
            <a:r>
              <a:rPr lang="en-IN" sz="2800" b="1" dirty="0" err="1">
                <a:solidFill>
                  <a:srgbClr val="FF0000"/>
                </a:solidFill>
              </a:rPr>
              <a:t>और</a:t>
            </a:r>
            <a:r>
              <a:rPr lang="en-IN" sz="2800" b="1" dirty="0">
                <a:solidFill>
                  <a:srgbClr val="FF0000"/>
                </a:solidFill>
              </a:rPr>
              <a:t> </a:t>
            </a:r>
            <a:r>
              <a:rPr lang="en-IN" sz="2800" b="1" dirty="0" err="1">
                <a:solidFill>
                  <a:srgbClr val="FF0000"/>
                </a:solidFill>
              </a:rPr>
              <a:t>गर्दन</a:t>
            </a:r>
            <a:r>
              <a:rPr lang="en-IN" sz="2800" b="1" dirty="0">
                <a:solidFill>
                  <a:srgbClr val="FF0000"/>
                </a:solidFill>
              </a:rPr>
              <a:t> </a:t>
            </a:r>
            <a:r>
              <a:rPr lang="en-IN" sz="2800" b="1" dirty="0" err="1">
                <a:solidFill>
                  <a:srgbClr val="FF0000"/>
                </a:solidFill>
              </a:rPr>
              <a:t>की</a:t>
            </a:r>
            <a:r>
              <a:rPr lang="en-IN" sz="2800" b="1" dirty="0">
                <a:solidFill>
                  <a:srgbClr val="FF0000"/>
                </a:solidFill>
              </a:rPr>
              <a:t> </a:t>
            </a:r>
            <a:r>
              <a:rPr lang="en-IN" sz="2800" b="1" dirty="0" err="1">
                <a:solidFill>
                  <a:srgbClr val="FF0000"/>
                </a:solidFill>
              </a:rPr>
              <a:t>रक्त</a:t>
            </a:r>
            <a:r>
              <a:rPr lang="en-IN" sz="2800" b="1" dirty="0">
                <a:solidFill>
                  <a:srgbClr val="FF0000"/>
                </a:solidFill>
              </a:rPr>
              <a:t> </a:t>
            </a:r>
            <a:r>
              <a:rPr lang="en-IN" sz="2800" b="1" dirty="0" err="1">
                <a:solidFill>
                  <a:srgbClr val="FF0000"/>
                </a:solidFill>
              </a:rPr>
              <a:t>आपूर्ति</a:t>
            </a:r>
            <a:endParaRPr lang="en-IN" sz="2800" b="1" dirty="0">
              <a:solidFill>
                <a:srgbClr val="FF0000"/>
              </a:solidFill>
            </a:endParaRPr>
          </a:p>
        </p:txBody>
      </p:sp>
    </p:spTree>
    <p:extLst>
      <p:ext uri="{BB962C8B-B14F-4D97-AF65-F5344CB8AC3E}">
        <p14:creationId xmlns:p14="http://schemas.microsoft.com/office/powerpoint/2010/main" val="8848501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6170F89-E116-D29A-4538-F7D916BB0830}"/>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F0D5E375-DA59-D29F-F6D8-A880BCC431C0}"/>
              </a:ext>
            </a:extLst>
          </p:cNvPr>
          <p:cNvSpPr/>
          <p:nvPr/>
        </p:nvSpPr>
        <p:spPr>
          <a:xfrm>
            <a:off x="3820379" y="0"/>
            <a:ext cx="5428106" cy="683827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lvl="0" indent="228600" algn="just">
              <a:lnSpc>
                <a:spcPct val="115000"/>
              </a:lnSpc>
              <a:spcAft>
                <a:spcPts val="1000"/>
              </a:spcAft>
            </a:pPr>
            <a:endParaRPr lang="en-US" sz="2000" u="sng" dirty="0">
              <a:solidFill>
                <a:srgbClr val="FF0000"/>
              </a:solidFill>
              <a:latin typeface="Bookman Old Style" panose="02050604050505020204" pitchFamily="18" charset="0"/>
              <a:ea typeface="Times New Roman" panose="02020603050405020304" pitchFamily="18" charset="0"/>
              <a:cs typeface="Mangal" panose="02040503050203030202" pitchFamily="18" charset="0"/>
            </a:endParaRPr>
          </a:p>
          <a:p>
            <a:pPr lvl="0" indent="228600" algn="just">
              <a:lnSpc>
                <a:spcPct val="115000"/>
              </a:lnSpc>
              <a:spcAft>
                <a:spcPts val="1000"/>
              </a:spcAft>
            </a:pPr>
            <a:endParaRPr lang="en-US" sz="2000" u="sng" dirty="0">
              <a:solidFill>
                <a:srgbClr val="FF0000"/>
              </a:solidFill>
              <a:latin typeface="Bookman Old Style" panose="02050604050505020204" pitchFamily="18" charset="0"/>
              <a:ea typeface="Times New Roman" panose="02020603050405020304" pitchFamily="18" charset="0"/>
              <a:cs typeface="Mangal" panose="02040503050203030202" pitchFamily="18" charset="0"/>
            </a:endParaRPr>
          </a:p>
          <a:p>
            <a:pPr lvl="0" indent="228600" algn="just">
              <a:lnSpc>
                <a:spcPct val="115000"/>
              </a:lnSpc>
              <a:spcAft>
                <a:spcPts val="1000"/>
              </a:spcAft>
            </a:pPr>
            <a:r>
              <a:rPr lang="hi-IN" sz="2000" u="sng" dirty="0">
                <a:solidFill>
                  <a:srgbClr val="FF0000"/>
                </a:solidFill>
                <a:latin typeface="Bookman Old Style" panose="02050604050505020204" pitchFamily="18" charset="0"/>
                <a:ea typeface="Times New Roman" panose="02020603050405020304" pitchFamily="18" charset="0"/>
                <a:cs typeface="Mangal" panose="02040503050203030202" pitchFamily="18" charset="0"/>
              </a:rPr>
              <a:t>बाहरी कैरोटिड धमनी </a:t>
            </a:r>
            <a:r>
              <a:rPr lang="en-US" sz="2000" dirty="0">
                <a:solidFill>
                  <a:srgbClr val="FF0000"/>
                </a:solidFill>
                <a:latin typeface="Bookman Old Style" panose="02050604050505020204" pitchFamily="18" charset="0"/>
                <a:ea typeface="Times New Roman" panose="02020603050405020304" pitchFamily="18" charset="0"/>
                <a:cs typeface="Mangal" panose="02040503050203030202" pitchFamily="18" charset="0"/>
              </a:rPr>
              <a:t>-</a:t>
            </a:r>
            <a:endParaRPr lang="en-IN" sz="2000" dirty="0">
              <a:solidFill>
                <a:prstClr val="black"/>
              </a:solidFill>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lnSpc>
                <a:spcPct val="150000"/>
              </a:lnSpc>
              <a:spcAft>
                <a:spcPts val="1000"/>
              </a:spcAft>
              <a:buFont typeface="Wingdings" panose="05000000000000000000" pitchFamily="2" charset="2"/>
              <a:buChar char=""/>
            </a:pPr>
            <a:r>
              <a:rPr lang="hi-IN" sz="2000" dirty="0">
                <a:solidFill>
                  <a:prstClr val="black"/>
                </a:solidFill>
                <a:latin typeface="Bookman Old Style" panose="02050604050505020204" pitchFamily="18" charset="0"/>
                <a:ea typeface="Times New Roman" panose="02020603050405020304" pitchFamily="18" charset="0"/>
                <a:cs typeface="Mangal" panose="02040503050203030202" pitchFamily="18" charset="0"/>
              </a:rPr>
              <a:t>थाइरोइड - थायरॉयड ग्रंथि को रक्त पहुँचाती है</a:t>
            </a:r>
          </a:p>
          <a:p>
            <a:pPr marL="342900" lvl="0" indent="-342900" algn="just">
              <a:lnSpc>
                <a:spcPct val="150000"/>
              </a:lnSpc>
              <a:spcAft>
                <a:spcPts val="1000"/>
              </a:spcAft>
              <a:buFont typeface="Wingdings" panose="05000000000000000000" pitchFamily="2" charset="2"/>
              <a:buChar char=""/>
            </a:pPr>
            <a:r>
              <a:rPr lang="hi-IN" sz="2000" dirty="0">
                <a:solidFill>
                  <a:prstClr val="black"/>
                </a:solidFill>
                <a:latin typeface="Bookman Old Style" panose="02050604050505020204" pitchFamily="18" charset="0"/>
                <a:ea typeface="Times New Roman" panose="02020603050405020304" pitchFamily="18" charset="0"/>
                <a:cs typeface="Mangal" panose="02040503050203030202" pitchFamily="18" charset="0"/>
              </a:rPr>
              <a:t>लिंगुअल - जीभ को रक्त पहुँचाती है</a:t>
            </a:r>
          </a:p>
          <a:p>
            <a:pPr marL="342900" lvl="0" indent="-342900" algn="just">
              <a:lnSpc>
                <a:spcPct val="150000"/>
              </a:lnSpc>
              <a:spcAft>
                <a:spcPts val="1000"/>
              </a:spcAft>
              <a:buFont typeface="Wingdings" panose="05000000000000000000" pitchFamily="2" charset="2"/>
              <a:buChar char=""/>
            </a:pPr>
            <a:r>
              <a:rPr lang="hi-IN" sz="2000" dirty="0">
                <a:solidFill>
                  <a:prstClr val="black"/>
                </a:solidFill>
                <a:latin typeface="Bookman Old Style" panose="02050604050505020204" pitchFamily="18" charset="0"/>
                <a:ea typeface="Times New Roman" panose="02020603050405020304" pitchFamily="18" charset="0"/>
                <a:cs typeface="Mangal" panose="02040503050203030202" pitchFamily="18" charset="0"/>
              </a:rPr>
              <a:t>फेसियल - चेहरे को रक्त पहुँचाती है</a:t>
            </a:r>
          </a:p>
          <a:p>
            <a:pPr marL="342900" lvl="0" indent="-342900" algn="just">
              <a:lnSpc>
                <a:spcPct val="150000"/>
              </a:lnSpc>
              <a:spcAft>
                <a:spcPts val="1000"/>
              </a:spcAft>
              <a:buFont typeface="Wingdings" panose="05000000000000000000" pitchFamily="2" charset="2"/>
              <a:buChar char=""/>
            </a:pPr>
            <a:r>
              <a:rPr lang="hi-IN" sz="2000" dirty="0">
                <a:solidFill>
                  <a:prstClr val="black"/>
                </a:solidFill>
                <a:latin typeface="Bookman Old Style" panose="02050604050505020204" pitchFamily="18" charset="0"/>
                <a:ea typeface="Times New Roman" panose="02020603050405020304" pitchFamily="18" charset="0"/>
                <a:cs typeface="Mangal" panose="02040503050203030202" pitchFamily="18" charset="0"/>
              </a:rPr>
              <a:t>टेंपोरल - टेंपोरल क्षेत्र को रक्त पहुँचाती है</a:t>
            </a:r>
          </a:p>
          <a:p>
            <a:pPr marL="342900" lvl="0" indent="-342900" algn="just">
              <a:lnSpc>
                <a:spcPct val="150000"/>
              </a:lnSpc>
              <a:spcAft>
                <a:spcPts val="1000"/>
              </a:spcAft>
              <a:buFont typeface="Wingdings" panose="05000000000000000000" pitchFamily="2" charset="2"/>
              <a:buChar char=""/>
            </a:pPr>
            <a:r>
              <a:rPr lang="hi-IN" sz="2000" dirty="0">
                <a:solidFill>
                  <a:prstClr val="black"/>
                </a:solidFill>
                <a:latin typeface="Bookman Old Style" panose="02050604050505020204" pitchFamily="18" charset="0"/>
                <a:ea typeface="Times New Roman" panose="02020603050405020304" pitchFamily="18" charset="0"/>
                <a:cs typeface="Mangal" panose="02040503050203030202" pitchFamily="18" charset="0"/>
              </a:rPr>
              <a:t>ऑसिकिपिटल - ऑसिकिपिटल क्षेत्र को रक्त पहुँचाती है</a:t>
            </a:r>
          </a:p>
          <a:p>
            <a:pPr marL="342900" lvl="0" indent="-342900" algn="just">
              <a:lnSpc>
                <a:spcPct val="150000"/>
              </a:lnSpc>
              <a:spcAft>
                <a:spcPts val="1000"/>
              </a:spcAft>
              <a:buFont typeface="Wingdings" panose="05000000000000000000" pitchFamily="2" charset="2"/>
              <a:buChar char=""/>
            </a:pPr>
            <a:r>
              <a:rPr lang="hi-IN" sz="2000" dirty="0">
                <a:solidFill>
                  <a:prstClr val="black"/>
                </a:solidFill>
                <a:latin typeface="Bookman Old Style" panose="02050604050505020204" pitchFamily="18" charset="0"/>
                <a:ea typeface="Times New Roman" panose="02020603050405020304" pitchFamily="18" charset="0"/>
                <a:cs typeface="Mangal" panose="02040503050203030202" pitchFamily="18" charset="0"/>
              </a:rPr>
              <a:t>मैक्सिलरी - मैक्सिलरी क्षेत्र को रक्त पहुँचाती है</a:t>
            </a:r>
            <a:endParaRPr lang="en-IN" sz="2000" dirty="0">
              <a:solidFill>
                <a:prstClr val="black"/>
              </a:solidFill>
              <a:latin typeface="Calibri" panose="020F0502020204030204" pitchFamily="34" charset="0"/>
              <a:ea typeface="Times New Roman" panose="02020603050405020304" pitchFamily="18" charset="0"/>
              <a:cs typeface="Mangal" panose="02040503050203030202" pitchFamily="18" charset="0"/>
            </a:endParaRPr>
          </a:p>
        </p:txBody>
      </p:sp>
      <p:sp>
        <p:nvSpPr>
          <p:cNvPr id="222" name="Duties of…">
            <a:extLst>
              <a:ext uri="{FF2B5EF4-FFF2-40B4-BE49-F238E27FC236}">
                <a16:creationId xmlns:a16="http://schemas.microsoft.com/office/drawing/2014/main" xmlns="" id="{E789D257-7AAB-429D-7523-32BD60BE367F}"/>
              </a:ext>
            </a:extLst>
          </p:cNvPr>
          <p:cNvSpPr txBox="1"/>
          <p:nvPr/>
        </p:nvSpPr>
        <p:spPr>
          <a:xfrm>
            <a:off x="352880" y="2786719"/>
            <a:ext cx="3237668" cy="5108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018" tIns="22018" rIns="22018" bIns="22018">
            <a:spAutoFit/>
          </a:bodyPr>
          <a:lstStyle/>
          <a:p>
            <a:pPr marL="0" marR="0" lvl="0" indent="0" algn="ctr" defTabSz="457200" rtl="0" eaLnBrk="1" fontAlgn="auto" latinLnBrk="0" hangingPunct="1">
              <a:lnSpc>
                <a:spcPct val="115000"/>
              </a:lnSpc>
              <a:spcBef>
                <a:spcPts val="0"/>
              </a:spcBef>
              <a:spcAft>
                <a:spcPts val="1000"/>
              </a:spcAft>
              <a:buClrTx/>
              <a:buSzTx/>
              <a:buFontTx/>
              <a:buNone/>
              <a:tabLst/>
              <a:defRPr/>
            </a:pPr>
            <a:endParaRPr kumimoji="0" lang="en-IN" sz="2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angal" panose="02040503050203030202" pitchFamily="18" charset="0"/>
            </a:endParaRPr>
          </a:p>
        </p:txBody>
      </p:sp>
      <p:pic>
        <p:nvPicPr>
          <p:cNvPr id="2" name="Picture 1">
            <a:extLst>
              <a:ext uri="{FF2B5EF4-FFF2-40B4-BE49-F238E27FC236}">
                <a16:creationId xmlns:a16="http://schemas.microsoft.com/office/drawing/2014/main" xmlns="" id="{75AE096A-1D45-2676-FEAA-D6D52C297A79}"/>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811564AE-2F97-FC7C-93B2-02B24E48C3BC}"/>
              </a:ext>
            </a:extLst>
          </p:cNvPr>
          <p:cNvPicPr>
            <a:picLocks noChangeAspect="1"/>
          </p:cNvPicPr>
          <p:nvPr/>
        </p:nvPicPr>
        <p:blipFill>
          <a:blip r:embed="rId2" cstate="print"/>
          <a:stretch>
            <a:fillRect/>
          </a:stretch>
        </p:blipFill>
        <p:spPr>
          <a:xfrm>
            <a:off x="1550775" y="5189688"/>
            <a:ext cx="360921" cy="155396"/>
          </a:xfrm>
          <a:prstGeom prst="rect">
            <a:avLst/>
          </a:prstGeom>
        </p:spPr>
      </p:pic>
      <p:sp>
        <p:nvSpPr>
          <p:cNvPr id="10" name="TextBox 9">
            <a:extLst>
              <a:ext uri="{FF2B5EF4-FFF2-40B4-BE49-F238E27FC236}">
                <a16:creationId xmlns:a16="http://schemas.microsoft.com/office/drawing/2014/main" xmlns="" id="{7CAF448C-021A-4370-861B-B884D81B98E6}"/>
              </a:ext>
            </a:extLst>
          </p:cNvPr>
          <p:cNvSpPr txBox="1"/>
          <p:nvPr/>
        </p:nvSpPr>
        <p:spPr>
          <a:xfrm>
            <a:off x="-100013" y="2905436"/>
            <a:ext cx="3815907" cy="558743"/>
          </a:xfrm>
          <a:prstGeom prst="rect">
            <a:avLst/>
          </a:prstGeom>
          <a:noFill/>
        </p:spPr>
        <p:txBody>
          <a:bodyPr wrap="square">
            <a:spAutoFit/>
          </a:bodyPr>
          <a:lstStyle/>
          <a:p>
            <a:pPr lvl="0" algn="ctr">
              <a:lnSpc>
                <a:spcPct val="115000"/>
              </a:lnSpc>
              <a:spcAft>
                <a:spcPts val="1000"/>
              </a:spcAft>
              <a:defRPr/>
            </a:pPr>
            <a:r>
              <a:rPr kumimoji="0" lang="en-US" sz="2800" b="1" i="0" u="sng"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Mangal" panose="02040503050203030202" pitchFamily="18" charset="0"/>
              </a:rPr>
              <a:t> </a:t>
            </a:r>
            <a:r>
              <a:rPr lang="hi-IN" sz="28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rPr>
              <a:t>रक्त वाहिकाएं</a:t>
            </a:r>
            <a:endParaRPr kumimoji="0" lang="en-IN" sz="2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71048660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6170F89-E116-D29A-4538-F7D916BB0830}"/>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F0D5E375-DA59-D29F-F6D8-A880BCC431C0}"/>
              </a:ext>
            </a:extLst>
          </p:cNvPr>
          <p:cNvSpPr/>
          <p:nvPr/>
        </p:nvSpPr>
        <p:spPr>
          <a:xfrm>
            <a:off x="3820379" y="0"/>
            <a:ext cx="5428106" cy="683827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marL="285750" indent="-285750" defTabSz="914400" eaLnBrk="0" fontAlgn="base" hangingPunct="0">
              <a:spcBef>
                <a:spcPct val="0"/>
              </a:spcBef>
              <a:spcAft>
                <a:spcPct val="0"/>
              </a:spcAft>
              <a:buFont typeface="Arial" panose="020B0604020202020204" pitchFamily="34" charset="0"/>
              <a:buChar char="•"/>
            </a:pPr>
            <a:endParaRPr lang="en-US" sz="2000" dirty="0">
              <a:latin typeface="Bookman Old Style" panose="02050604050505020204" pitchFamily="18" charset="0"/>
              <a:ea typeface="Times New Roman" panose="02020603050405020304" pitchFamily="18" charset="0"/>
              <a:cs typeface="Mangal" panose="02040503050203030202" pitchFamily="18" charset="0"/>
            </a:endParaRPr>
          </a:p>
          <a:p>
            <a:pPr marL="285750" indent="-285750" defTabSz="914400" eaLnBrk="0" fontAlgn="base" hangingPunct="0">
              <a:spcBef>
                <a:spcPct val="0"/>
              </a:spcBef>
              <a:spcAft>
                <a:spcPct val="0"/>
              </a:spcAft>
              <a:buFont typeface="Arial" panose="020B0604020202020204" pitchFamily="34" charset="0"/>
              <a:buChar char="•"/>
            </a:pPr>
            <a:endParaRPr lang="en-US" sz="2000" dirty="0">
              <a:latin typeface="Bookman Old Style" panose="02050604050505020204" pitchFamily="18" charset="0"/>
              <a:ea typeface="Times New Roman" panose="02020603050405020304" pitchFamily="18" charset="0"/>
              <a:cs typeface="Mangal" panose="02040503050203030202" pitchFamily="18" charset="0"/>
            </a:endParaRPr>
          </a:p>
          <a:p>
            <a:pPr marL="285750" indent="-285750" defTabSz="914400" eaLnBrk="0" fontAlgn="base" hangingPunct="0">
              <a:spcBef>
                <a:spcPct val="0"/>
              </a:spcBef>
              <a:spcAft>
                <a:spcPct val="0"/>
              </a:spcAft>
              <a:buFont typeface="Arial" panose="020B0604020202020204" pitchFamily="34" charset="0"/>
              <a:buChar char="•"/>
            </a:pPr>
            <a:endParaRPr lang="en-US" sz="2000" dirty="0">
              <a:latin typeface="Bookman Old Style" panose="02050604050505020204" pitchFamily="18" charset="0"/>
              <a:ea typeface="Times New Roman" panose="02020603050405020304" pitchFamily="18" charset="0"/>
              <a:cs typeface="Mangal" panose="02040503050203030202" pitchFamily="18" charset="0"/>
            </a:endParaRPr>
          </a:p>
          <a:p>
            <a:pPr marL="285750" indent="-285750" defTabSz="914400" eaLnBrk="0" fontAlgn="base" hangingPunct="0">
              <a:spcBef>
                <a:spcPct val="0"/>
              </a:spcBef>
              <a:spcAft>
                <a:spcPct val="0"/>
              </a:spcAft>
              <a:buFont typeface="Arial" panose="020B0604020202020204" pitchFamily="34" charset="0"/>
              <a:buChar char="•"/>
            </a:pPr>
            <a:endParaRPr lang="en-US" sz="2000" dirty="0">
              <a:latin typeface="Bookman Old Style" panose="02050604050505020204" pitchFamily="18" charset="0"/>
              <a:ea typeface="Times New Roman" panose="02020603050405020304" pitchFamily="18" charset="0"/>
              <a:cs typeface="Mangal" panose="02040503050203030202" pitchFamily="18" charset="0"/>
            </a:endParaRPr>
          </a:p>
          <a:p>
            <a:pPr marL="285750" indent="-285750" defTabSz="914400" eaLnBrk="0" fontAlgn="base" hangingPunct="0">
              <a:spcBef>
                <a:spcPct val="0"/>
              </a:spcBef>
              <a:spcAft>
                <a:spcPct val="0"/>
              </a:spcAft>
              <a:buFont typeface="Arial" panose="020B0604020202020204" pitchFamily="34" charset="0"/>
              <a:buChar char="•"/>
            </a:pPr>
            <a:endParaRPr lang="en-US" sz="2000" dirty="0">
              <a:latin typeface="Bookman Old Style" panose="02050604050505020204" pitchFamily="18" charset="0"/>
              <a:ea typeface="Times New Roman" panose="02020603050405020304" pitchFamily="18" charset="0"/>
              <a:cs typeface="Mangal" panose="02040503050203030202" pitchFamily="18" charset="0"/>
            </a:endParaRPr>
          </a:p>
          <a:p>
            <a:pPr marL="285750" indent="-285750" defTabSz="914400" eaLnBrk="0" fontAlgn="base" hangingPunct="0">
              <a:spcBef>
                <a:spcPct val="0"/>
              </a:spcBef>
              <a:spcAft>
                <a:spcPct val="0"/>
              </a:spcAft>
              <a:buFont typeface="Arial" panose="020B0604020202020204" pitchFamily="34" charset="0"/>
              <a:buChar char="•"/>
            </a:pPr>
            <a:endParaRPr lang="en-US" sz="2000" dirty="0">
              <a:latin typeface="Bookman Old Style" panose="02050604050505020204" pitchFamily="18" charset="0"/>
              <a:ea typeface="Times New Roman" panose="02020603050405020304" pitchFamily="18" charset="0"/>
              <a:cs typeface="Mangal" panose="02040503050203030202" pitchFamily="18" charset="0"/>
            </a:endParaRPr>
          </a:p>
          <a:p>
            <a:pPr marL="285750" indent="-285750" defTabSz="914400" eaLnBrk="0" fontAlgn="base" hangingPunct="0">
              <a:spcBef>
                <a:spcPct val="0"/>
              </a:spcBef>
              <a:spcAft>
                <a:spcPct val="0"/>
              </a:spcAft>
              <a:buFont typeface="Arial" panose="020B0604020202020204" pitchFamily="34" charset="0"/>
              <a:buChar char="•"/>
            </a:pPr>
            <a:endParaRPr lang="en-US" sz="2000" dirty="0">
              <a:latin typeface="Bookman Old Style" panose="02050604050505020204" pitchFamily="18" charset="0"/>
              <a:ea typeface="Times New Roman" panose="02020603050405020304" pitchFamily="18" charset="0"/>
              <a:cs typeface="Mangal" panose="02040503050203030202" pitchFamily="18" charset="0"/>
            </a:endParaRPr>
          </a:p>
          <a:p>
            <a:pPr marL="285750" indent="-285750" defTabSz="914400" eaLnBrk="0" fontAlgn="base" hangingPunct="0">
              <a:spcBef>
                <a:spcPct val="0"/>
              </a:spcBef>
              <a:spcAft>
                <a:spcPct val="0"/>
              </a:spcAft>
              <a:buFont typeface="Arial" panose="020B0604020202020204" pitchFamily="34" charset="0"/>
              <a:buChar char="•"/>
            </a:pPr>
            <a:endParaRPr lang="en-US" sz="2000" dirty="0">
              <a:latin typeface="Bookman Old Style" panose="02050604050505020204" pitchFamily="18" charset="0"/>
              <a:ea typeface="Times New Roman" panose="02020603050405020304" pitchFamily="18" charset="0"/>
              <a:cs typeface="Mangal" panose="02040503050203030202" pitchFamily="18" charset="0"/>
            </a:endParaRPr>
          </a:p>
          <a:p>
            <a:pPr marL="285750" indent="-285750" defTabSz="914400" eaLnBrk="0" fontAlgn="base" hangingPunct="0">
              <a:spcBef>
                <a:spcPct val="0"/>
              </a:spcBef>
              <a:spcAft>
                <a:spcPct val="0"/>
              </a:spcAft>
              <a:buFont typeface="Arial" panose="020B0604020202020204" pitchFamily="34" charset="0"/>
              <a:buChar char="•"/>
            </a:pPr>
            <a:endParaRPr lang="en-US" sz="2000" dirty="0">
              <a:latin typeface="Bookman Old Style" panose="02050604050505020204" pitchFamily="18" charset="0"/>
              <a:ea typeface="Times New Roman" panose="02020603050405020304" pitchFamily="18" charset="0"/>
              <a:cs typeface="Mangal" panose="02040503050203030202" pitchFamily="18" charset="0"/>
            </a:endParaRPr>
          </a:p>
          <a:p>
            <a:pPr marL="285750" indent="-285750" defTabSz="914400" eaLnBrk="0" fontAlgn="base" hangingPunct="0">
              <a:spcBef>
                <a:spcPct val="0"/>
              </a:spcBef>
              <a:spcAft>
                <a:spcPct val="0"/>
              </a:spcAft>
              <a:buFont typeface="Arial" panose="020B0604020202020204" pitchFamily="34" charset="0"/>
              <a:buChar char="•"/>
            </a:pPr>
            <a:endParaRPr lang="en-US" sz="2000" dirty="0">
              <a:latin typeface="Bookman Old Style" panose="02050604050505020204" pitchFamily="18" charset="0"/>
              <a:ea typeface="Times New Roman" panose="02020603050405020304" pitchFamily="18" charset="0"/>
              <a:cs typeface="Mangal" panose="02040503050203030202" pitchFamily="18" charset="0"/>
            </a:endParaRPr>
          </a:p>
          <a:p>
            <a:pPr marL="285750" indent="-285750" defTabSz="914400" eaLnBrk="0" fontAlgn="base" hangingPunct="0">
              <a:spcBef>
                <a:spcPct val="0"/>
              </a:spcBef>
              <a:spcAft>
                <a:spcPct val="0"/>
              </a:spcAft>
              <a:buFont typeface="Arial" panose="020B0604020202020204" pitchFamily="34" charset="0"/>
              <a:buChar char="•"/>
            </a:pPr>
            <a:r>
              <a:rPr lang="hi-IN" sz="2000" dirty="0">
                <a:latin typeface="Bookman Old Style" panose="02050604050505020204" pitchFamily="18" charset="0"/>
                <a:ea typeface="Times New Roman" panose="02020603050405020304" pitchFamily="18" charset="0"/>
                <a:cs typeface="Mangal" panose="02040503050203030202" pitchFamily="18" charset="0"/>
              </a:rPr>
              <a:t>अग्र मस्तिष्कीय</a:t>
            </a:r>
            <a:endParaRPr lang="en-IN" sz="2000" dirty="0">
              <a:latin typeface="Bookman Old Style" panose="02050604050505020204" pitchFamily="18" charset="0"/>
              <a:ea typeface="Times New Roman" panose="02020603050405020304" pitchFamily="18" charset="0"/>
              <a:cs typeface="Mangal" panose="02040503050203030202" pitchFamily="18" charset="0"/>
            </a:endParaRPr>
          </a:p>
          <a:p>
            <a:pPr marL="285750" indent="-285750" defTabSz="914400" eaLnBrk="0" fontAlgn="base" hangingPunct="0">
              <a:spcBef>
                <a:spcPct val="0"/>
              </a:spcBef>
              <a:spcAft>
                <a:spcPct val="0"/>
              </a:spcAft>
              <a:buFont typeface="Arial" panose="020B0604020202020204" pitchFamily="34" charset="0"/>
              <a:buChar char="•"/>
            </a:pPr>
            <a:r>
              <a:rPr lang="hi-IN" sz="2000" dirty="0">
                <a:latin typeface="Bookman Old Style" panose="02050604050505020204" pitchFamily="18" charset="0"/>
                <a:ea typeface="Times New Roman" panose="02020603050405020304" pitchFamily="18" charset="0"/>
                <a:cs typeface="Mangal" panose="02040503050203030202" pitchFamily="18" charset="0"/>
              </a:rPr>
              <a:t>मध्य मस्तिष्कीय</a:t>
            </a:r>
            <a:endParaRPr lang="en-US" sz="2000" dirty="0">
              <a:latin typeface="Bookman Old Style" panose="02050604050505020204" pitchFamily="18" charset="0"/>
              <a:ea typeface="Times New Roman" panose="02020603050405020304" pitchFamily="18" charset="0"/>
              <a:cs typeface="Mangal" panose="02040503050203030202" pitchFamily="18" charset="0"/>
            </a:endParaRPr>
          </a:p>
          <a:p>
            <a:pPr marL="285750" indent="-285750" defTabSz="914400" eaLnBrk="0" fontAlgn="base" hangingPunct="0">
              <a:spcBef>
                <a:spcPct val="0"/>
              </a:spcBef>
              <a:spcAft>
                <a:spcPct val="0"/>
              </a:spcAft>
              <a:buFont typeface="Arial" panose="020B0604020202020204" pitchFamily="34" charset="0"/>
              <a:buChar char="•"/>
            </a:pPr>
            <a:endParaRPr lang="en-US" sz="2000" dirty="0">
              <a:latin typeface="Bookman Old Style" panose="02050604050505020204" pitchFamily="18" charset="0"/>
              <a:ea typeface="Times New Roman" panose="02020603050405020304" pitchFamily="18" charset="0"/>
              <a:cs typeface="Mangal" panose="02040503050203030202" pitchFamily="18" charset="0"/>
            </a:endParaRPr>
          </a:p>
          <a:p>
            <a:pPr marL="285750" indent="-285750" defTabSz="914400" eaLnBrk="0" fontAlgn="base" hangingPunct="0">
              <a:spcBef>
                <a:spcPct val="0"/>
              </a:spcBef>
              <a:spcAft>
                <a:spcPct val="0"/>
              </a:spcAft>
              <a:buFont typeface="Arial" panose="020B0604020202020204" pitchFamily="34" charset="0"/>
              <a:buChar char="•"/>
            </a:pPr>
            <a:r>
              <a:rPr lang="hi-IN" sz="2000" dirty="0">
                <a:latin typeface="Bookman Old Style" panose="02050604050505020204" pitchFamily="18" charset="0"/>
                <a:ea typeface="Times New Roman" panose="02020603050405020304" pitchFamily="18" charset="0"/>
              </a:rPr>
              <a:t>पश्च संचारी</a:t>
            </a:r>
            <a:endParaRPr lang="en-US" sz="2000" dirty="0">
              <a:latin typeface="Bookman Old Style" panose="02050604050505020204" pitchFamily="18" charset="0"/>
              <a:ea typeface="Times New Roman" panose="02020603050405020304" pitchFamily="18" charset="0"/>
              <a:cs typeface="Mangal" panose="02040503050203030202" pitchFamily="18" charset="0"/>
            </a:endParaRPr>
          </a:p>
          <a:p>
            <a:pPr marL="285750" indent="-285750" defTabSz="914400" eaLnBrk="0" fontAlgn="base" hangingPunct="0">
              <a:spcBef>
                <a:spcPct val="0"/>
              </a:spcBef>
              <a:spcAft>
                <a:spcPct val="0"/>
              </a:spcAft>
              <a:buFont typeface="Arial" panose="020B0604020202020204" pitchFamily="34" charset="0"/>
              <a:buChar char="•"/>
            </a:pPr>
            <a:endParaRPr lang="en-US" sz="2000" dirty="0">
              <a:latin typeface="Bookman Old Style" panose="02050604050505020204" pitchFamily="18" charset="0"/>
              <a:ea typeface="Times New Roman" panose="02020603050405020304" pitchFamily="18" charset="0"/>
              <a:cs typeface="Mangal" panose="02040503050203030202" pitchFamily="18" charset="0"/>
            </a:endParaRPr>
          </a:p>
          <a:p>
            <a:pPr marL="285750" indent="-285750" defTabSz="914400" eaLnBrk="0" fontAlgn="base" hangingPunct="0">
              <a:spcBef>
                <a:spcPct val="0"/>
              </a:spcBef>
              <a:spcAft>
                <a:spcPct val="0"/>
              </a:spcAft>
              <a:buFont typeface="Arial" panose="020B0604020202020204" pitchFamily="34" charset="0"/>
              <a:buChar char="•"/>
            </a:pPr>
            <a:endParaRPr lang="en-US" sz="2000" dirty="0">
              <a:latin typeface="Bookman Old Style" panose="02050604050505020204" pitchFamily="18" charset="0"/>
              <a:ea typeface="Times New Roman" panose="02020603050405020304" pitchFamily="18" charset="0"/>
              <a:cs typeface="Mangal" panose="02040503050203030202" pitchFamily="18" charset="0"/>
            </a:endParaRPr>
          </a:p>
          <a:p>
            <a:pPr marL="285750" indent="-285750" defTabSz="914400" eaLnBrk="0" fontAlgn="base" hangingPunct="0">
              <a:spcBef>
                <a:spcPct val="0"/>
              </a:spcBef>
              <a:spcAft>
                <a:spcPct val="0"/>
              </a:spcAft>
              <a:buFont typeface="Arial" panose="020B0604020202020204" pitchFamily="34" charset="0"/>
              <a:buChar char="•"/>
            </a:pPr>
            <a:endParaRPr lang="en-US" sz="2000" dirty="0">
              <a:latin typeface="Bookman Old Style" panose="02050604050505020204" pitchFamily="18" charset="0"/>
              <a:ea typeface="Times New Roman" panose="02020603050405020304" pitchFamily="18" charset="0"/>
              <a:cs typeface="Mangal" panose="02040503050203030202" pitchFamily="18" charset="0"/>
            </a:endParaRPr>
          </a:p>
          <a:p>
            <a:pPr marL="285750" indent="-285750" defTabSz="914400" eaLnBrk="0" fontAlgn="base" hangingPunct="0">
              <a:spcBef>
                <a:spcPct val="0"/>
              </a:spcBef>
              <a:spcAft>
                <a:spcPct val="0"/>
              </a:spcAft>
              <a:buFont typeface="Arial" panose="020B0604020202020204" pitchFamily="34" charset="0"/>
              <a:buChar char="•"/>
            </a:pPr>
            <a:endParaRPr lang="en-US" sz="2000" dirty="0">
              <a:latin typeface="Bookman Old Style" panose="02050604050505020204" pitchFamily="18" charset="0"/>
              <a:ea typeface="Times New Roman" panose="02020603050405020304" pitchFamily="18" charset="0"/>
              <a:cs typeface="Mangal" panose="02040503050203030202" pitchFamily="18" charset="0"/>
            </a:endParaRPr>
          </a:p>
          <a:p>
            <a:pPr marL="285750" indent="-285750" defTabSz="914400" eaLnBrk="0" fontAlgn="base" hangingPunct="0">
              <a:spcBef>
                <a:spcPct val="0"/>
              </a:spcBef>
              <a:spcAft>
                <a:spcPct val="0"/>
              </a:spcAft>
              <a:buFont typeface="Arial" panose="020B0604020202020204" pitchFamily="34" charset="0"/>
              <a:buChar char="•"/>
            </a:pPr>
            <a:r>
              <a:rPr lang="hi-IN" sz="2000" dirty="0">
                <a:latin typeface="Bookman Old Style" panose="02050604050505020204" pitchFamily="18" charset="0"/>
                <a:ea typeface="Times New Roman" panose="02020603050405020304" pitchFamily="18" charset="0"/>
                <a:cs typeface="Mangal" panose="02040503050203030202" pitchFamily="18" charset="0"/>
              </a:rPr>
              <a:t>जुगुलर शिरा</a:t>
            </a:r>
          </a:p>
          <a:p>
            <a:pPr marL="285750" indent="-285750" defTabSz="914400" eaLnBrk="0" fontAlgn="base" hangingPunct="0">
              <a:spcBef>
                <a:spcPct val="0"/>
              </a:spcBef>
              <a:spcAft>
                <a:spcPct val="0"/>
              </a:spcAft>
              <a:buFont typeface="Arial" panose="020B0604020202020204" pitchFamily="34" charset="0"/>
              <a:buChar char="•"/>
            </a:pPr>
            <a:r>
              <a:rPr lang="hi-IN" sz="2000" dirty="0">
                <a:latin typeface="Bookman Old Style" panose="02050604050505020204" pitchFamily="18" charset="0"/>
                <a:ea typeface="Times New Roman" panose="02020603050405020304" pitchFamily="18" charset="0"/>
                <a:cs typeface="Mangal" panose="02040503050203030202" pitchFamily="18" charset="0"/>
              </a:rPr>
              <a:t>थाइरोइड शिरा</a:t>
            </a:r>
            <a:endParaRPr lang="en-US" altLang="en-US" sz="2000" dirty="0">
              <a:latin typeface="Arial" panose="020B0604020202020204" pitchFamily="34" charset="0"/>
            </a:endParaRPr>
          </a:p>
        </p:txBody>
      </p:sp>
      <p:sp>
        <p:nvSpPr>
          <p:cNvPr id="222" name="Duties of…">
            <a:extLst>
              <a:ext uri="{FF2B5EF4-FFF2-40B4-BE49-F238E27FC236}">
                <a16:creationId xmlns:a16="http://schemas.microsoft.com/office/drawing/2014/main" xmlns="" id="{E789D257-7AAB-429D-7523-32BD60BE367F}"/>
              </a:ext>
            </a:extLst>
          </p:cNvPr>
          <p:cNvSpPr txBox="1"/>
          <p:nvPr/>
        </p:nvSpPr>
        <p:spPr>
          <a:xfrm>
            <a:off x="352880" y="2786719"/>
            <a:ext cx="3237668" cy="5108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018" tIns="22018" rIns="22018" bIns="22018">
            <a:spAutoFit/>
          </a:bodyPr>
          <a:lstStyle/>
          <a:p>
            <a:pPr marL="0" marR="0" lvl="0" indent="0" algn="ctr" defTabSz="457200" rtl="0" eaLnBrk="1" fontAlgn="auto" latinLnBrk="0" hangingPunct="1">
              <a:lnSpc>
                <a:spcPct val="115000"/>
              </a:lnSpc>
              <a:spcBef>
                <a:spcPts val="0"/>
              </a:spcBef>
              <a:spcAft>
                <a:spcPts val="1000"/>
              </a:spcAft>
              <a:buClrTx/>
              <a:buSzTx/>
              <a:buFontTx/>
              <a:buNone/>
              <a:tabLst/>
              <a:defRPr/>
            </a:pPr>
            <a:endParaRPr kumimoji="0" lang="en-IN" sz="2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angal" panose="02040503050203030202" pitchFamily="18" charset="0"/>
            </a:endParaRPr>
          </a:p>
        </p:txBody>
      </p:sp>
      <p:pic>
        <p:nvPicPr>
          <p:cNvPr id="2" name="Picture 1">
            <a:extLst>
              <a:ext uri="{FF2B5EF4-FFF2-40B4-BE49-F238E27FC236}">
                <a16:creationId xmlns:a16="http://schemas.microsoft.com/office/drawing/2014/main" xmlns="" id="{75AE096A-1D45-2676-FEAA-D6D52C297A79}"/>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811564AE-2F97-FC7C-93B2-02B24E48C3BC}"/>
              </a:ext>
            </a:extLst>
          </p:cNvPr>
          <p:cNvPicPr>
            <a:picLocks noChangeAspect="1"/>
          </p:cNvPicPr>
          <p:nvPr/>
        </p:nvPicPr>
        <p:blipFill>
          <a:blip r:embed="rId2" cstate="print"/>
          <a:stretch>
            <a:fillRect/>
          </a:stretch>
        </p:blipFill>
        <p:spPr>
          <a:xfrm>
            <a:off x="1550775" y="5189688"/>
            <a:ext cx="360921" cy="155396"/>
          </a:xfrm>
          <a:prstGeom prst="rect">
            <a:avLst/>
          </a:prstGeom>
        </p:spPr>
      </p:pic>
      <p:sp>
        <p:nvSpPr>
          <p:cNvPr id="10" name="TextBox 9">
            <a:extLst>
              <a:ext uri="{FF2B5EF4-FFF2-40B4-BE49-F238E27FC236}">
                <a16:creationId xmlns:a16="http://schemas.microsoft.com/office/drawing/2014/main" xmlns="" id="{7CAF448C-021A-4370-861B-B884D81B98E6}"/>
              </a:ext>
            </a:extLst>
          </p:cNvPr>
          <p:cNvSpPr txBox="1"/>
          <p:nvPr/>
        </p:nvSpPr>
        <p:spPr>
          <a:xfrm>
            <a:off x="-100013" y="2905436"/>
            <a:ext cx="3815907" cy="558743"/>
          </a:xfrm>
          <a:prstGeom prst="rect">
            <a:avLst/>
          </a:prstGeom>
          <a:noFill/>
        </p:spPr>
        <p:txBody>
          <a:bodyPr wrap="square">
            <a:spAutoFit/>
          </a:bodyPr>
          <a:lstStyle/>
          <a:p>
            <a:pPr lvl="0" algn="ctr">
              <a:lnSpc>
                <a:spcPct val="115000"/>
              </a:lnSpc>
              <a:spcAft>
                <a:spcPts val="1000"/>
              </a:spcAft>
              <a:defRPr/>
            </a:pPr>
            <a:r>
              <a:rPr lang="hi-IN" sz="28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rPr>
              <a:t>रक्त वाहिकाएं</a:t>
            </a:r>
            <a:endParaRPr kumimoji="0" lang="en-IN" sz="2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angal" panose="02040503050203030202" pitchFamily="18" charset="0"/>
            </a:endParaRPr>
          </a:p>
        </p:txBody>
      </p:sp>
      <p:sp>
        <p:nvSpPr>
          <p:cNvPr id="8" name="TextBox 7">
            <a:extLst>
              <a:ext uri="{FF2B5EF4-FFF2-40B4-BE49-F238E27FC236}">
                <a16:creationId xmlns:a16="http://schemas.microsoft.com/office/drawing/2014/main" xmlns="" id="{A18BE37E-89C7-4F28-99F0-1D8CCB5280AB}"/>
              </a:ext>
            </a:extLst>
          </p:cNvPr>
          <p:cNvSpPr txBox="1"/>
          <p:nvPr/>
        </p:nvSpPr>
        <p:spPr>
          <a:xfrm>
            <a:off x="3820379" y="1203008"/>
            <a:ext cx="6475095" cy="391261"/>
          </a:xfrm>
          <a:prstGeom prst="rect">
            <a:avLst/>
          </a:prstGeom>
          <a:noFill/>
        </p:spPr>
        <p:txBody>
          <a:bodyPr wrap="square">
            <a:spAutoFit/>
          </a:bodyPr>
          <a:lstStyle/>
          <a:p>
            <a:pPr indent="228600" algn="just">
              <a:lnSpc>
                <a:spcPct val="115000"/>
              </a:lnSpc>
              <a:spcAft>
                <a:spcPts val="1000"/>
              </a:spcAft>
            </a:pPr>
            <a:r>
              <a:rPr lang="hi-IN" u="sng" dirty="0">
                <a:solidFill>
                  <a:srgbClr val="FF0000"/>
                </a:solidFill>
                <a:latin typeface="Bookman Old Style" panose="02050604050505020204" pitchFamily="18" charset="0"/>
                <a:ea typeface="Times New Roman" panose="02020603050405020304" pitchFamily="18" charset="0"/>
                <a:cs typeface="Mangal" panose="02040503050203030202" pitchFamily="18" charset="0"/>
              </a:rPr>
              <a:t>आंतरिक कैरोटिड धमनी </a:t>
            </a:r>
            <a:r>
              <a:rPr lang="en-US" dirty="0">
                <a:solidFill>
                  <a:srgbClr val="FF0000"/>
                </a:solidFill>
                <a:latin typeface="Bookman Old Style" panose="02050604050505020204" pitchFamily="18" charset="0"/>
                <a:ea typeface="Times New Roman" panose="02020603050405020304" pitchFamily="18" charset="0"/>
                <a:cs typeface="Mangal" panose="02040503050203030202" pitchFamily="18" charset="0"/>
              </a:rPr>
              <a:t>-</a:t>
            </a:r>
            <a:endParaRPr lang="en-IN" dirty="0">
              <a:latin typeface="Calibri" panose="020F0502020204030204" pitchFamily="34" charset="0"/>
              <a:ea typeface="Times New Roman" panose="02020603050405020304" pitchFamily="18" charset="0"/>
              <a:cs typeface="Mangal" panose="02040503050203030202" pitchFamily="18" charset="0"/>
            </a:endParaRPr>
          </a:p>
        </p:txBody>
      </p:sp>
      <p:sp>
        <p:nvSpPr>
          <p:cNvPr id="9" name="TextBox 8">
            <a:extLst>
              <a:ext uri="{FF2B5EF4-FFF2-40B4-BE49-F238E27FC236}">
                <a16:creationId xmlns:a16="http://schemas.microsoft.com/office/drawing/2014/main" xmlns="" id="{50001593-4E2C-4F9D-8D05-EF1F14293EEE}"/>
              </a:ext>
            </a:extLst>
          </p:cNvPr>
          <p:cNvSpPr txBox="1"/>
          <p:nvPr/>
        </p:nvSpPr>
        <p:spPr>
          <a:xfrm>
            <a:off x="3820379" y="1710096"/>
            <a:ext cx="6323746" cy="463973"/>
          </a:xfrm>
          <a:prstGeom prst="rect">
            <a:avLst/>
          </a:prstGeom>
          <a:noFill/>
        </p:spPr>
        <p:txBody>
          <a:bodyPr wrap="square">
            <a:spAutoFit/>
          </a:bodyPr>
          <a:lstStyle/>
          <a:p>
            <a:pPr marL="342900" indent="-342900" algn="just">
              <a:lnSpc>
                <a:spcPct val="150000"/>
              </a:lnSpc>
              <a:spcAft>
                <a:spcPts val="1000"/>
              </a:spcAft>
              <a:buFont typeface="Wingdings" panose="05000000000000000000" pitchFamily="2" charset="2"/>
              <a:buChar char=""/>
            </a:pPr>
            <a:r>
              <a:rPr lang="hi-IN" dirty="0">
                <a:latin typeface="Bookman Old Style" panose="02050604050505020204" pitchFamily="18" charset="0"/>
                <a:ea typeface="Times New Roman" panose="02020603050405020304" pitchFamily="18" charset="0"/>
                <a:cs typeface="Mangal" panose="02040503050203030202" pitchFamily="18" charset="0"/>
              </a:rPr>
              <a:t>आँखों से संबंधित - आँखों के लिए उपयोगी</a:t>
            </a:r>
            <a:endParaRPr lang="en-IN" dirty="0">
              <a:latin typeface="Calibri" panose="020F0502020204030204" pitchFamily="34" charset="0"/>
              <a:ea typeface="Times New Roman" panose="02020603050405020304" pitchFamily="18" charset="0"/>
              <a:cs typeface="Mangal" panose="02040503050203030202" pitchFamily="18" charset="0"/>
            </a:endParaRPr>
          </a:p>
        </p:txBody>
      </p:sp>
      <p:sp>
        <p:nvSpPr>
          <p:cNvPr id="12" name="Right Brace 11">
            <a:extLst>
              <a:ext uri="{FF2B5EF4-FFF2-40B4-BE49-F238E27FC236}">
                <a16:creationId xmlns:a16="http://schemas.microsoft.com/office/drawing/2014/main" xmlns="" id="{DD0669FB-14B4-48CE-B85E-6C58AFFBDDAE}"/>
              </a:ext>
            </a:extLst>
          </p:cNvPr>
          <p:cNvSpPr/>
          <p:nvPr/>
        </p:nvSpPr>
        <p:spPr>
          <a:xfrm>
            <a:off x="6877767" y="3006979"/>
            <a:ext cx="155448" cy="914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3" name="TextBox 12">
            <a:extLst>
              <a:ext uri="{FF2B5EF4-FFF2-40B4-BE49-F238E27FC236}">
                <a16:creationId xmlns:a16="http://schemas.microsoft.com/office/drawing/2014/main" xmlns="" id="{E742009C-65FA-43E5-8B46-F9886C9B41B2}"/>
              </a:ext>
            </a:extLst>
          </p:cNvPr>
          <p:cNvSpPr txBox="1"/>
          <p:nvPr/>
        </p:nvSpPr>
        <p:spPr>
          <a:xfrm>
            <a:off x="3952875" y="4471379"/>
            <a:ext cx="8273415" cy="523220"/>
          </a:xfrm>
          <a:prstGeom prst="rect">
            <a:avLst/>
          </a:prstGeom>
          <a:noFill/>
        </p:spPr>
        <p:txBody>
          <a:bodyPr wrap="square">
            <a:spAutoFit/>
          </a:bodyPr>
          <a:lstStyle/>
          <a:p>
            <a:r>
              <a:rPr lang="hi-IN" sz="2800" u="sng" dirty="0">
                <a:solidFill>
                  <a:srgbClr val="00B0F0"/>
                </a:solidFill>
                <a:latin typeface="Bookman Old Style" panose="02050604050505020204" pitchFamily="18" charset="0"/>
                <a:ea typeface="Times New Roman" panose="02020603050405020304" pitchFamily="18" charset="0"/>
              </a:rPr>
              <a:t>शिरापरक वापसी</a:t>
            </a:r>
            <a:endParaRPr lang="en-IN" sz="2800" dirty="0">
              <a:solidFill>
                <a:srgbClr val="00B0F0"/>
              </a:solidFill>
            </a:endParaRPr>
          </a:p>
        </p:txBody>
      </p:sp>
      <p:sp>
        <p:nvSpPr>
          <p:cNvPr id="11" name="TextBox 10">
            <a:extLst>
              <a:ext uri="{FF2B5EF4-FFF2-40B4-BE49-F238E27FC236}">
                <a16:creationId xmlns:a16="http://schemas.microsoft.com/office/drawing/2014/main" xmlns="" id="{5941A872-7D3B-1D49-16EA-376BADFD4BBB}"/>
              </a:ext>
            </a:extLst>
          </p:cNvPr>
          <p:cNvSpPr txBox="1"/>
          <p:nvPr/>
        </p:nvSpPr>
        <p:spPr>
          <a:xfrm>
            <a:off x="6955491" y="3139490"/>
            <a:ext cx="2307431" cy="369332"/>
          </a:xfrm>
          <a:prstGeom prst="rect">
            <a:avLst/>
          </a:prstGeom>
          <a:noFill/>
        </p:spPr>
        <p:txBody>
          <a:bodyPr wrap="square">
            <a:spAutoFit/>
          </a:bodyPr>
          <a:lstStyle/>
          <a:p>
            <a:r>
              <a:rPr lang="en-IN" dirty="0" err="1"/>
              <a:t>कपाल</a:t>
            </a:r>
            <a:r>
              <a:rPr lang="en-IN" dirty="0"/>
              <a:t> </a:t>
            </a:r>
            <a:r>
              <a:rPr lang="en-IN" dirty="0" err="1"/>
              <a:t>गुहा</a:t>
            </a:r>
            <a:r>
              <a:rPr lang="en-IN" dirty="0"/>
              <a:t> </a:t>
            </a:r>
            <a:r>
              <a:rPr lang="en-IN" dirty="0" err="1"/>
              <a:t>की</a:t>
            </a:r>
            <a:r>
              <a:rPr lang="en-IN" dirty="0"/>
              <a:t> </a:t>
            </a:r>
            <a:r>
              <a:rPr lang="en-IN" dirty="0" err="1"/>
              <a:t>आपूर्ति</a:t>
            </a:r>
            <a:endParaRPr lang="en-IN" dirty="0"/>
          </a:p>
        </p:txBody>
      </p:sp>
    </p:spTree>
    <p:extLst>
      <p:ext uri="{BB962C8B-B14F-4D97-AF65-F5344CB8AC3E}">
        <p14:creationId xmlns:p14="http://schemas.microsoft.com/office/powerpoint/2010/main" val="82341508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6170F89-E116-D29A-4538-F7D916BB0830}"/>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F0D5E375-DA59-D29F-F6D8-A880BCC431C0}"/>
              </a:ext>
            </a:extLst>
          </p:cNvPr>
          <p:cNvSpPr/>
          <p:nvPr/>
        </p:nvSpPr>
        <p:spPr>
          <a:xfrm>
            <a:off x="3820379" y="0"/>
            <a:ext cx="5428106" cy="683827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lvl="0" defTabSz="914400" eaLnBrk="0" fontAlgn="base" hangingPunct="0">
              <a:spcBef>
                <a:spcPct val="0"/>
              </a:spcBef>
              <a:spcAft>
                <a:spcPct val="0"/>
              </a:spcAft>
            </a:pPr>
            <a:endParaRPr lang="en-IN" sz="2400" dirty="0"/>
          </a:p>
          <a:p>
            <a:pPr lvl="0" defTabSz="914400" eaLnBrk="0" fontAlgn="base" hangingPunct="0">
              <a:spcBef>
                <a:spcPct val="0"/>
              </a:spcBef>
              <a:spcAft>
                <a:spcPct val="0"/>
              </a:spcAft>
            </a:pPr>
            <a:endParaRPr lang="en-IN" sz="2400" dirty="0"/>
          </a:p>
          <a:p>
            <a:pPr lvl="0" defTabSz="914400" eaLnBrk="0" fontAlgn="base" hangingPunct="0">
              <a:spcBef>
                <a:spcPct val="0"/>
              </a:spcBef>
              <a:spcAft>
                <a:spcPct val="0"/>
              </a:spcAft>
            </a:pPr>
            <a:endParaRPr lang="en-IN" sz="2400" dirty="0"/>
          </a:p>
          <a:p>
            <a:pPr lvl="0" defTabSz="914400" eaLnBrk="0" fontAlgn="base" hangingPunct="0">
              <a:spcBef>
                <a:spcPct val="0"/>
              </a:spcBef>
              <a:spcAft>
                <a:spcPct val="0"/>
              </a:spcAft>
            </a:pPr>
            <a:endParaRPr lang="en-IN" sz="2400" dirty="0"/>
          </a:p>
          <a:p>
            <a:pPr lvl="0" defTabSz="914400" eaLnBrk="0" fontAlgn="base" hangingPunct="0">
              <a:spcBef>
                <a:spcPct val="0"/>
              </a:spcBef>
              <a:spcAft>
                <a:spcPct val="0"/>
              </a:spcAft>
            </a:pPr>
            <a:endParaRPr lang="en-IN" sz="2400" dirty="0"/>
          </a:p>
        </p:txBody>
      </p:sp>
      <p:sp>
        <p:nvSpPr>
          <p:cNvPr id="222" name="Duties of…">
            <a:extLst>
              <a:ext uri="{FF2B5EF4-FFF2-40B4-BE49-F238E27FC236}">
                <a16:creationId xmlns:a16="http://schemas.microsoft.com/office/drawing/2014/main" xmlns="" id="{E789D257-7AAB-429D-7523-32BD60BE367F}"/>
              </a:ext>
            </a:extLst>
          </p:cNvPr>
          <p:cNvSpPr txBox="1"/>
          <p:nvPr/>
        </p:nvSpPr>
        <p:spPr>
          <a:xfrm>
            <a:off x="352880" y="2786719"/>
            <a:ext cx="3237668" cy="5108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018" tIns="22018" rIns="22018" bIns="22018">
            <a:spAutoFit/>
          </a:bodyPr>
          <a:lstStyle/>
          <a:p>
            <a:pPr marL="0" marR="0" lvl="0" indent="0" algn="ctr" defTabSz="457200" rtl="0" eaLnBrk="1" fontAlgn="auto" latinLnBrk="0" hangingPunct="1">
              <a:lnSpc>
                <a:spcPct val="115000"/>
              </a:lnSpc>
              <a:spcBef>
                <a:spcPts val="0"/>
              </a:spcBef>
              <a:spcAft>
                <a:spcPts val="1000"/>
              </a:spcAft>
              <a:buClrTx/>
              <a:buSzTx/>
              <a:buFontTx/>
              <a:buNone/>
              <a:tabLst/>
              <a:defRPr/>
            </a:pPr>
            <a:endParaRPr kumimoji="0" lang="en-IN" sz="2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angal" panose="02040503050203030202" pitchFamily="18" charset="0"/>
            </a:endParaRPr>
          </a:p>
        </p:txBody>
      </p:sp>
      <p:pic>
        <p:nvPicPr>
          <p:cNvPr id="2" name="Picture 1">
            <a:extLst>
              <a:ext uri="{FF2B5EF4-FFF2-40B4-BE49-F238E27FC236}">
                <a16:creationId xmlns:a16="http://schemas.microsoft.com/office/drawing/2014/main" xmlns="" id="{75AE096A-1D45-2676-FEAA-D6D52C297A79}"/>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811564AE-2F97-FC7C-93B2-02B24E48C3BC}"/>
              </a:ext>
            </a:extLst>
          </p:cNvPr>
          <p:cNvPicPr>
            <a:picLocks noChangeAspect="1"/>
          </p:cNvPicPr>
          <p:nvPr/>
        </p:nvPicPr>
        <p:blipFill>
          <a:blip r:embed="rId2" cstate="print"/>
          <a:stretch>
            <a:fillRect/>
          </a:stretch>
        </p:blipFill>
        <p:spPr>
          <a:xfrm>
            <a:off x="1550775" y="5189688"/>
            <a:ext cx="360921" cy="155396"/>
          </a:xfrm>
          <a:prstGeom prst="rect">
            <a:avLst/>
          </a:prstGeom>
        </p:spPr>
      </p:pic>
      <p:sp>
        <p:nvSpPr>
          <p:cNvPr id="10" name="TextBox 9">
            <a:extLst>
              <a:ext uri="{FF2B5EF4-FFF2-40B4-BE49-F238E27FC236}">
                <a16:creationId xmlns:a16="http://schemas.microsoft.com/office/drawing/2014/main" xmlns="" id="{7CAF448C-021A-4370-861B-B884D81B98E6}"/>
              </a:ext>
            </a:extLst>
          </p:cNvPr>
          <p:cNvSpPr txBox="1"/>
          <p:nvPr/>
        </p:nvSpPr>
        <p:spPr>
          <a:xfrm>
            <a:off x="-100013" y="2905436"/>
            <a:ext cx="3815907" cy="558743"/>
          </a:xfrm>
          <a:prstGeom prst="rect">
            <a:avLst/>
          </a:prstGeom>
          <a:noFill/>
        </p:spPr>
        <p:txBody>
          <a:bodyPr wrap="square">
            <a:spAutoFit/>
          </a:bodyPr>
          <a:lstStyle/>
          <a:p>
            <a:pPr lvl="0" algn="ctr">
              <a:lnSpc>
                <a:spcPct val="115000"/>
              </a:lnSpc>
              <a:spcAft>
                <a:spcPts val="1000"/>
              </a:spcAft>
              <a:defRPr/>
            </a:pPr>
            <a:r>
              <a:rPr kumimoji="0" lang="en-US" sz="2800" b="1" i="0" u="sng"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Mangal" panose="02040503050203030202" pitchFamily="18" charset="0"/>
              </a:rPr>
              <a:t> </a:t>
            </a:r>
            <a:r>
              <a:rPr lang="hi-IN" sz="28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rPr>
              <a:t>रक्त वाहिकाएं</a:t>
            </a:r>
            <a:endParaRPr kumimoji="0" lang="en-IN" sz="2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angal" panose="02040503050203030202" pitchFamily="18" charset="0"/>
            </a:endParaRPr>
          </a:p>
        </p:txBody>
      </p:sp>
      <p:sp>
        <p:nvSpPr>
          <p:cNvPr id="11" name="TextBox 7">
            <a:extLst>
              <a:ext uri="{FF2B5EF4-FFF2-40B4-BE49-F238E27FC236}">
                <a16:creationId xmlns:a16="http://schemas.microsoft.com/office/drawing/2014/main" xmlns="" id="{54CC93BB-D0BC-1E0E-9BB4-869DBD9626C1}"/>
              </a:ext>
            </a:extLst>
          </p:cNvPr>
          <p:cNvSpPr txBox="1"/>
          <p:nvPr/>
        </p:nvSpPr>
        <p:spPr>
          <a:xfrm>
            <a:off x="4043441" y="1908175"/>
            <a:ext cx="2713355" cy="3708400"/>
          </a:xfrm>
          <a:prstGeom prst="rect">
            <a:avLst/>
          </a:prstGeom>
          <a:noFill/>
        </p:spPr>
        <p:txBody>
          <a:bodyPr wrap="square">
            <a:noAutofit/>
          </a:bodyPr>
          <a:lstStyle/>
          <a:p>
            <a:pPr marL="457200" indent="-228600">
              <a:lnSpc>
                <a:spcPct val="107000"/>
              </a:lnSpc>
              <a:spcAft>
                <a:spcPts val="800"/>
              </a:spcAft>
              <a:buNone/>
              <a:tabLst>
                <a:tab pos="457200" algn="l"/>
              </a:tabLst>
            </a:pPr>
            <a:r>
              <a:rPr lang="en-IN" sz="1100" kern="100" dirty="0">
                <a:effectLst/>
                <a:latin typeface="Calibri" panose="020F0502020204030204" pitchFamily="34" charset="0"/>
                <a:ea typeface="Calibri" panose="020F0502020204030204" pitchFamily="34" charset="0"/>
                <a:cs typeface="Times New Roman" panose="02020603050405020304" pitchFamily="18" charset="0"/>
              </a:rPr>
              <a:t> </a:t>
            </a:r>
            <a:r>
              <a:rPr lang="en-IN" sz="2400" b="1" kern="1200" dirty="0" err="1">
                <a:solidFill>
                  <a:srgbClr val="FF0000"/>
                </a:solidFill>
                <a:effectLst/>
                <a:latin typeface="Mangal" panose="02040503050203030202" pitchFamily="18" charset="0"/>
                <a:ea typeface="Calibri" panose="020F0502020204030204" pitchFamily="34" charset="0"/>
                <a:cs typeface="Times New Roman" panose="02020603050405020304" pitchFamily="18" charset="0"/>
              </a:rPr>
              <a:t>धमनी</a:t>
            </a:r>
            <a:r>
              <a:rPr lang="en-IN" sz="2400" b="1" kern="1200" dirty="0">
                <a:solidFill>
                  <a:srgbClr val="FF0000"/>
                </a:solidFill>
                <a:effectLst/>
                <a:latin typeface="Calibri" panose="020F0502020204030204" pitchFamily="34" charset="0"/>
                <a:ea typeface="Calibri" panose="020F0502020204030204" pitchFamily="34" charset="0"/>
                <a:cs typeface="Mangal" panose="02040503050203030202" pitchFamily="18" charset="0"/>
              </a:rPr>
              <a:t> </a:t>
            </a:r>
            <a:r>
              <a:rPr lang="en-IN" sz="2400" b="1" kern="1200" dirty="0" err="1">
                <a:solidFill>
                  <a:srgbClr val="FF0000"/>
                </a:solidFill>
                <a:effectLst/>
                <a:latin typeface="Mangal" panose="02040503050203030202" pitchFamily="18" charset="0"/>
                <a:ea typeface="Calibri" panose="020F0502020204030204" pitchFamily="34" charset="0"/>
                <a:cs typeface="Times New Roman" panose="02020603050405020304" pitchFamily="18" charset="0"/>
              </a:rPr>
              <a:t>आपूर्ति</a:t>
            </a:r>
            <a:endParaRPr lang="en-IN" sz="24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tabLst>
                <a:tab pos="457200" algn="l"/>
              </a:tabLst>
            </a:pPr>
            <a:r>
              <a:rPr lang="hi-IN" sz="2400" kern="1200" dirty="0">
                <a:solidFill>
                  <a:srgbClr val="000000"/>
                </a:solidFill>
                <a:effectLst/>
                <a:latin typeface="Calibri" panose="020F0502020204030204" pitchFamily="34" charset="0"/>
                <a:ea typeface="Calibri" panose="020F0502020204030204" pitchFamily="34" charset="0"/>
                <a:cs typeface="Mangal" panose="02040503050203030202" pitchFamily="18" charset="0"/>
              </a:rPr>
              <a:t>सबक्लेवियन</a:t>
            </a:r>
            <a:endParaRPr lang="en-IN"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tabLst>
                <a:tab pos="457200" algn="l"/>
              </a:tabLst>
            </a:pPr>
            <a:r>
              <a:rPr lang="hi-IN" sz="2400" kern="1200" dirty="0">
                <a:solidFill>
                  <a:srgbClr val="000000"/>
                </a:solidFill>
                <a:effectLst/>
                <a:latin typeface="Calibri" panose="020F0502020204030204" pitchFamily="34" charset="0"/>
                <a:ea typeface="Calibri" panose="020F0502020204030204" pitchFamily="34" charset="0"/>
                <a:cs typeface="Mangal" panose="02040503050203030202" pitchFamily="18" charset="0"/>
              </a:rPr>
              <a:t>एक्सिलरी </a:t>
            </a:r>
            <a:endParaRPr lang="en-IN"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tabLst>
                <a:tab pos="457200" algn="l"/>
              </a:tabLst>
            </a:pPr>
            <a:r>
              <a:rPr lang="hi-IN" sz="2400" kern="1200" dirty="0">
                <a:solidFill>
                  <a:srgbClr val="000000"/>
                </a:solidFill>
                <a:effectLst/>
                <a:latin typeface="Calibri" panose="020F0502020204030204" pitchFamily="34" charset="0"/>
                <a:ea typeface="Calibri" panose="020F0502020204030204" pitchFamily="34" charset="0"/>
                <a:cs typeface="Mangal" panose="02040503050203030202" pitchFamily="18" charset="0"/>
              </a:rPr>
              <a:t>ब्रेकियल </a:t>
            </a:r>
            <a:endParaRPr lang="en-IN"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tabLst>
                <a:tab pos="457200" algn="l"/>
              </a:tabLst>
            </a:pPr>
            <a:r>
              <a:rPr lang="hi-IN" sz="2400" kern="1200" dirty="0">
                <a:solidFill>
                  <a:srgbClr val="000000"/>
                </a:solidFill>
                <a:effectLst/>
                <a:latin typeface="Calibri" panose="020F0502020204030204" pitchFamily="34" charset="0"/>
                <a:ea typeface="Calibri" panose="020F0502020204030204" pitchFamily="34" charset="0"/>
                <a:cs typeface="Mangal" panose="02040503050203030202" pitchFamily="18" charset="0"/>
              </a:rPr>
              <a:t>रेडियल </a:t>
            </a:r>
            <a:endParaRPr lang="en-IN"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tabLst>
                <a:tab pos="457200" algn="l"/>
              </a:tabLst>
            </a:pPr>
            <a:r>
              <a:rPr lang="hi-IN" sz="2400" kern="1200" dirty="0">
                <a:solidFill>
                  <a:srgbClr val="000000"/>
                </a:solidFill>
                <a:effectLst/>
                <a:latin typeface="Calibri" panose="020F0502020204030204" pitchFamily="34" charset="0"/>
                <a:ea typeface="Calibri" panose="020F0502020204030204" pitchFamily="34" charset="0"/>
                <a:cs typeface="Mangal" panose="02040503050203030202" pitchFamily="18" charset="0"/>
              </a:rPr>
              <a:t>उलनार </a:t>
            </a:r>
            <a:endParaRPr lang="en-IN"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tabLst>
                <a:tab pos="457200" algn="l"/>
              </a:tabLst>
            </a:pPr>
            <a:r>
              <a:rPr lang="hi-IN" sz="2400" kern="1200" dirty="0">
                <a:solidFill>
                  <a:srgbClr val="000000"/>
                </a:solidFill>
                <a:effectLst/>
                <a:latin typeface="Calibri" panose="020F0502020204030204" pitchFamily="34" charset="0"/>
                <a:ea typeface="Calibri" panose="020F0502020204030204" pitchFamily="34" charset="0"/>
                <a:cs typeface="Mangal" panose="02040503050203030202" pitchFamily="18" charset="0"/>
              </a:rPr>
              <a:t>पामर </a:t>
            </a:r>
            <a:endParaRPr lang="en-IN"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tabLst>
                <a:tab pos="457200" algn="l"/>
              </a:tabLst>
            </a:pPr>
            <a:r>
              <a:rPr lang="hi-IN" sz="2400" kern="1200" dirty="0">
                <a:solidFill>
                  <a:srgbClr val="000000"/>
                </a:solidFill>
                <a:effectLst/>
                <a:latin typeface="Calibri" panose="020F0502020204030204" pitchFamily="34" charset="0"/>
                <a:ea typeface="Calibri" panose="020F0502020204030204" pitchFamily="34" charset="0"/>
                <a:cs typeface="Mangal" panose="02040503050203030202" pitchFamily="18" charset="0"/>
              </a:rPr>
              <a:t>डिजिटल</a:t>
            </a:r>
            <a:endParaRPr lang="en-IN"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7">
            <a:extLst>
              <a:ext uri="{FF2B5EF4-FFF2-40B4-BE49-F238E27FC236}">
                <a16:creationId xmlns:a16="http://schemas.microsoft.com/office/drawing/2014/main" xmlns="" id="{C1D7EE66-5DF6-487A-0CAB-B974F0C0FB94}"/>
              </a:ext>
            </a:extLst>
          </p:cNvPr>
          <p:cNvSpPr txBox="1"/>
          <p:nvPr/>
        </p:nvSpPr>
        <p:spPr>
          <a:xfrm>
            <a:off x="6349683" y="1908175"/>
            <a:ext cx="3474085" cy="5815330"/>
          </a:xfrm>
          <a:prstGeom prst="rect">
            <a:avLst/>
          </a:prstGeom>
          <a:noFill/>
        </p:spPr>
        <p:txBody>
          <a:bodyPr wrap="square">
            <a:noAutofit/>
          </a:bodyPr>
          <a:lstStyle/>
          <a:p>
            <a:pPr marL="457200">
              <a:lnSpc>
                <a:spcPct val="107000"/>
              </a:lnSpc>
              <a:buNone/>
            </a:pPr>
            <a:r>
              <a:rPr lang="en-IN" sz="2400" b="1" kern="1200" dirty="0" err="1">
                <a:solidFill>
                  <a:srgbClr val="FF0000"/>
                </a:solidFill>
                <a:effectLst/>
                <a:latin typeface="Mangal" panose="02040503050203030202" pitchFamily="18" charset="0"/>
                <a:ea typeface="Calibri" panose="020F0502020204030204" pitchFamily="34" charset="0"/>
                <a:cs typeface="Times New Roman" panose="02020603050405020304" pitchFamily="18" charset="0"/>
              </a:rPr>
              <a:t>शिरापरक</a:t>
            </a:r>
            <a:r>
              <a:rPr lang="en-IN" sz="2400" b="1" kern="1200" dirty="0">
                <a:solidFill>
                  <a:srgbClr val="FF0000"/>
                </a:solidFill>
                <a:effectLst/>
                <a:latin typeface="Calibri" panose="020F0502020204030204" pitchFamily="34" charset="0"/>
                <a:ea typeface="Calibri" panose="020F0502020204030204" pitchFamily="34" charset="0"/>
                <a:cs typeface="Mangal" panose="02040503050203030202" pitchFamily="18" charset="0"/>
              </a:rPr>
              <a:t> </a:t>
            </a:r>
            <a:r>
              <a:rPr lang="en-IN" sz="2400" b="1" kern="1200" dirty="0" err="1">
                <a:solidFill>
                  <a:srgbClr val="FF0000"/>
                </a:solidFill>
                <a:effectLst/>
                <a:latin typeface="Mangal" panose="02040503050203030202" pitchFamily="18" charset="0"/>
                <a:ea typeface="Calibri" panose="020F0502020204030204" pitchFamily="34" charset="0"/>
                <a:cs typeface="Times New Roman" panose="02020603050405020304" pitchFamily="18" charset="0"/>
              </a:rPr>
              <a:t>वापसी</a:t>
            </a:r>
            <a:endParaRPr lang="en-IN" sz="24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tabLst>
                <a:tab pos="457200" algn="l"/>
              </a:tabLst>
            </a:pPr>
            <a:r>
              <a:rPr lang="en-IN" sz="2400" kern="1200" dirty="0" err="1">
                <a:solidFill>
                  <a:srgbClr val="000000"/>
                </a:solidFill>
                <a:effectLst/>
                <a:latin typeface="Mangal" panose="02040503050203030202" pitchFamily="18" charset="0"/>
                <a:ea typeface="Calibri" panose="020F0502020204030204" pitchFamily="34" charset="0"/>
                <a:cs typeface="Times New Roman" panose="02020603050405020304" pitchFamily="18" charset="0"/>
              </a:rPr>
              <a:t>डिजिटल</a:t>
            </a:r>
            <a:endParaRPr lang="en-IN"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tabLst>
                <a:tab pos="457200" algn="l"/>
              </a:tabLst>
            </a:pPr>
            <a:r>
              <a:rPr lang="en-IN" sz="2400" kern="1200" dirty="0" err="1">
                <a:solidFill>
                  <a:srgbClr val="000000"/>
                </a:solidFill>
                <a:effectLst/>
                <a:latin typeface="Mangal" panose="02040503050203030202" pitchFamily="18" charset="0"/>
                <a:ea typeface="Calibri" panose="020F0502020204030204" pitchFamily="34" charset="0"/>
                <a:cs typeface="Times New Roman" panose="02020603050405020304" pitchFamily="18" charset="0"/>
              </a:rPr>
              <a:t>पामर</a:t>
            </a:r>
            <a:endParaRPr lang="en-IN"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tabLst>
                <a:tab pos="457200" algn="l"/>
              </a:tabLst>
            </a:pPr>
            <a:r>
              <a:rPr lang="en-IN" sz="2400" kern="1200" dirty="0" err="1">
                <a:solidFill>
                  <a:srgbClr val="000000"/>
                </a:solidFill>
                <a:effectLst/>
                <a:latin typeface="Mangal" panose="02040503050203030202" pitchFamily="18" charset="0"/>
                <a:ea typeface="Calibri" panose="020F0502020204030204" pitchFamily="34" charset="0"/>
                <a:cs typeface="Times New Roman" panose="02020603050405020304" pitchFamily="18" charset="0"/>
              </a:rPr>
              <a:t>उलनार</a:t>
            </a:r>
            <a:endParaRPr lang="en-IN"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tabLst>
                <a:tab pos="457200" algn="l"/>
              </a:tabLst>
            </a:pPr>
            <a:r>
              <a:rPr lang="en-IN" sz="2400" kern="1200" dirty="0" err="1">
                <a:solidFill>
                  <a:srgbClr val="000000"/>
                </a:solidFill>
                <a:effectLst/>
                <a:latin typeface="Mangal" panose="02040503050203030202" pitchFamily="18" charset="0"/>
                <a:ea typeface="Calibri" panose="020F0502020204030204" pitchFamily="34" charset="0"/>
                <a:cs typeface="Times New Roman" panose="02020603050405020304" pitchFamily="18" charset="0"/>
              </a:rPr>
              <a:t>रेडियल</a:t>
            </a:r>
            <a:endParaRPr lang="en-IN"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tabLst>
                <a:tab pos="457200" algn="l"/>
              </a:tabLst>
            </a:pPr>
            <a:r>
              <a:rPr lang="en-IN" sz="2400" kern="1200" dirty="0" err="1">
                <a:solidFill>
                  <a:srgbClr val="000000"/>
                </a:solidFill>
                <a:effectLst/>
                <a:latin typeface="Mangal" panose="02040503050203030202" pitchFamily="18" charset="0"/>
                <a:ea typeface="Calibri" panose="020F0502020204030204" pitchFamily="34" charset="0"/>
                <a:cs typeface="Times New Roman" panose="02020603050405020304" pitchFamily="18" charset="0"/>
              </a:rPr>
              <a:t>ब्रेकियल</a:t>
            </a:r>
            <a:endParaRPr lang="en-IN"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tabLst>
                <a:tab pos="457200" algn="l"/>
              </a:tabLst>
            </a:pPr>
            <a:r>
              <a:rPr lang="en-IN" sz="2400" kern="1200" dirty="0" err="1">
                <a:solidFill>
                  <a:srgbClr val="000000"/>
                </a:solidFill>
                <a:effectLst/>
                <a:latin typeface="Mangal" panose="02040503050203030202" pitchFamily="18" charset="0"/>
                <a:ea typeface="Calibri" panose="020F0502020204030204" pitchFamily="34" charset="0"/>
                <a:cs typeface="Times New Roman" panose="02020603050405020304" pitchFamily="18" charset="0"/>
              </a:rPr>
              <a:t>एक्सिलरी</a:t>
            </a:r>
            <a:endParaRPr lang="en-IN"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tabLst>
                <a:tab pos="457200" algn="l"/>
              </a:tabLst>
            </a:pPr>
            <a:r>
              <a:rPr lang="en-IN" sz="2400" kern="1200" dirty="0" err="1">
                <a:solidFill>
                  <a:srgbClr val="000000"/>
                </a:solidFill>
                <a:effectLst/>
                <a:latin typeface="Mangal" panose="02040503050203030202" pitchFamily="18" charset="0"/>
                <a:ea typeface="Calibri" panose="020F0502020204030204" pitchFamily="34" charset="0"/>
                <a:cs typeface="Times New Roman" panose="02020603050405020304" pitchFamily="18" charset="0"/>
              </a:rPr>
              <a:t>सबक्लेवियन</a:t>
            </a:r>
            <a:endParaRPr lang="en-IN"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tabLst>
                <a:tab pos="457200" algn="l"/>
              </a:tabLst>
            </a:pPr>
            <a:r>
              <a:rPr lang="en-IN" sz="2400" kern="1200" dirty="0" err="1">
                <a:solidFill>
                  <a:srgbClr val="000000"/>
                </a:solidFill>
                <a:effectLst/>
                <a:latin typeface="Mangal" panose="02040503050203030202" pitchFamily="18" charset="0"/>
                <a:ea typeface="Calibri" panose="020F0502020204030204" pitchFamily="34" charset="0"/>
                <a:cs typeface="Times New Roman" panose="02020603050405020304" pitchFamily="18" charset="0"/>
              </a:rPr>
              <a:t>ब्रैकियोसेफेलिक</a:t>
            </a:r>
            <a:endParaRPr lang="en-IN"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tabLst>
                <a:tab pos="457200" algn="l"/>
              </a:tabLst>
            </a:pPr>
            <a:r>
              <a:rPr lang="en-IN" sz="2400" kern="1200" dirty="0" err="1">
                <a:solidFill>
                  <a:srgbClr val="000000"/>
                </a:solidFill>
                <a:effectLst/>
                <a:latin typeface="Mangal" panose="02040503050203030202" pitchFamily="18" charset="0"/>
                <a:ea typeface="Calibri" panose="020F0502020204030204" pitchFamily="34" charset="0"/>
                <a:cs typeface="Times New Roman" panose="02020603050405020304" pitchFamily="18" charset="0"/>
              </a:rPr>
              <a:t>सुपीरियर</a:t>
            </a:r>
            <a:r>
              <a:rPr lang="en-IN" sz="2400" kern="1200" dirty="0">
                <a:solidFill>
                  <a:srgbClr val="000000"/>
                </a:solidFill>
                <a:effectLst/>
                <a:latin typeface="Calibri" panose="020F0502020204030204" pitchFamily="34" charset="0"/>
                <a:ea typeface="Calibri" panose="020F0502020204030204" pitchFamily="34" charset="0"/>
                <a:cs typeface="Mangal" panose="02040503050203030202" pitchFamily="18" charset="0"/>
              </a:rPr>
              <a:t> </a:t>
            </a:r>
            <a:r>
              <a:rPr lang="en-IN" sz="2400" kern="1200" dirty="0" err="1">
                <a:solidFill>
                  <a:srgbClr val="000000"/>
                </a:solidFill>
                <a:effectLst/>
                <a:latin typeface="Mangal" panose="02040503050203030202" pitchFamily="18" charset="0"/>
                <a:ea typeface="Calibri" panose="020F0502020204030204" pitchFamily="34" charset="0"/>
                <a:cs typeface="Times New Roman" panose="02020603050405020304" pitchFamily="18" charset="0"/>
              </a:rPr>
              <a:t>वेना</a:t>
            </a:r>
            <a:r>
              <a:rPr lang="en-IN" sz="2400" kern="1200" dirty="0" err="1">
                <a:solidFill>
                  <a:srgbClr val="000000"/>
                </a:solidFill>
                <a:effectLst/>
                <a:latin typeface="Calibri" panose="020F0502020204030204" pitchFamily="34" charset="0"/>
                <a:ea typeface="Calibri" panose="020F0502020204030204" pitchFamily="34" charset="0"/>
                <a:cs typeface="Mangal" panose="02040503050203030202" pitchFamily="18" charset="0"/>
              </a:rPr>
              <a:t>-</a:t>
            </a:r>
            <a:r>
              <a:rPr lang="en-IN" sz="2400" kern="1200" dirty="0" err="1">
                <a:solidFill>
                  <a:srgbClr val="000000"/>
                </a:solidFill>
                <a:effectLst/>
                <a:latin typeface="Mangal" panose="02040503050203030202" pitchFamily="18" charset="0"/>
                <a:ea typeface="Calibri" panose="020F0502020204030204" pitchFamily="34" charset="0"/>
                <a:cs typeface="Times New Roman" panose="02020603050405020304" pitchFamily="18" charset="0"/>
              </a:rPr>
              <a:t>कावा</a:t>
            </a:r>
            <a:endParaRPr lang="en-IN"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7952761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6170F89-E116-D29A-4538-F7D916BB0830}"/>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F0D5E375-DA59-D29F-F6D8-A880BCC431C0}"/>
              </a:ext>
            </a:extLst>
          </p:cNvPr>
          <p:cNvSpPr/>
          <p:nvPr/>
        </p:nvSpPr>
        <p:spPr>
          <a:xfrm>
            <a:off x="3801641" y="0"/>
            <a:ext cx="5428106" cy="683827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angal" panose="02040503050203030202"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angal" panose="02040503050203030202"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angal" panose="02040503050203030202" pitchFamily="18" charset="0"/>
            </a:endParaRPr>
          </a:p>
          <a:p>
            <a:pPr lvl="0" defTabSz="914400" eaLnBrk="0" fontAlgn="base" hangingPunct="0">
              <a:spcBef>
                <a:spcPct val="0"/>
              </a:spcBef>
              <a:spcAft>
                <a:spcPct val="0"/>
              </a:spcAft>
              <a:defRPr/>
            </a:pPr>
            <a:r>
              <a:rPr kumimoji="0" lang="en-US" altLang="en-US" sz="24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angal" panose="02040503050203030202" pitchFamily="18" charset="0"/>
              </a:rPr>
              <a:t>III] </a:t>
            </a:r>
            <a:r>
              <a:rPr lang="hi-IN" altLang="en-US" sz="24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rPr>
              <a:t>निचले अंगों में रक्त की आपूर्ति </a:t>
            </a:r>
            <a:r>
              <a:rPr kumimoji="0" lang="en-US" altLang="en-US" sz="2400" b="1" i="0" u="none"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Mangal" panose="02040503050203030202" pitchFamily="18" charset="0"/>
              </a:rPr>
              <a:t>:</a:t>
            </a:r>
            <a:endParaRPr kumimoji="0" lang="en-US" alt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2" name="Duties of…">
            <a:extLst>
              <a:ext uri="{FF2B5EF4-FFF2-40B4-BE49-F238E27FC236}">
                <a16:creationId xmlns:a16="http://schemas.microsoft.com/office/drawing/2014/main" xmlns="" id="{E789D257-7AAB-429D-7523-32BD60BE367F}"/>
              </a:ext>
            </a:extLst>
          </p:cNvPr>
          <p:cNvSpPr txBox="1"/>
          <p:nvPr/>
        </p:nvSpPr>
        <p:spPr>
          <a:xfrm>
            <a:off x="433922" y="2415253"/>
            <a:ext cx="3237668" cy="5108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018" tIns="22018" rIns="22018" bIns="22018">
            <a:spAutoFit/>
          </a:bodyPr>
          <a:lstStyle/>
          <a:p>
            <a:pPr marL="0" marR="0" lvl="0" indent="0" algn="ctr" defTabSz="457200" rtl="0" eaLnBrk="1" fontAlgn="auto" latinLnBrk="0" hangingPunct="1">
              <a:lnSpc>
                <a:spcPct val="115000"/>
              </a:lnSpc>
              <a:spcBef>
                <a:spcPts val="0"/>
              </a:spcBef>
              <a:spcAft>
                <a:spcPts val="1000"/>
              </a:spcAft>
              <a:buClrTx/>
              <a:buSzTx/>
              <a:buFontTx/>
              <a:buNone/>
              <a:tabLst/>
              <a:defRPr/>
            </a:pPr>
            <a:endParaRPr kumimoji="0" lang="en-IN" sz="2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angal" panose="02040503050203030202" pitchFamily="18" charset="0"/>
            </a:endParaRPr>
          </a:p>
        </p:txBody>
      </p:sp>
      <p:pic>
        <p:nvPicPr>
          <p:cNvPr id="2" name="Picture 1">
            <a:extLst>
              <a:ext uri="{FF2B5EF4-FFF2-40B4-BE49-F238E27FC236}">
                <a16:creationId xmlns:a16="http://schemas.microsoft.com/office/drawing/2014/main" xmlns="" id="{75AE096A-1D45-2676-FEAA-D6D52C297A79}"/>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811564AE-2F97-FC7C-93B2-02B24E48C3BC}"/>
              </a:ext>
            </a:extLst>
          </p:cNvPr>
          <p:cNvPicPr>
            <a:picLocks noChangeAspect="1"/>
          </p:cNvPicPr>
          <p:nvPr/>
        </p:nvPicPr>
        <p:blipFill>
          <a:blip r:embed="rId2" cstate="print"/>
          <a:stretch>
            <a:fillRect/>
          </a:stretch>
        </p:blipFill>
        <p:spPr>
          <a:xfrm>
            <a:off x="1550775" y="5189688"/>
            <a:ext cx="360921" cy="155396"/>
          </a:xfrm>
          <a:prstGeom prst="rect">
            <a:avLst/>
          </a:prstGeom>
        </p:spPr>
      </p:pic>
      <p:sp>
        <p:nvSpPr>
          <p:cNvPr id="10" name="TextBox 9">
            <a:extLst>
              <a:ext uri="{FF2B5EF4-FFF2-40B4-BE49-F238E27FC236}">
                <a16:creationId xmlns:a16="http://schemas.microsoft.com/office/drawing/2014/main" xmlns="" id="{7CAF448C-021A-4370-861B-B884D81B98E6}"/>
              </a:ext>
            </a:extLst>
          </p:cNvPr>
          <p:cNvSpPr txBox="1"/>
          <p:nvPr/>
        </p:nvSpPr>
        <p:spPr>
          <a:xfrm>
            <a:off x="-100013" y="2905436"/>
            <a:ext cx="3815907" cy="558743"/>
          </a:xfrm>
          <a:prstGeom prst="rect">
            <a:avLst/>
          </a:prstGeom>
          <a:noFill/>
        </p:spPr>
        <p:txBody>
          <a:bodyPr wrap="square">
            <a:spAutoFit/>
          </a:bodyPr>
          <a:lstStyle/>
          <a:p>
            <a:pPr lvl="0" algn="ctr">
              <a:lnSpc>
                <a:spcPct val="115000"/>
              </a:lnSpc>
              <a:spcAft>
                <a:spcPts val="1000"/>
              </a:spcAft>
              <a:defRPr/>
            </a:pPr>
            <a:r>
              <a:rPr kumimoji="0" lang="en-US" sz="2800" b="1" i="0" u="sng"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Mangal" panose="02040503050203030202" pitchFamily="18" charset="0"/>
              </a:rPr>
              <a:t> </a:t>
            </a:r>
            <a:r>
              <a:rPr lang="hi-IN" sz="28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rPr>
              <a:t>रक्त वाहिकाएं</a:t>
            </a:r>
            <a:endParaRPr kumimoji="0" lang="en-IN" sz="2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angal" panose="02040503050203030202" pitchFamily="18" charset="0"/>
            </a:endParaRPr>
          </a:p>
        </p:txBody>
      </p:sp>
      <p:sp>
        <p:nvSpPr>
          <p:cNvPr id="12" name="Content Placeholder 3">
            <a:extLst>
              <a:ext uri="{FF2B5EF4-FFF2-40B4-BE49-F238E27FC236}">
                <a16:creationId xmlns:a16="http://schemas.microsoft.com/office/drawing/2014/main" xmlns="" id="{522B7F88-1D8A-496F-993E-5C4885246387}"/>
              </a:ext>
            </a:extLst>
          </p:cNvPr>
          <p:cNvSpPr txBox="1">
            <a:spLocks/>
          </p:cNvSpPr>
          <p:nvPr/>
        </p:nvSpPr>
        <p:spPr>
          <a:xfrm>
            <a:off x="3887388" y="1817628"/>
            <a:ext cx="2343128" cy="488632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15000"/>
              </a:lnSpc>
              <a:spcAft>
                <a:spcPts val="1000"/>
              </a:spcAft>
              <a:buNone/>
            </a:pPr>
            <a:r>
              <a:rPr lang="hi-IN" sz="2000" b="1" dirty="0">
                <a:solidFill>
                  <a:srgbClr val="FF0000"/>
                </a:solidFill>
                <a:latin typeface="Bookman Old Style" panose="02050604050505020204" pitchFamily="18" charset="0"/>
                <a:ea typeface="Times New Roman" panose="02020603050405020304" pitchFamily="18" charset="0"/>
                <a:cs typeface="Mangal" panose="02040503050203030202" pitchFamily="18" charset="0"/>
              </a:rPr>
              <a:t>धमनी आपूर्ति</a:t>
            </a:r>
            <a:endParaRPr lang="en-IN" sz="2000" b="1" dirty="0">
              <a:solidFill>
                <a:srgbClr val="FF0000"/>
              </a:solidFill>
              <a:latin typeface="Calibri" panose="020F0502020204030204" pitchFamily="34" charset="0"/>
              <a:ea typeface="Times New Roman" panose="02020603050405020304" pitchFamily="18" charset="0"/>
              <a:cs typeface="Mangal" panose="02040503050203030202" pitchFamily="18" charset="0"/>
            </a:endParaRPr>
          </a:p>
          <a:p>
            <a:pPr algn="just">
              <a:lnSpc>
                <a:spcPct val="115000"/>
              </a:lnSpc>
              <a:spcAft>
                <a:spcPts val="1000"/>
              </a:spcAft>
              <a:buFont typeface="Wingdings" panose="05000000000000000000" pitchFamily="2" charset="2"/>
              <a:buChar char=""/>
            </a:pPr>
            <a:r>
              <a:rPr lang="hi-IN" sz="1800" dirty="0">
                <a:latin typeface="Bookman Old Style" panose="02050604050505020204" pitchFamily="18" charset="0"/>
                <a:ea typeface="Times New Roman" panose="02020603050405020304" pitchFamily="18" charset="0"/>
                <a:cs typeface="Mangal" panose="02040503050203030202" pitchFamily="18" charset="0"/>
              </a:rPr>
              <a:t>बाहरी इलियाक</a:t>
            </a:r>
          </a:p>
          <a:p>
            <a:pPr algn="just">
              <a:lnSpc>
                <a:spcPct val="115000"/>
              </a:lnSpc>
              <a:spcAft>
                <a:spcPts val="1000"/>
              </a:spcAft>
              <a:buFont typeface="Wingdings" panose="05000000000000000000" pitchFamily="2" charset="2"/>
              <a:buChar char=""/>
            </a:pPr>
            <a:r>
              <a:rPr lang="hi-IN" sz="1800" dirty="0">
                <a:latin typeface="Bookman Old Style" panose="02050604050505020204" pitchFamily="18" charset="0"/>
                <a:ea typeface="Times New Roman" panose="02020603050405020304" pitchFamily="18" charset="0"/>
                <a:cs typeface="Mangal" panose="02040503050203030202" pitchFamily="18" charset="0"/>
              </a:rPr>
              <a:t>फीमोरल</a:t>
            </a:r>
          </a:p>
          <a:p>
            <a:pPr algn="just">
              <a:lnSpc>
                <a:spcPct val="115000"/>
              </a:lnSpc>
              <a:spcAft>
                <a:spcPts val="1000"/>
              </a:spcAft>
              <a:buFont typeface="Wingdings" panose="05000000000000000000" pitchFamily="2" charset="2"/>
              <a:buChar char=""/>
            </a:pPr>
            <a:r>
              <a:rPr lang="hi-IN" sz="1800" dirty="0">
                <a:latin typeface="Bookman Old Style" panose="02050604050505020204" pitchFamily="18" charset="0"/>
                <a:ea typeface="Times New Roman" panose="02020603050405020304" pitchFamily="18" charset="0"/>
                <a:cs typeface="Mangal" panose="02040503050203030202" pitchFamily="18" charset="0"/>
              </a:rPr>
              <a:t>पोप्लिटियल</a:t>
            </a:r>
          </a:p>
          <a:p>
            <a:pPr algn="just">
              <a:lnSpc>
                <a:spcPct val="115000"/>
              </a:lnSpc>
              <a:spcAft>
                <a:spcPts val="1000"/>
              </a:spcAft>
              <a:buFont typeface="Wingdings" panose="05000000000000000000" pitchFamily="2" charset="2"/>
              <a:buChar char=""/>
            </a:pPr>
            <a:r>
              <a:rPr lang="hi-IN" sz="1800" dirty="0">
                <a:latin typeface="Bookman Old Style" panose="02050604050505020204" pitchFamily="18" charset="0"/>
                <a:ea typeface="Times New Roman" panose="02020603050405020304" pitchFamily="18" charset="0"/>
                <a:cs typeface="Mangal" panose="02040503050203030202" pitchFamily="18" charset="0"/>
              </a:rPr>
              <a:t>एंटीरियर टिबियल</a:t>
            </a:r>
          </a:p>
          <a:p>
            <a:pPr algn="just">
              <a:lnSpc>
                <a:spcPct val="115000"/>
              </a:lnSpc>
              <a:spcAft>
                <a:spcPts val="1000"/>
              </a:spcAft>
              <a:buFont typeface="Wingdings" panose="05000000000000000000" pitchFamily="2" charset="2"/>
              <a:buChar char=""/>
            </a:pPr>
            <a:r>
              <a:rPr lang="hi-IN" sz="1800" dirty="0">
                <a:latin typeface="Bookman Old Style" panose="02050604050505020204" pitchFamily="18" charset="0"/>
                <a:ea typeface="Times New Roman" panose="02020603050405020304" pitchFamily="18" charset="0"/>
                <a:cs typeface="Mangal" panose="02040503050203030202" pitchFamily="18" charset="0"/>
              </a:rPr>
              <a:t>पोस्टीरियर टिबियल</a:t>
            </a:r>
          </a:p>
          <a:p>
            <a:pPr algn="just">
              <a:lnSpc>
                <a:spcPct val="115000"/>
              </a:lnSpc>
              <a:spcAft>
                <a:spcPts val="1000"/>
              </a:spcAft>
              <a:buFont typeface="Wingdings" panose="05000000000000000000" pitchFamily="2" charset="2"/>
              <a:buChar char=""/>
            </a:pPr>
            <a:r>
              <a:rPr lang="hi-IN" sz="1800" dirty="0">
                <a:latin typeface="Bookman Old Style" panose="02050604050505020204" pitchFamily="18" charset="0"/>
                <a:ea typeface="Times New Roman" panose="02020603050405020304" pitchFamily="18" charset="0"/>
                <a:cs typeface="Mangal" panose="02040503050203030202" pitchFamily="18" charset="0"/>
              </a:rPr>
              <a:t>प्लान्टर</a:t>
            </a:r>
          </a:p>
          <a:p>
            <a:pPr algn="just">
              <a:lnSpc>
                <a:spcPct val="115000"/>
              </a:lnSpc>
              <a:spcAft>
                <a:spcPts val="1000"/>
              </a:spcAft>
              <a:buFont typeface="Wingdings" panose="05000000000000000000" pitchFamily="2" charset="2"/>
              <a:buChar char=""/>
            </a:pPr>
            <a:r>
              <a:rPr lang="hi-IN" sz="1800" dirty="0">
                <a:latin typeface="Bookman Old Style" panose="02050604050505020204" pitchFamily="18" charset="0"/>
                <a:ea typeface="Times New Roman" panose="02020603050405020304" pitchFamily="18" charset="0"/>
                <a:cs typeface="Mangal" panose="02040503050203030202" pitchFamily="18" charset="0"/>
              </a:rPr>
              <a:t>डिजिटल</a:t>
            </a:r>
            <a:endParaRPr lang="en-IN" dirty="0"/>
          </a:p>
        </p:txBody>
      </p:sp>
      <p:sp>
        <p:nvSpPr>
          <p:cNvPr id="8" name="Rectangle 7">
            <a:extLst>
              <a:ext uri="{FF2B5EF4-FFF2-40B4-BE49-F238E27FC236}">
                <a16:creationId xmlns:a16="http://schemas.microsoft.com/office/drawing/2014/main" xmlns="" id="{AC05D5AA-AB92-481A-A233-EBBC16BA90BD}"/>
              </a:ext>
            </a:extLst>
          </p:cNvPr>
          <p:cNvSpPr/>
          <p:nvPr/>
        </p:nvSpPr>
        <p:spPr>
          <a:xfrm>
            <a:off x="6449197" y="1900214"/>
            <a:ext cx="4587295" cy="400110"/>
          </a:xfrm>
          <a:prstGeom prst="rect">
            <a:avLst/>
          </a:prstGeom>
        </p:spPr>
        <p:txBody>
          <a:bodyPr wrap="square">
            <a:spAutoFit/>
          </a:bodyPr>
          <a:lstStyle/>
          <a:p>
            <a:r>
              <a:rPr lang="hi-IN" sz="2000" b="1" dirty="0">
                <a:solidFill>
                  <a:srgbClr val="FF0000"/>
                </a:solidFill>
                <a:latin typeface="Bookman Old Style" panose="02050604050505020204" pitchFamily="18" charset="0"/>
                <a:ea typeface="Times New Roman" panose="02020603050405020304" pitchFamily="18" charset="0"/>
                <a:cs typeface="Mangal" panose="02040503050203030202" pitchFamily="18" charset="0"/>
              </a:rPr>
              <a:t>शिरा</a:t>
            </a:r>
            <a:r>
              <a:rPr lang="hi-IN" sz="2000" b="1" dirty="0">
                <a:solidFill>
                  <a:srgbClr val="FF0000"/>
                </a:solidFill>
              </a:rPr>
              <a:t> वापसी</a:t>
            </a:r>
            <a:endParaRPr lang="en-IN" sz="2000" b="1" dirty="0">
              <a:solidFill>
                <a:srgbClr val="FF0000"/>
              </a:solidFill>
            </a:endParaRPr>
          </a:p>
        </p:txBody>
      </p:sp>
      <p:sp>
        <p:nvSpPr>
          <p:cNvPr id="6" name="TextBox 5">
            <a:extLst>
              <a:ext uri="{FF2B5EF4-FFF2-40B4-BE49-F238E27FC236}">
                <a16:creationId xmlns:a16="http://schemas.microsoft.com/office/drawing/2014/main" xmlns="" id="{102C8EC8-ADDD-903B-494C-3277F99D2B9D}"/>
              </a:ext>
            </a:extLst>
          </p:cNvPr>
          <p:cNvSpPr txBox="1"/>
          <p:nvPr/>
        </p:nvSpPr>
        <p:spPr>
          <a:xfrm>
            <a:off x="6305562" y="2300324"/>
            <a:ext cx="2746820" cy="3786999"/>
          </a:xfrm>
          <a:prstGeom prst="rect">
            <a:avLst/>
          </a:prstGeom>
          <a:noFill/>
        </p:spPr>
        <p:txBody>
          <a:bodyPr wrap="square">
            <a:spAutoFit/>
          </a:bodyPr>
          <a:lstStyle/>
          <a:p>
            <a:pPr marL="342900" lvl="0" indent="-342900">
              <a:lnSpc>
                <a:spcPct val="150000"/>
              </a:lnSpc>
              <a:buFont typeface="Wingdings" panose="05000000000000000000" pitchFamily="2" charset="2"/>
              <a:buChar char=""/>
            </a:pPr>
            <a:r>
              <a:rPr lang="en-IN" sz="1800" kern="100" dirty="0" err="1">
                <a:effectLst/>
                <a:latin typeface="Mangal" panose="02040503050203030202" pitchFamily="18" charset="0"/>
                <a:ea typeface="Calibri" panose="020F0502020204030204" pitchFamily="34" charset="0"/>
                <a:cs typeface="Times New Roman" panose="02020603050405020304" pitchFamily="18" charset="0"/>
              </a:rPr>
              <a:t>डिजिटल</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Wingdings" panose="05000000000000000000" pitchFamily="2" charset="2"/>
              <a:buChar char=""/>
            </a:pPr>
            <a:r>
              <a:rPr lang="en-IN" sz="1800" kern="100" dirty="0" err="1">
                <a:effectLst/>
                <a:latin typeface="Mangal" panose="02040503050203030202" pitchFamily="18" charset="0"/>
                <a:ea typeface="Calibri" panose="020F0502020204030204" pitchFamily="34" charset="0"/>
                <a:cs typeface="Times New Roman" panose="02020603050405020304" pitchFamily="18" charset="0"/>
              </a:rPr>
              <a:t>प्लांटर</a:t>
            </a: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IN" sz="1800" kern="100" dirty="0" err="1">
                <a:effectLst/>
                <a:latin typeface="Mangal" panose="02040503050203030202" pitchFamily="18" charset="0"/>
                <a:ea typeface="Calibri" panose="020F0502020204030204" pitchFamily="34" charset="0"/>
                <a:cs typeface="Times New Roman" panose="02020603050405020304" pitchFamily="18" charset="0"/>
              </a:rPr>
              <a:t>आर्च</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Wingdings" panose="05000000000000000000" pitchFamily="2" charset="2"/>
              <a:buChar char=""/>
            </a:pPr>
            <a:r>
              <a:rPr lang="en-IN" sz="1800" kern="100" dirty="0" err="1">
                <a:effectLst/>
                <a:latin typeface="Mangal" panose="02040503050203030202" pitchFamily="18" charset="0"/>
                <a:ea typeface="Calibri" panose="020F0502020204030204" pitchFamily="34" charset="0"/>
                <a:cs typeface="Times New Roman" panose="02020603050405020304" pitchFamily="18" charset="0"/>
              </a:rPr>
              <a:t>पोस्टीरियर</a:t>
            </a: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IN" sz="1800" kern="100" dirty="0" err="1">
                <a:effectLst/>
                <a:latin typeface="Mangal" panose="02040503050203030202" pitchFamily="18" charset="0"/>
                <a:ea typeface="Calibri" panose="020F0502020204030204" pitchFamily="34" charset="0"/>
                <a:cs typeface="Times New Roman" panose="02020603050405020304" pitchFamily="18" charset="0"/>
              </a:rPr>
              <a:t>टिबियल</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Wingdings" panose="05000000000000000000" pitchFamily="2" charset="2"/>
              <a:buChar char=""/>
            </a:pPr>
            <a:r>
              <a:rPr lang="en-IN" sz="1800" kern="100" dirty="0" err="1">
                <a:effectLst/>
                <a:latin typeface="Mangal" panose="02040503050203030202" pitchFamily="18" charset="0"/>
                <a:ea typeface="Calibri" panose="020F0502020204030204" pitchFamily="34" charset="0"/>
                <a:cs typeface="Times New Roman" panose="02020603050405020304" pitchFamily="18" charset="0"/>
              </a:rPr>
              <a:t>एंटीरियर</a:t>
            </a: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IN" sz="1800" kern="100" dirty="0" err="1">
                <a:effectLst/>
                <a:latin typeface="Mangal" panose="02040503050203030202" pitchFamily="18" charset="0"/>
                <a:ea typeface="Calibri" panose="020F0502020204030204" pitchFamily="34" charset="0"/>
                <a:cs typeface="Times New Roman" panose="02020603050405020304" pitchFamily="18" charset="0"/>
              </a:rPr>
              <a:t>टिबियल</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Wingdings" panose="05000000000000000000" pitchFamily="2" charset="2"/>
              <a:buChar char=""/>
            </a:pPr>
            <a:r>
              <a:rPr lang="en-IN" sz="1800" kern="100" dirty="0" err="1">
                <a:effectLst/>
                <a:latin typeface="Mangal" panose="02040503050203030202" pitchFamily="18" charset="0"/>
                <a:ea typeface="Calibri" panose="020F0502020204030204" pitchFamily="34" charset="0"/>
                <a:cs typeface="Times New Roman" panose="02020603050405020304" pitchFamily="18" charset="0"/>
              </a:rPr>
              <a:t>पोप्लिटल</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Wingdings" panose="05000000000000000000" pitchFamily="2" charset="2"/>
              <a:buChar char=""/>
            </a:pPr>
            <a:r>
              <a:rPr lang="en-IN" sz="1800" kern="100" dirty="0" err="1">
                <a:effectLst/>
                <a:latin typeface="Mangal" panose="02040503050203030202" pitchFamily="18" charset="0"/>
                <a:ea typeface="Calibri" panose="020F0502020204030204" pitchFamily="34" charset="0"/>
                <a:cs typeface="Times New Roman" panose="02020603050405020304" pitchFamily="18" charset="0"/>
              </a:rPr>
              <a:t>फीमरल</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Wingdings" panose="05000000000000000000" pitchFamily="2" charset="2"/>
              <a:buChar char=""/>
            </a:pPr>
            <a:r>
              <a:rPr lang="en-IN" sz="1800" kern="100" dirty="0" err="1">
                <a:effectLst/>
                <a:latin typeface="Mangal" panose="02040503050203030202" pitchFamily="18" charset="0"/>
                <a:ea typeface="Calibri" panose="020F0502020204030204" pitchFamily="34" charset="0"/>
                <a:cs typeface="Times New Roman" panose="02020603050405020304" pitchFamily="18" charset="0"/>
              </a:rPr>
              <a:t>एक्सटर्नल</a:t>
            </a: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IN" sz="1800" kern="100" dirty="0" err="1">
                <a:effectLst/>
                <a:latin typeface="Mangal" panose="02040503050203030202" pitchFamily="18" charset="0"/>
                <a:ea typeface="Calibri" panose="020F0502020204030204" pitchFamily="34" charset="0"/>
                <a:cs typeface="Times New Roman" panose="02020603050405020304" pitchFamily="18" charset="0"/>
              </a:rPr>
              <a:t>इलियाक</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Wingdings" panose="05000000000000000000" pitchFamily="2" charset="2"/>
              <a:buChar char=""/>
            </a:pPr>
            <a:r>
              <a:rPr lang="en-IN" sz="1800" kern="100" dirty="0" err="1">
                <a:effectLst/>
                <a:latin typeface="Mangal" panose="02040503050203030202" pitchFamily="18" charset="0"/>
                <a:ea typeface="Calibri" panose="020F0502020204030204" pitchFamily="34" charset="0"/>
                <a:cs typeface="Times New Roman" panose="02020603050405020304" pitchFamily="18" charset="0"/>
              </a:rPr>
              <a:t>कॉमन</a:t>
            </a: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IN" sz="1800" kern="100" dirty="0" err="1">
                <a:effectLst/>
                <a:latin typeface="Mangal" panose="02040503050203030202" pitchFamily="18" charset="0"/>
                <a:ea typeface="Calibri" panose="020F0502020204030204" pitchFamily="34" charset="0"/>
                <a:cs typeface="Times New Roman" panose="02020603050405020304" pitchFamily="18" charset="0"/>
              </a:rPr>
              <a:t>इलियाक</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Wingdings" panose="05000000000000000000" pitchFamily="2" charset="2"/>
              <a:buChar char=""/>
            </a:pPr>
            <a:r>
              <a:rPr lang="en-IN" sz="1800" kern="100" dirty="0" err="1">
                <a:effectLst/>
                <a:latin typeface="Mangal" panose="02040503050203030202" pitchFamily="18" charset="0"/>
                <a:ea typeface="Calibri" panose="020F0502020204030204" pitchFamily="34" charset="0"/>
                <a:cs typeface="Times New Roman" panose="02020603050405020304" pitchFamily="18" charset="0"/>
              </a:rPr>
              <a:t>इन्फीरियर</a:t>
            </a: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IN" sz="1800" kern="100" dirty="0" err="1">
                <a:effectLst/>
                <a:latin typeface="Mangal" panose="02040503050203030202" pitchFamily="18" charset="0"/>
                <a:ea typeface="Calibri" panose="020F0502020204030204" pitchFamily="34" charset="0"/>
                <a:cs typeface="Times New Roman" panose="02020603050405020304" pitchFamily="18" charset="0"/>
              </a:rPr>
              <a:t>वेना</a:t>
            </a:r>
            <a:r>
              <a:rPr lang="en-IN" sz="1800" kern="100" dirty="0" err="1">
                <a:effectLst/>
                <a:latin typeface="Calibri" panose="020F0502020204030204" pitchFamily="34" charset="0"/>
                <a:ea typeface="Calibri" panose="020F0502020204030204" pitchFamily="34" charset="0"/>
                <a:cs typeface="Times New Roman" panose="02020603050405020304" pitchFamily="18" charset="0"/>
              </a:rPr>
              <a:t>-</a:t>
            </a:r>
            <a:r>
              <a:rPr lang="en-IN" sz="1800" kern="100" dirty="0" err="1">
                <a:effectLst/>
                <a:latin typeface="Mangal" panose="02040503050203030202" pitchFamily="18" charset="0"/>
                <a:ea typeface="Calibri" panose="020F0502020204030204" pitchFamily="34" charset="0"/>
                <a:cs typeface="Times New Roman" panose="02020603050405020304" pitchFamily="18" charset="0"/>
              </a:rPr>
              <a:t>कावा</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6689836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563C118-EA41-15B8-AA1D-80A05D0C9C3F}"/>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CA547628-1AD5-A8BD-F258-7F36113BDC32}"/>
              </a:ext>
            </a:extLst>
          </p:cNvPr>
          <p:cNvSpPr/>
          <p:nvPr/>
        </p:nvSpPr>
        <p:spPr>
          <a:xfrm>
            <a:off x="3740826" y="858856"/>
            <a:ext cx="5428106" cy="5140288"/>
          </a:xfrm>
          <a:prstGeom prst="roundRect">
            <a:avLst>
              <a:gd name="adj" fmla="val 1583"/>
            </a:avLst>
          </a:prstGeom>
          <a:solidFill>
            <a:srgbClr val="EAEAEA"/>
          </a:solidFill>
          <a:ln w="12700">
            <a:miter lim="400000"/>
          </a:ln>
        </p:spPr>
        <p:txBody>
          <a:bodyPr lIns="22018" tIns="22018" rIns="22018" bIns="22018"/>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Open Sans"/>
              <a:ea typeface="+mn-ea"/>
              <a:cs typeface="+mn-cs"/>
            </a:endParaRPr>
          </a:p>
        </p:txBody>
      </p:sp>
      <p:sp>
        <p:nvSpPr>
          <p:cNvPr id="223" name="Ensure your safety and the safety of your crew, the patient, and bystanders…">
            <a:extLst>
              <a:ext uri="{FF2B5EF4-FFF2-40B4-BE49-F238E27FC236}">
                <a16:creationId xmlns:a16="http://schemas.microsoft.com/office/drawing/2014/main" xmlns="" id="{32F21841-3EA0-D976-E6A6-969F3A9AAB69}"/>
              </a:ext>
            </a:extLst>
          </p:cNvPr>
          <p:cNvSpPr txBox="1"/>
          <p:nvPr/>
        </p:nvSpPr>
        <p:spPr>
          <a:xfrm>
            <a:off x="3958264" y="2433373"/>
            <a:ext cx="3814733" cy="2869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018" tIns="22018" rIns="22018" bIns="22018">
            <a:spAutoFit/>
          </a:bodyPr>
          <a:lstStyle/>
          <a:p>
            <a:pPr marL="276894" marR="0" lvl="0" indent="-276894" algn="l" defTabSz="914400" rtl="0" eaLnBrk="1" fontAlgn="auto" latinLnBrk="0" hangingPunct="1">
              <a:lnSpc>
                <a:spcPct val="100000"/>
              </a:lnSpc>
              <a:spcBef>
                <a:spcPts val="366"/>
              </a:spcBef>
              <a:spcAft>
                <a:spcPts val="0"/>
              </a:spcAft>
              <a:buClrTx/>
              <a:buSzTx/>
              <a:buFont typeface="Arial" panose="020B0604020202020204" pitchFamily="34" charset="0"/>
              <a:buChar char="•"/>
              <a:tabLst>
                <a:tab pos="597556" algn="l"/>
                <a:tab pos="1112043" algn="l"/>
                <a:tab pos="1626530" algn="l"/>
                <a:tab pos="2141018" algn="l"/>
                <a:tab pos="2655504" algn="l"/>
                <a:tab pos="3169991" algn="l"/>
                <a:tab pos="3684479" algn="l"/>
                <a:tab pos="4198966" algn="l"/>
                <a:tab pos="4713453" algn="l"/>
                <a:tab pos="5227940" algn="l"/>
                <a:tab pos="5742428" algn="l"/>
              </a:tabLst>
              <a:defRPr/>
            </a:pPr>
            <a:endParaRPr kumimoji="0" lang="en-GB" sz="1576"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1666FDF9-9B90-DDAE-E89B-4AB5ADDD66A6}"/>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4" name="Picture 3">
            <a:extLst>
              <a:ext uri="{FF2B5EF4-FFF2-40B4-BE49-F238E27FC236}">
                <a16:creationId xmlns:a16="http://schemas.microsoft.com/office/drawing/2014/main" xmlns="" id="{E9A42595-02DD-FF2B-7A58-3C068DDDA46E}"/>
              </a:ext>
            </a:extLst>
          </p:cNvPr>
          <p:cNvPicPr>
            <a:picLocks noChangeAspect="1"/>
          </p:cNvPicPr>
          <p:nvPr/>
        </p:nvPicPr>
        <p:blipFill>
          <a:blip r:embed="rId3" cstate="print"/>
          <a:stretch>
            <a:fillRect/>
          </a:stretch>
        </p:blipFill>
        <p:spPr>
          <a:xfrm>
            <a:off x="6101415" y="5087890"/>
            <a:ext cx="984679" cy="195817"/>
          </a:xfrm>
          <a:prstGeom prst="rect">
            <a:avLst/>
          </a:prstGeom>
        </p:spPr>
      </p:pic>
      <p:pic>
        <p:nvPicPr>
          <p:cNvPr id="3" name="Picture 2">
            <a:extLst>
              <a:ext uri="{FF2B5EF4-FFF2-40B4-BE49-F238E27FC236}">
                <a16:creationId xmlns:a16="http://schemas.microsoft.com/office/drawing/2014/main" xmlns="" id="{57CFDBB0-76E4-90E4-5259-F2B544C3BF69}"/>
              </a:ext>
            </a:extLst>
          </p:cNvPr>
          <p:cNvPicPr>
            <a:picLocks noChangeAspect="1"/>
          </p:cNvPicPr>
          <p:nvPr/>
        </p:nvPicPr>
        <p:blipFill>
          <a:blip r:embed="rId2" cstate="print"/>
          <a:stretch>
            <a:fillRect/>
          </a:stretch>
        </p:blipFill>
        <p:spPr>
          <a:xfrm>
            <a:off x="1550775" y="5189688"/>
            <a:ext cx="360921" cy="155396"/>
          </a:xfrm>
          <a:prstGeom prst="rect">
            <a:avLst/>
          </a:prstGeom>
        </p:spPr>
      </p:pic>
      <p:sp>
        <p:nvSpPr>
          <p:cNvPr id="8" name="Rectangle 7">
            <a:extLst>
              <a:ext uri="{FF2B5EF4-FFF2-40B4-BE49-F238E27FC236}">
                <a16:creationId xmlns:a16="http://schemas.microsoft.com/office/drawing/2014/main" xmlns="" id="{CCAAA3D3-621B-0017-0B06-34E7EB8D7049}"/>
              </a:ext>
            </a:extLst>
          </p:cNvPr>
          <p:cNvSpPr/>
          <p:nvPr/>
        </p:nvSpPr>
        <p:spPr>
          <a:xfrm>
            <a:off x="3866029" y="1234247"/>
            <a:ext cx="5277971" cy="911788"/>
          </a:xfrm>
          <a:prstGeom prst="rect">
            <a:avLst/>
          </a:prstGeom>
        </p:spPr>
        <p:txBody>
          <a:bodyPr wrap="square">
            <a:spAutoFit/>
          </a:bodyPr>
          <a:lstStyle>
            <a:lvl1pPr marL="5715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79388">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571500" marR="0" lvl="0" indent="0" algn="l" defTabSz="914400" rtl="0" eaLnBrk="1" fontAlgn="auto" latinLnBrk="0" hangingPunct="1">
              <a:lnSpc>
                <a:spcPct val="105000"/>
              </a:lnSpc>
              <a:spcBef>
                <a:spcPts val="891"/>
              </a:spcBef>
              <a:spcAft>
                <a:spcPts val="0"/>
              </a:spcAft>
              <a:buClrTx/>
              <a:buSzTx/>
              <a:buFontTx/>
              <a:buNone/>
              <a:tabLst/>
              <a:defRPr/>
            </a:pPr>
            <a:endParaRPr kumimoji="0" lang="en-US" altLang="en-US" sz="2100" b="0" i="0" u="none" strike="noStrike" kern="1200" cap="none" spc="0" normalizeH="0" baseline="0" noProof="0" dirty="0">
              <a:ln>
                <a:noFill/>
              </a:ln>
              <a:solidFill>
                <a:srgbClr val="002060"/>
              </a:solidFill>
              <a:effectLst/>
              <a:uLnTx/>
              <a:uFillTx/>
              <a:latin typeface="Times New Roman" panose="02020603050405020304" pitchFamily="18" charset="0"/>
              <a:ea typeface="Trebuchet MS" panose="020B0603020202020204" pitchFamily="34" charset="0"/>
              <a:cs typeface="Times New Roman" panose="02020603050405020304" pitchFamily="18" charset="0"/>
            </a:endParaRPr>
          </a:p>
          <a:p>
            <a:pPr marL="571500" marR="0" lvl="0" indent="0" algn="just" defTabSz="914400" rtl="0" eaLnBrk="1" fontAlgn="auto" latinLnBrk="0" hangingPunct="1">
              <a:lnSpc>
                <a:spcPct val="100000"/>
              </a:lnSpc>
              <a:spcBef>
                <a:spcPct val="30000"/>
              </a:spcBef>
              <a:spcAft>
                <a:spcPts val="0"/>
              </a:spcAft>
              <a:buClrTx/>
              <a:buSzTx/>
              <a:buFontTx/>
              <a:buNone/>
              <a:tabLst/>
              <a:defRPr/>
            </a:pPr>
            <a:endParaRPr kumimoji="0" lang="en-US" altLang="en-US" sz="2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11" name="Content Placeholder 2">
            <a:extLst>
              <a:ext uri="{FF2B5EF4-FFF2-40B4-BE49-F238E27FC236}">
                <a16:creationId xmlns:a16="http://schemas.microsoft.com/office/drawing/2014/main" xmlns="" id="{CB186CE2-D5B4-D376-6756-F67D449BA0A5}"/>
              </a:ext>
            </a:extLst>
          </p:cNvPr>
          <p:cNvSpPr txBox="1">
            <a:spLocks/>
          </p:cNvSpPr>
          <p:nvPr/>
        </p:nvSpPr>
        <p:spPr>
          <a:xfrm>
            <a:off x="80682" y="1627361"/>
            <a:ext cx="3583642" cy="280035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IN" sz="6600" b="1" i="0" u="none" strike="noStrike" kern="10" cap="none" spc="0" normalizeH="0" baseline="0" noProof="0" dirty="0">
              <a:ln w="12700">
                <a:solidFill>
                  <a:srgbClr val="EAEAEA"/>
                </a:solidFill>
                <a:round/>
                <a:headEnd/>
                <a:tailEnd/>
              </a:ln>
              <a:solidFill>
                <a:srgbClr val="002060"/>
              </a:solidFill>
              <a:effectLst>
                <a:outerShdw dist="35921" dir="2700000" sy="50000" kx="2115830" algn="bl" rotWithShape="0">
                  <a:srgbClr val="C0C0C0">
                    <a:alpha val="80000"/>
                  </a:srgbClr>
                </a:outerShdw>
              </a:effectLst>
              <a:uLnTx/>
              <a:uFillTx/>
              <a:latin typeface="Arial Black"/>
              <a:ea typeface="+mn-ea"/>
              <a:cs typeface="+mn-cs"/>
            </a:endParaRPr>
          </a:p>
          <a:p>
            <a:pPr marL="0" lvl="0" indent="0" algn="ctr">
              <a:buNone/>
              <a:defRPr/>
            </a:pPr>
            <a:r>
              <a:rPr lang="hi-IN" sz="5400" b="1" kern="10" dirty="0">
                <a:ln w="12700">
                  <a:solidFill>
                    <a:srgbClr val="EAEAEA"/>
                  </a:solidFill>
                  <a:round/>
                  <a:headEnd/>
                  <a:tailEnd/>
                </a:ln>
                <a:solidFill>
                  <a:srgbClr val="FF0000"/>
                </a:solidFill>
                <a:effectLst>
                  <a:outerShdw dist="35921" dir="2700000" sy="50000" kx="2115830" algn="bl" rotWithShape="0">
                    <a:srgbClr val="C0C0C0">
                      <a:alpha val="80000"/>
                    </a:srgbClr>
                  </a:outerShdw>
                </a:effectLst>
                <a:latin typeface="Arial Black"/>
              </a:rPr>
              <a:t>धन्यवाद</a:t>
            </a:r>
            <a:endParaRPr kumimoji="0" lang="en-IN" sz="24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2" name="Picture 3">
            <a:extLst>
              <a:ext uri="{FF2B5EF4-FFF2-40B4-BE49-F238E27FC236}">
                <a16:creationId xmlns:a16="http://schemas.microsoft.com/office/drawing/2014/main" xmlns="" id="{388992D3-7625-D28A-E5F3-26C22F9FFE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4459" y="958102"/>
            <a:ext cx="5248859" cy="5041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7087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C4CEFF7-12C9-E803-321F-B34461B7EA8F}"/>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D1CFFD91-86C6-BB6D-9F0B-9B157C31F946}"/>
              </a:ext>
            </a:extLst>
          </p:cNvPr>
          <p:cNvSpPr/>
          <p:nvPr/>
        </p:nvSpPr>
        <p:spPr>
          <a:xfrm>
            <a:off x="3837013" y="0"/>
            <a:ext cx="5428106" cy="685800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algn="ctr" defTabSz="914400" eaLnBrk="0" fontAlgn="base" hangingPunct="0">
              <a:spcBef>
                <a:spcPct val="0"/>
              </a:spcBef>
              <a:spcAft>
                <a:spcPct val="0"/>
              </a:spcAft>
            </a:pPr>
            <a:endParaRPr lang="en-US" altLang="en-US" sz="1400" b="1" u="sng" dirty="0">
              <a:latin typeface="Calibri" panose="020F0502020204030204" pitchFamily="34" charset="0"/>
              <a:ea typeface="Times New Roman" panose="02020603050405020304" pitchFamily="18" charset="0"/>
              <a:cs typeface="Mangal" panose="02040503050203030202" pitchFamily="18" charset="0"/>
            </a:endParaRPr>
          </a:p>
          <a:p>
            <a:pPr algn="ctr" defTabSz="914400" eaLnBrk="0" fontAlgn="base" hangingPunct="0">
              <a:spcBef>
                <a:spcPct val="0"/>
              </a:spcBef>
              <a:spcAft>
                <a:spcPct val="0"/>
              </a:spcAft>
            </a:pPr>
            <a:endParaRPr lang="en-US" altLang="en-US" sz="1400" b="1" u="sng" dirty="0">
              <a:latin typeface="Calibri" panose="020F0502020204030204" pitchFamily="34" charset="0"/>
              <a:ea typeface="Times New Roman" panose="02020603050405020304" pitchFamily="18" charset="0"/>
              <a:cs typeface="Mangal" panose="02040503050203030202" pitchFamily="18" charset="0"/>
            </a:endParaRPr>
          </a:p>
          <a:p>
            <a:pPr algn="ctr" defTabSz="914400" eaLnBrk="0" fontAlgn="base" hangingPunct="0">
              <a:spcBef>
                <a:spcPct val="0"/>
              </a:spcBef>
              <a:spcAft>
                <a:spcPct val="0"/>
              </a:spcAft>
            </a:pPr>
            <a:endParaRPr lang="en-US" altLang="en-US" sz="1400" b="1" u="sng" dirty="0">
              <a:latin typeface="Calibri" panose="020F0502020204030204" pitchFamily="34" charset="0"/>
              <a:ea typeface="Times New Roman" panose="02020603050405020304" pitchFamily="18" charset="0"/>
              <a:cs typeface="Mangal" panose="02040503050203030202" pitchFamily="18" charset="0"/>
            </a:endParaRPr>
          </a:p>
          <a:p>
            <a:pPr algn="ctr" defTabSz="914400" eaLnBrk="0" fontAlgn="base" hangingPunct="0">
              <a:spcBef>
                <a:spcPct val="0"/>
              </a:spcBef>
              <a:spcAft>
                <a:spcPct val="0"/>
              </a:spcAft>
            </a:pPr>
            <a:endParaRPr lang="en-US" altLang="en-US" sz="1400" b="1" u="sng" dirty="0">
              <a:latin typeface="Calibri" panose="020F0502020204030204" pitchFamily="34" charset="0"/>
              <a:ea typeface="Times New Roman" panose="02020603050405020304" pitchFamily="18" charset="0"/>
              <a:cs typeface="Mangal" panose="02040503050203030202" pitchFamily="18" charset="0"/>
            </a:endParaRPr>
          </a:p>
          <a:p>
            <a:pPr algn="ctr" defTabSz="914400" eaLnBrk="0" fontAlgn="base" hangingPunct="0">
              <a:spcBef>
                <a:spcPct val="0"/>
              </a:spcBef>
              <a:spcAft>
                <a:spcPct val="0"/>
              </a:spcAft>
            </a:pPr>
            <a:endParaRPr lang="en-US" altLang="en-US" sz="1400" b="1" u="sng" dirty="0">
              <a:latin typeface="Calibri" panose="020F0502020204030204" pitchFamily="34" charset="0"/>
              <a:ea typeface="Times New Roman" panose="02020603050405020304" pitchFamily="18" charset="0"/>
              <a:cs typeface="Mangal" panose="02040503050203030202" pitchFamily="18" charset="0"/>
            </a:endParaRPr>
          </a:p>
          <a:p>
            <a:pPr algn="ctr" defTabSz="914400" eaLnBrk="0" fontAlgn="base" hangingPunct="0">
              <a:spcBef>
                <a:spcPct val="0"/>
              </a:spcBef>
              <a:spcAft>
                <a:spcPct val="0"/>
              </a:spcAft>
            </a:pPr>
            <a:endParaRPr lang="en-US" altLang="en-US" sz="1400" b="1" u="sng" dirty="0">
              <a:latin typeface="Calibri" panose="020F0502020204030204" pitchFamily="34" charset="0"/>
              <a:ea typeface="Times New Roman" panose="02020603050405020304" pitchFamily="18" charset="0"/>
              <a:cs typeface="Mangal" panose="02040503050203030202" pitchFamily="18" charset="0"/>
            </a:endParaRPr>
          </a:p>
          <a:p>
            <a:pPr algn="ctr" defTabSz="914400" eaLnBrk="0" fontAlgn="base" hangingPunct="0">
              <a:spcBef>
                <a:spcPct val="0"/>
              </a:spcBef>
              <a:spcAft>
                <a:spcPct val="0"/>
              </a:spcAft>
            </a:pPr>
            <a:endParaRPr lang="en-US" altLang="en-US" sz="1400" b="1" u="sng" dirty="0">
              <a:latin typeface="Calibri" panose="020F0502020204030204" pitchFamily="34" charset="0"/>
              <a:ea typeface="Times New Roman" panose="02020603050405020304" pitchFamily="18" charset="0"/>
              <a:cs typeface="Mangal" panose="02040503050203030202" pitchFamily="18" charset="0"/>
            </a:endParaRPr>
          </a:p>
        </p:txBody>
      </p:sp>
      <p:sp>
        <p:nvSpPr>
          <p:cNvPr id="222" name="Duties of…">
            <a:extLst>
              <a:ext uri="{FF2B5EF4-FFF2-40B4-BE49-F238E27FC236}">
                <a16:creationId xmlns:a16="http://schemas.microsoft.com/office/drawing/2014/main" xmlns="" id="{F3C13B5B-B8B8-28C6-6903-927D43F203A1}"/>
              </a:ext>
            </a:extLst>
          </p:cNvPr>
          <p:cNvSpPr txBox="1"/>
          <p:nvPr/>
        </p:nvSpPr>
        <p:spPr>
          <a:xfrm>
            <a:off x="352880" y="2786719"/>
            <a:ext cx="3123185" cy="4137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018" tIns="22018" rIns="22018" bIns="22018">
            <a:spAutoFit/>
          </a:bodyPr>
          <a:lstStyle/>
          <a:p>
            <a:pPr algn="ctr">
              <a:spcAft>
                <a:spcPts val="1000"/>
              </a:spcAft>
            </a:pPr>
            <a:r>
              <a:rPr lang="hi-IN" sz="24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rPr>
              <a:t>रक्त की संरचना</a:t>
            </a:r>
            <a:endParaRPr lang="en-IN" sz="2800" dirty="0">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604235B8-3DA9-A966-10BB-19FD0B909307}"/>
              </a:ext>
            </a:extLst>
          </p:cNvPr>
          <p:cNvSpPr txBox="1"/>
          <p:nvPr/>
        </p:nvSpPr>
        <p:spPr>
          <a:xfrm>
            <a:off x="3958264" y="2433373"/>
            <a:ext cx="3814733" cy="2869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018" tIns="22018" rIns="22018" bIns="22018">
            <a:spAutoFit/>
          </a:bodyPr>
          <a:lstStyle/>
          <a:p>
            <a:pPr marL="276894" indent="-276894">
              <a:spcBef>
                <a:spcPts val="366"/>
              </a:spcBef>
              <a:buFont typeface="Arial" panose="020B0604020202020204" pitchFamily="34" charset="0"/>
              <a:buChar char="•"/>
              <a:tabLst>
                <a:tab pos="597556" algn="l"/>
                <a:tab pos="1112043" algn="l"/>
                <a:tab pos="1626530" algn="l"/>
                <a:tab pos="2141018" algn="l"/>
                <a:tab pos="2655504" algn="l"/>
                <a:tab pos="3169991" algn="l"/>
                <a:tab pos="3684479" algn="l"/>
                <a:tab pos="4198966" algn="l"/>
                <a:tab pos="4713453" algn="l"/>
                <a:tab pos="5227940" algn="l"/>
                <a:tab pos="5742428" algn="l"/>
              </a:tabLst>
              <a:defRPr/>
            </a:pPr>
            <a:endParaRPr lang="en-GB" sz="1576"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9040DAED-9B43-CC32-E5A9-086DF0E59E6E}"/>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733D1FF2-952C-044B-A576-5557B060D98E}"/>
              </a:ext>
            </a:extLst>
          </p:cNvPr>
          <p:cNvPicPr>
            <a:picLocks noChangeAspect="1"/>
          </p:cNvPicPr>
          <p:nvPr/>
        </p:nvPicPr>
        <p:blipFill>
          <a:blip r:embed="rId2" cstate="print"/>
          <a:stretch>
            <a:fillRect/>
          </a:stretch>
        </p:blipFill>
        <p:spPr>
          <a:xfrm>
            <a:off x="1550775" y="5189688"/>
            <a:ext cx="360921" cy="155396"/>
          </a:xfrm>
          <a:prstGeom prst="rect">
            <a:avLst/>
          </a:prstGeom>
        </p:spPr>
      </p:pic>
      <p:sp>
        <p:nvSpPr>
          <p:cNvPr id="4" name="TextBox 3">
            <a:extLst>
              <a:ext uri="{FF2B5EF4-FFF2-40B4-BE49-F238E27FC236}">
                <a16:creationId xmlns:a16="http://schemas.microsoft.com/office/drawing/2014/main" xmlns="" id="{63F6CF2B-44CD-D0D0-616B-6B8DAA991AB4}"/>
              </a:ext>
            </a:extLst>
          </p:cNvPr>
          <p:cNvSpPr txBox="1"/>
          <p:nvPr/>
        </p:nvSpPr>
        <p:spPr>
          <a:xfrm>
            <a:off x="3679669" y="1348113"/>
            <a:ext cx="5180280" cy="3992375"/>
          </a:xfrm>
          <a:prstGeom prst="rect">
            <a:avLst/>
          </a:prstGeom>
          <a:noFill/>
        </p:spPr>
        <p:txBody>
          <a:bodyPr wrap="square">
            <a:spAutoFit/>
          </a:bodyPr>
          <a:lstStyle/>
          <a:p>
            <a:pPr marL="742950" lvl="1" indent="-285750" algn="just">
              <a:lnSpc>
                <a:spcPct val="150000"/>
              </a:lnSpc>
              <a:spcAft>
                <a:spcPts val="1000"/>
              </a:spcAft>
              <a:buFont typeface="Courier New" panose="02070309020205020404" pitchFamily="49" charset="0"/>
              <a:buChar char="o"/>
              <a:tabLst>
                <a:tab pos="914400" algn="l"/>
              </a:tabLst>
            </a:pPr>
            <a:r>
              <a:rPr lang="hi-IN" sz="2000" dirty="0">
                <a:latin typeface="Bookman Old Style" panose="02050604050505020204" pitchFamily="18" charset="0"/>
                <a:ea typeface="Times New Roman" panose="02020603050405020304" pitchFamily="18" charset="0"/>
                <a:cs typeface="Mangal" panose="02040503050203030202" pitchFamily="18" charset="0"/>
              </a:rPr>
              <a:t>प्लाज्मा प्रोटीन (7%) – एल्ब्यूमिन; ग्लोब्यूलिन; फाइब्रिनोजन; प्रोथ्राम्बिन; हेपरिन</a:t>
            </a:r>
          </a:p>
          <a:p>
            <a:pPr marL="742950" lvl="1" indent="-285750" algn="just">
              <a:lnSpc>
                <a:spcPct val="150000"/>
              </a:lnSpc>
              <a:spcAft>
                <a:spcPts val="1000"/>
              </a:spcAft>
              <a:buFont typeface="Courier New" panose="02070309020205020404" pitchFamily="49" charset="0"/>
              <a:buChar char="o"/>
              <a:tabLst>
                <a:tab pos="914400" algn="l"/>
              </a:tabLst>
            </a:pPr>
            <a:r>
              <a:rPr lang="hi-IN" sz="2000" dirty="0">
                <a:latin typeface="Bookman Old Style" panose="02050604050505020204" pitchFamily="18" charset="0"/>
                <a:ea typeface="Times New Roman" panose="02020603050405020304" pitchFamily="18" charset="0"/>
                <a:cs typeface="Mangal" panose="02040503050203030202" pitchFamily="18" charset="0"/>
              </a:rPr>
              <a:t>मिनरल सॉल्ट (0-9%) – क्लोराइड; फॉस्फेट; सोडियम-बाइकार्बोनेट और पोटैशियम, मैग्नीशियम, कैल्शियम, आयरन, कॉपर और आयोडीन की थोड़ी मात्रा</a:t>
            </a:r>
          </a:p>
          <a:p>
            <a:pPr marL="742950" lvl="1" indent="-285750" algn="just">
              <a:lnSpc>
                <a:spcPct val="150000"/>
              </a:lnSpc>
              <a:spcAft>
                <a:spcPts val="1000"/>
              </a:spcAft>
              <a:buFont typeface="Courier New" panose="02070309020205020404" pitchFamily="49" charset="0"/>
              <a:buChar char="o"/>
              <a:tabLst>
                <a:tab pos="914400" algn="l"/>
              </a:tabLst>
            </a:pPr>
            <a:r>
              <a:rPr lang="hi-IN" sz="2000" dirty="0">
                <a:latin typeface="Bookman Old Style" panose="02050604050505020204" pitchFamily="18" charset="0"/>
                <a:ea typeface="Times New Roman" panose="02020603050405020304" pitchFamily="18" charset="0"/>
                <a:cs typeface="Mangal" panose="02040503050203030202" pitchFamily="18" charset="0"/>
              </a:rPr>
              <a:t>पोषक तत्व (पाचित भोजन से) – ग्लूकोज; अमीनो एसिड; फैटी एसिड; विटामिन</a:t>
            </a: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3237995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C9F1D37-1C57-E9D1-FBF6-DA8251FE335E}"/>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0B2B4E85-39C1-1145-A0AB-F980F2320DE1}"/>
              </a:ext>
            </a:extLst>
          </p:cNvPr>
          <p:cNvSpPr/>
          <p:nvPr/>
        </p:nvSpPr>
        <p:spPr>
          <a:xfrm>
            <a:off x="3837013" y="0"/>
            <a:ext cx="5428106" cy="685800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algn="ctr" defTabSz="914400" eaLnBrk="0" fontAlgn="base" hangingPunct="0">
              <a:spcBef>
                <a:spcPct val="0"/>
              </a:spcBef>
              <a:spcAft>
                <a:spcPct val="0"/>
              </a:spcAft>
            </a:pPr>
            <a:endParaRPr lang="en-US" altLang="en-US" sz="1400" b="1" u="sng" dirty="0">
              <a:latin typeface="Calibri" panose="020F0502020204030204" pitchFamily="34" charset="0"/>
              <a:ea typeface="Times New Roman" panose="02020603050405020304" pitchFamily="18" charset="0"/>
              <a:cs typeface="Mangal" panose="02040503050203030202" pitchFamily="18" charset="0"/>
            </a:endParaRPr>
          </a:p>
          <a:p>
            <a:pPr algn="ctr" defTabSz="914400" eaLnBrk="0" fontAlgn="base" hangingPunct="0">
              <a:spcBef>
                <a:spcPct val="0"/>
              </a:spcBef>
              <a:spcAft>
                <a:spcPct val="0"/>
              </a:spcAft>
            </a:pPr>
            <a:endParaRPr lang="en-US" altLang="en-US" sz="1400" b="1" u="sng" dirty="0">
              <a:latin typeface="Calibri" panose="020F0502020204030204" pitchFamily="34" charset="0"/>
              <a:ea typeface="Times New Roman" panose="02020603050405020304" pitchFamily="18" charset="0"/>
              <a:cs typeface="Mangal" panose="02040503050203030202" pitchFamily="18" charset="0"/>
            </a:endParaRPr>
          </a:p>
          <a:p>
            <a:pPr algn="ctr" defTabSz="914400" eaLnBrk="0" fontAlgn="base" hangingPunct="0">
              <a:spcBef>
                <a:spcPct val="0"/>
              </a:spcBef>
              <a:spcAft>
                <a:spcPct val="0"/>
              </a:spcAft>
            </a:pPr>
            <a:endParaRPr lang="en-US" altLang="en-US" sz="1400" b="1" u="sng" dirty="0">
              <a:latin typeface="Calibri" panose="020F0502020204030204" pitchFamily="34" charset="0"/>
              <a:ea typeface="Times New Roman" panose="02020603050405020304" pitchFamily="18" charset="0"/>
              <a:cs typeface="Mangal" panose="02040503050203030202" pitchFamily="18" charset="0"/>
            </a:endParaRPr>
          </a:p>
          <a:p>
            <a:pPr algn="ctr" defTabSz="914400" eaLnBrk="0" fontAlgn="base" hangingPunct="0">
              <a:spcBef>
                <a:spcPct val="0"/>
              </a:spcBef>
              <a:spcAft>
                <a:spcPct val="0"/>
              </a:spcAft>
            </a:pPr>
            <a:endParaRPr lang="en-US" altLang="en-US" sz="1400" b="1" u="sng" dirty="0">
              <a:latin typeface="Calibri" panose="020F0502020204030204" pitchFamily="34" charset="0"/>
              <a:ea typeface="Times New Roman" panose="02020603050405020304" pitchFamily="18" charset="0"/>
              <a:cs typeface="Mangal" panose="02040503050203030202" pitchFamily="18" charset="0"/>
            </a:endParaRPr>
          </a:p>
          <a:p>
            <a:pPr algn="ctr" defTabSz="914400" eaLnBrk="0" fontAlgn="base" hangingPunct="0">
              <a:spcBef>
                <a:spcPct val="0"/>
              </a:spcBef>
              <a:spcAft>
                <a:spcPct val="0"/>
              </a:spcAft>
            </a:pPr>
            <a:endParaRPr lang="en-US" altLang="en-US" sz="1400" b="1" u="sng" dirty="0">
              <a:latin typeface="Calibri" panose="020F0502020204030204" pitchFamily="34" charset="0"/>
              <a:ea typeface="Times New Roman" panose="02020603050405020304" pitchFamily="18" charset="0"/>
              <a:cs typeface="Mangal" panose="02040503050203030202" pitchFamily="18" charset="0"/>
            </a:endParaRPr>
          </a:p>
          <a:p>
            <a:pPr algn="ctr" defTabSz="914400" eaLnBrk="0" fontAlgn="base" hangingPunct="0">
              <a:spcBef>
                <a:spcPct val="0"/>
              </a:spcBef>
              <a:spcAft>
                <a:spcPct val="0"/>
              </a:spcAft>
            </a:pPr>
            <a:endParaRPr lang="en-US" altLang="en-US" sz="1400" b="1" u="sng" dirty="0">
              <a:latin typeface="Calibri" panose="020F0502020204030204" pitchFamily="34" charset="0"/>
              <a:ea typeface="Times New Roman" panose="02020603050405020304" pitchFamily="18" charset="0"/>
              <a:cs typeface="Mangal" panose="02040503050203030202" pitchFamily="18" charset="0"/>
            </a:endParaRPr>
          </a:p>
          <a:p>
            <a:pPr algn="ctr" defTabSz="914400" eaLnBrk="0" fontAlgn="base" hangingPunct="0">
              <a:spcBef>
                <a:spcPct val="0"/>
              </a:spcBef>
              <a:spcAft>
                <a:spcPct val="0"/>
              </a:spcAft>
            </a:pPr>
            <a:endParaRPr lang="en-US" altLang="en-US" sz="1400" b="1" u="sng" dirty="0">
              <a:latin typeface="Calibri" panose="020F0502020204030204" pitchFamily="34" charset="0"/>
              <a:ea typeface="Times New Roman" panose="02020603050405020304" pitchFamily="18" charset="0"/>
              <a:cs typeface="Mangal" panose="02040503050203030202" pitchFamily="18" charset="0"/>
            </a:endParaRPr>
          </a:p>
        </p:txBody>
      </p:sp>
      <p:sp>
        <p:nvSpPr>
          <p:cNvPr id="222" name="Duties of…">
            <a:extLst>
              <a:ext uri="{FF2B5EF4-FFF2-40B4-BE49-F238E27FC236}">
                <a16:creationId xmlns:a16="http://schemas.microsoft.com/office/drawing/2014/main" xmlns="" id="{1EDFB5E2-9E90-1217-4306-0B5274B44214}"/>
              </a:ext>
            </a:extLst>
          </p:cNvPr>
          <p:cNvSpPr txBox="1"/>
          <p:nvPr/>
        </p:nvSpPr>
        <p:spPr>
          <a:xfrm>
            <a:off x="352880" y="2786719"/>
            <a:ext cx="3123185" cy="4137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018" tIns="22018" rIns="22018" bIns="22018">
            <a:spAutoFit/>
          </a:bodyPr>
          <a:lstStyle/>
          <a:p>
            <a:pPr algn="ctr">
              <a:spcAft>
                <a:spcPts val="1000"/>
              </a:spcAft>
            </a:pPr>
            <a:r>
              <a:rPr lang="hi-IN" sz="24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rPr>
              <a:t>रक्त की संरचना</a:t>
            </a:r>
            <a:endParaRPr lang="en-IN" sz="2800" dirty="0">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5BBFD179-0AFF-AC0B-F911-3FDF3456F8F9}"/>
              </a:ext>
            </a:extLst>
          </p:cNvPr>
          <p:cNvSpPr txBox="1"/>
          <p:nvPr/>
        </p:nvSpPr>
        <p:spPr>
          <a:xfrm>
            <a:off x="3958264" y="2433373"/>
            <a:ext cx="3814733" cy="2869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018" tIns="22018" rIns="22018" bIns="22018">
            <a:spAutoFit/>
          </a:bodyPr>
          <a:lstStyle/>
          <a:p>
            <a:pPr marL="276894" indent="-276894">
              <a:spcBef>
                <a:spcPts val="366"/>
              </a:spcBef>
              <a:buFont typeface="Arial" panose="020B0604020202020204" pitchFamily="34" charset="0"/>
              <a:buChar char="•"/>
              <a:tabLst>
                <a:tab pos="597556" algn="l"/>
                <a:tab pos="1112043" algn="l"/>
                <a:tab pos="1626530" algn="l"/>
                <a:tab pos="2141018" algn="l"/>
                <a:tab pos="2655504" algn="l"/>
                <a:tab pos="3169991" algn="l"/>
                <a:tab pos="3684479" algn="l"/>
                <a:tab pos="4198966" algn="l"/>
                <a:tab pos="4713453" algn="l"/>
                <a:tab pos="5227940" algn="l"/>
                <a:tab pos="5742428" algn="l"/>
              </a:tabLst>
              <a:defRPr/>
            </a:pPr>
            <a:endParaRPr lang="en-GB" sz="1576"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964981EF-1A27-0402-2A45-330BCDD05C4B}"/>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55A4F662-4EBE-78E5-BE5A-98345C51EB65}"/>
              </a:ext>
            </a:extLst>
          </p:cNvPr>
          <p:cNvPicPr>
            <a:picLocks noChangeAspect="1"/>
          </p:cNvPicPr>
          <p:nvPr/>
        </p:nvPicPr>
        <p:blipFill>
          <a:blip r:embed="rId2" cstate="print"/>
          <a:stretch>
            <a:fillRect/>
          </a:stretch>
        </p:blipFill>
        <p:spPr>
          <a:xfrm>
            <a:off x="1550775" y="5189688"/>
            <a:ext cx="360921" cy="155396"/>
          </a:xfrm>
          <a:prstGeom prst="rect">
            <a:avLst/>
          </a:prstGeom>
        </p:spPr>
      </p:pic>
      <p:sp>
        <p:nvSpPr>
          <p:cNvPr id="6" name="TextBox 5">
            <a:extLst>
              <a:ext uri="{FF2B5EF4-FFF2-40B4-BE49-F238E27FC236}">
                <a16:creationId xmlns:a16="http://schemas.microsoft.com/office/drawing/2014/main" xmlns="" id="{B7AE2CC5-6966-4800-E1B2-455BA3EE8A35}"/>
              </a:ext>
            </a:extLst>
          </p:cNvPr>
          <p:cNvSpPr txBox="1"/>
          <p:nvPr/>
        </p:nvSpPr>
        <p:spPr>
          <a:xfrm>
            <a:off x="3603403" y="1701743"/>
            <a:ext cx="5392734" cy="3954801"/>
          </a:xfrm>
          <a:prstGeom prst="rect">
            <a:avLst/>
          </a:prstGeom>
          <a:noFill/>
        </p:spPr>
        <p:txBody>
          <a:bodyPr wrap="square">
            <a:spAutoFit/>
          </a:bodyPr>
          <a:lstStyle/>
          <a:p>
            <a:pPr marL="742950" lvl="1" indent="-285750" algn="just">
              <a:lnSpc>
                <a:spcPct val="150000"/>
              </a:lnSpc>
              <a:spcAft>
                <a:spcPts val="1000"/>
              </a:spcAft>
              <a:buFont typeface="Courier New" panose="02070309020205020404" pitchFamily="49" charset="0"/>
              <a:buChar char="o"/>
              <a:tabLst>
                <a:tab pos="914400" algn="l"/>
              </a:tabLst>
            </a:pPr>
            <a:r>
              <a:rPr lang="hi-IN" sz="2000" dirty="0">
                <a:latin typeface="Bookman Old Style" panose="02050604050505020204" pitchFamily="18" charset="0"/>
                <a:ea typeface="Times New Roman" panose="02020603050405020304" pitchFamily="18" charset="0"/>
                <a:cs typeface="Mangal" panose="02040503050203030202" pitchFamily="18" charset="0"/>
              </a:rPr>
              <a:t>कार्बनिक अपशिष्ट पदार्थ – यूरिया; यूरिक एसिड; क्रिएटिनिन</a:t>
            </a:r>
          </a:p>
          <a:p>
            <a:pPr marL="742950" lvl="1" indent="-285750" algn="just">
              <a:lnSpc>
                <a:spcPct val="150000"/>
              </a:lnSpc>
              <a:spcAft>
                <a:spcPts val="1000"/>
              </a:spcAft>
              <a:buFont typeface="Courier New" panose="02070309020205020404" pitchFamily="49" charset="0"/>
              <a:buChar char="o"/>
              <a:tabLst>
                <a:tab pos="914400" algn="l"/>
              </a:tabLst>
            </a:pPr>
            <a:r>
              <a:rPr lang="hi-IN" sz="2000" dirty="0">
                <a:latin typeface="Bookman Old Style" panose="02050604050505020204" pitchFamily="18" charset="0"/>
                <a:ea typeface="Times New Roman" panose="02020603050405020304" pitchFamily="18" charset="0"/>
                <a:cs typeface="Mangal" panose="02040503050203030202" pitchFamily="18" charset="0"/>
              </a:rPr>
              <a:t>एंटीबॉडी और एंटीटॉक्सिन</a:t>
            </a:r>
          </a:p>
          <a:p>
            <a:pPr marL="742950" lvl="1" indent="-285750" algn="just">
              <a:lnSpc>
                <a:spcPct val="150000"/>
              </a:lnSpc>
              <a:spcAft>
                <a:spcPts val="1000"/>
              </a:spcAft>
              <a:buFont typeface="Courier New" panose="02070309020205020404" pitchFamily="49" charset="0"/>
              <a:buChar char="o"/>
              <a:tabLst>
                <a:tab pos="914400" algn="l"/>
              </a:tabLst>
            </a:pPr>
            <a:r>
              <a:rPr lang="hi-IN" sz="2000" dirty="0">
                <a:latin typeface="Bookman Old Style" panose="02050604050505020204" pitchFamily="18" charset="0"/>
                <a:ea typeface="Times New Roman" panose="02020603050405020304" pitchFamily="18" charset="0"/>
                <a:cs typeface="Mangal" panose="02040503050203030202" pitchFamily="18" charset="0"/>
              </a:rPr>
              <a:t>हार्मोन – एंडोक्राइन (नलिका रहित) ग्रंथियों से</a:t>
            </a:r>
          </a:p>
          <a:p>
            <a:pPr marL="742950" lvl="1" indent="-285750" algn="just">
              <a:lnSpc>
                <a:spcPct val="150000"/>
              </a:lnSpc>
              <a:spcAft>
                <a:spcPts val="1000"/>
              </a:spcAft>
              <a:buFont typeface="Courier New" panose="02070309020205020404" pitchFamily="49" charset="0"/>
              <a:buChar char="o"/>
              <a:tabLst>
                <a:tab pos="914400" algn="l"/>
              </a:tabLst>
            </a:pPr>
            <a:r>
              <a:rPr lang="hi-IN" sz="2000" dirty="0">
                <a:latin typeface="Bookman Old Style" panose="02050604050505020204" pitchFamily="18" charset="0"/>
                <a:ea typeface="Times New Roman" panose="02020603050405020304" pitchFamily="18" charset="0"/>
                <a:cs typeface="Mangal" panose="02040503050203030202" pitchFamily="18" charset="0"/>
              </a:rPr>
              <a:t>एंजाइम – एक्सोक्राइन (नलिका युक्त) ग्रंथियों से</a:t>
            </a:r>
          </a:p>
          <a:p>
            <a:pPr marL="742950" lvl="1" indent="-285750" algn="just">
              <a:lnSpc>
                <a:spcPct val="150000"/>
              </a:lnSpc>
              <a:spcAft>
                <a:spcPts val="1000"/>
              </a:spcAft>
              <a:buFont typeface="Courier New" panose="02070309020205020404" pitchFamily="49" charset="0"/>
              <a:buChar char="o"/>
              <a:tabLst>
                <a:tab pos="914400" algn="l"/>
              </a:tabLst>
            </a:pPr>
            <a:r>
              <a:rPr lang="hi-IN" sz="2000" dirty="0">
                <a:latin typeface="Bookman Old Style" panose="02050604050505020204" pitchFamily="18" charset="0"/>
                <a:ea typeface="Times New Roman" panose="02020603050405020304" pitchFamily="18" charset="0"/>
                <a:cs typeface="Mangal" panose="02040503050203030202" pitchFamily="18" charset="0"/>
              </a:rPr>
              <a:t>गैसें – थोड़ी मात्रा में घुली ऑक्सीजन; </a:t>
            </a:r>
            <a:r>
              <a:rPr lang="en-US" sz="2000" dirty="0">
                <a:latin typeface="Bookman Old Style" panose="02050604050505020204" pitchFamily="18" charset="0"/>
                <a:ea typeface="Times New Roman" panose="02020603050405020304" pitchFamily="18" charset="0"/>
                <a:cs typeface="Mangal" panose="02040503050203030202" pitchFamily="18" charset="0"/>
              </a:rPr>
              <a:t>CO2; </a:t>
            </a:r>
            <a:r>
              <a:rPr lang="hi-IN" sz="2000" dirty="0">
                <a:latin typeface="Bookman Old Style" panose="02050604050505020204" pitchFamily="18" charset="0"/>
                <a:ea typeface="Times New Roman" panose="02020603050405020304" pitchFamily="18" charset="0"/>
                <a:cs typeface="Mangal" panose="02040503050203030202" pitchFamily="18" charset="0"/>
              </a:rPr>
              <a:t>नाइट्रोजन</a:t>
            </a:r>
            <a:r>
              <a:rPr lang="en-US" sz="2800" b="1" dirty="0">
                <a:latin typeface="Calibri" panose="020F0502020204030204" pitchFamily="34" charset="0"/>
                <a:ea typeface="Times New Roman" panose="02020603050405020304" pitchFamily="18" charset="0"/>
                <a:cs typeface="Mangal" panose="02040503050203030202" pitchFamily="18" charset="0"/>
              </a:rPr>
              <a:t> </a:t>
            </a:r>
            <a:endParaRPr lang="en-IN" sz="32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2452335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0FA60A6-B04A-E53B-CA9D-F2351F143311}"/>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B31F6FE9-B087-21EB-BEBB-8A2201F7D7D7}"/>
              </a:ext>
            </a:extLst>
          </p:cNvPr>
          <p:cNvSpPr/>
          <p:nvPr/>
        </p:nvSpPr>
        <p:spPr>
          <a:xfrm>
            <a:off x="3837013" y="0"/>
            <a:ext cx="5428106" cy="685800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algn="ctr" defTabSz="914400" eaLnBrk="0" fontAlgn="base" hangingPunct="0">
              <a:spcBef>
                <a:spcPct val="0"/>
              </a:spcBef>
              <a:spcAft>
                <a:spcPct val="0"/>
              </a:spcAft>
            </a:pPr>
            <a:endParaRPr lang="en-US" altLang="en-US" sz="1400" b="1" u="sng" dirty="0">
              <a:latin typeface="Calibri" panose="020F0502020204030204" pitchFamily="34" charset="0"/>
              <a:ea typeface="Times New Roman" panose="02020603050405020304" pitchFamily="18" charset="0"/>
              <a:cs typeface="Mangal" panose="02040503050203030202" pitchFamily="18" charset="0"/>
            </a:endParaRPr>
          </a:p>
          <a:p>
            <a:pPr algn="ctr" defTabSz="914400" eaLnBrk="0" fontAlgn="base" hangingPunct="0">
              <a:spcBef>
                <a:spcPct val="0"/>
              </a:spcBef>
              <a:spcAft>
                <a:spcPct val="0"/>
              </a:spcAft>
            </a:pPr>
            <a:endParaRPr lang="en-US" altLang="en-US" sz="1400" b="1" u="sng" dirty="0">
              <a:latin typeface="Calibri" panose="020F0502020204030204" pitchFamily="34" charset="0"/>
              <a:ea typeface="Times New Roman" panose="02020603050405020304" pitchFamily="18" charset="0"/>
              <a:cs typeface="Mangal" panose="02040503050203030202" pitchFamily="18" charset="0"/>
            </a:endParaRPr>
          </a:p>
          <a:p>
            <a:pPr algn="ctr" defTabSz="914400" eaLnBrk="0" fontAlgn="base" hangingPunct="0">
              <a:spcBef>
                <a:spcPct val="0"/>
              </a:spcBef>
              <a:spcAft>
                <a:spcPct val="0"/>
              </a:spcAft>
            </a:pPr>
            <a:endParaRPr lang="en-US" altLang="en-US" sz="1400" b="1" u="sng" dirty="0">
              <a:latin typeface="Calibri" panose="020F0502020204030204" pitchFamily="34" charset="0"/>
              <a:ea typeface="Times New Roman" panose="02020603050405020304" pitchFamily="18" charset="0"/>
              <a:cs typeface="Mangal" panose="02040503050203030202" pitchFamily="18" charset="0"/>
            </a:endParaRPr>
          </a:p>
          <a:p>
            <a:pPr algn="ctr" defTabSz="914400" eaLnBrk="0" fontAlgn="base" hangingPunct="0">
              <a:spcBef>
                <a:spcPct val="0"/>
              </a:spcBef>
              <a:spcAft>
                <a:spcPct val="0"/>
              </a:spcAft>
            </a:pPr>
            <a:endParaRPr lang="en-US" altLang="en-US" sz="1400" b="1" u="sng" dirty="0">
              <a:latin typeface="Calibri" panose="020F0502020204030204" pitchFamily="34" charset="0"/>
              <a:ea typeface="Times New Roman" panose="02020603050405020304" pitchFamily="18" charset="0"/>
              <a:cs typeface="Mangal" panose="02040503050203030202" pitchFamily="18" charset="0"/>
            </a:endParaRPr>
          </a:p>
          <a:p>
            <a:pPr algn="ctr" defTabSz="914400" eaLnBrk="0" fontAlgn="base" hangingPunct="0">
              <a:spcBef>
                <a:spcPct val="0"/>
              </a:spcBef>
              <a:spcAft>
                <a:spcPct val="0"/>
              </a:spcAft>
            </a:pPr>
            <a:endParaRPr lang="en-US" altLang="en-US" sz="1400" b="1" u="sng" dirty="0">
              <a:latin typeface="Calibri" panose="020F0502020204030204" pitchFamily="34" charset="0"/>
              <a:ea typeface="Times New Roman" panose="02020603050405020304" pitchFamily="18" charset="0"/>
              <a:cs typeface="Mangal" panose="02040503050203030202" pitchFamily="18" charset="0"/>
            </a:endParaRPr>
          </a:p>
          <a:p>
            <a:pPr algn="ctr" defTabSz="914400" eaLnBrk="0" fontAlgn="base" hangingPunct="0">
              <a:spcBef>
                <a:spcPct val="0"/>
              </a:spcBef>
              <a:spcAft>
                <a:spcPct val="0"/>
              </a:spcAft>
            </a:pPr>
            <a:endParaRPr lang="en-US" altLang="en-US" sz="1400" b="1" u="sng" dirty="0">
              <a:latin typeface="Calibri" panose="020F0502020204030204" pitchFamily="34" charset="0"/>
              <a:ea typeface="Times New Roman" panose="02020603050405020304" pitchFamily="18" charset="0"/>
              <a:cs typeface="Mangal" panose="02040503050203030202" pitchFamily="18" charset="0"/>
            </a:endParaRPr>
          </a:p>
          <a:p>
            <a:pPr algn="ctr" defTabSz="914400" eaLnBrk="0" fontAlgn="base" hangingPunct="0">
              <a:spcBef>
                <a:spcPct val="0"/>
              </a:spcBef>
              <a:spcAft>
                <a:spcPct val="0"/>
              </a:spcAft>
            </a:pPr>
            <a:endParaRPr lang="en-US" altLang="en-US" sz="1400" b="1" u="sng" dirty="0">
              <a:latin typeface="Calibri" panose="020F0502020204030204" pitchFamily="34" charset="0"/>
              <a:ea typeface="Times New Roman" panose="02020603050405020304" pitchFamily="18" charset="0"/>
              <a:cs typeface="Mangal" panose="02040503050203030202" pitchFamily="18" charset="0"/>
            </a:endParaRPr>
          </a:p>
        </p:txBody>
      </p:sp>
      <p:sp>
        <p:nvSpPr>
          <p:cNvPr id="222" name="Duties of…">
            <a:extLst>
              <a:ext uri="{FF2B5EF4-FFF2-40B4-BE49-F238E27FC236}">
                <a16:creationId xmlns:a16="http://schemas.microsoft.com/office/drawing/2014/main" xmlns="" id="{1B4740EE-D591-EBB8-AD2D-0DD695001754}"/>
              </a:ext>
            </a:extLst>
          </p:cNvPr>
          <p:cNvSpPr txBox="1"/>
          <p:nvPr/>
        </p:nvSpPr>
        <p:spPr>
          <a:xfrm>
            <a:off x="352880" y="2786719"/>
            <a:ext cx="3123185" cy="4137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018" tIns="22018" rIns="22018" bIns="22018">
            <a:spAutoFit/>
          </a:bodyPr>
          <a:lstStyle/>
          <a:p>
            <a:pPr algn="ctr">
              <a:spcAft>
                <a:spcPts val="1000"/>
              </a:spcAft>
            </a:pPr>
            <a:r>
              <a:rPr lang="hi-IN" sz="24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rPr>
              <a:t>कोशिकीय सामग्री</a:t>
            </a:r>
            <a:endParaRPr lang="en-IN" sz="2800" dirty="0">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AF1D40F0-DA9A-F5C7-2006-8A8EFA68761A}"/>
              </a:ext>
            </a:extLst>
          </p:cNvPr>
          <p:cNvSpPr txBox="1"/>
          <p:nvPr/>
        </p:nvSpPr>
        <p:spPr>
          <a:xfrm>
            <a:off x="3958264" y="2433373"/>
            <a:ext cx="3814733" cy="2869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018" tIns="22018" rIns="22018" bIns="22018">
            <a:spAutoFit/>
          </a:bodyPr>
          <a:lstStyle/>
          <a:p>
            <a:pPr marL="276894" indent="-276894">
              <a:spcBef>
                <a:spcPts val="366"/>
              </a:spcBef>
              <a:buFont typeface="Arial" panose="020B0604020202020204" pitchFamily="34" charset="0"/>
              <a:buChar char="•"/>
              <a:tabLst>
                <a:tab pos="597556" algn="l"/>
                <a:tab pos="1112043" algn="l"/>
                <a:tab pos="1626530" algn="l"/>
                <a:tab pos="2141018" algn="l"/>
                <a:tab pos="2655504" algn="l"/>
                <a:tab pos="3169991" algn="l"/>
                <a:tab pos="3684479" algn="l"/>
                <a:tab pos="4198966" algn="l"/>
                <a:tab pos="4713453" algn="l"/>
                <a:tab pos="5227940" algn="l"/>
                <a:tab pos="5742428" algn="l"/>
              </a:tabLst>
              <a:defRPr/>
            </a:pPr>
            <a:endParaRPr lang="en-GB" sz="1576"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9F79781E-8C98-7412-7A31-261863D14D5A}"/>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1B98D5B3-3B9F-365F-6335-BCDC6D47008A}"/>
              </a:ext>
            </a:extLst>
          </p:cNvPr>
          <p:cNvPicPr>
            <a:picLocks noChangeAspect="1"/>
          </p:cNvPicPr>
          <p:nvPr/>
        </p:nvPicPr>
        <p:blipFill>
          <a:blip r:embed="rId2" cstate="print"/>
          <a:stretch>
            <a:fillRect/>
          </a:stretch>
        </p:blipFill>
        <p:spPr>
          <a:xfrm>
            <a:off x="1550775" y="5189688"/>
            <a:ext cx="360921" cy="155396"/>
          </a:xfrm>
          <a:prstGeom prst="rect">
            <a:avLst/>
          </a:prstGeom>
        </p:spPr>
      </p:pic>
      <p:sp>
        <p:nvSpPr>
          <p:cNvPr id="4" name="TextBox 3">
            <a:extLst>
              <a:ext uri="{FF2B5EF4-FFF2-40B4-BE49-F238E27FC236}">
                <a16:creationId xmlns:a16="http://schemas.microsoft.com/office/drawing/2014/main" xmlns="" id="{45142F70-CA67-62DB-F554-A1B8E4CC625C}"/>
              </a:ext>
            </a:extLst>
          </p:cNvPr>
          <p:cNvSpPr txBox="1"/>
          <p:nvPr/>
        </p:nvSpPr>
        <p:spPr>
          <a:xfrm>
            <a:off x="3922734" y="1725139"/>
            <a:ext cx="5221266" cy="4319131"/>
          </a:xfrm>
          <a:prstGeom prst="rect">
            <a:avLst/>
          </a:prstGeom>
          <a:noFill/>
        </p:spPr>
        <p:txBody>
          <a:bodyPr wrap="square">
            <a:spAutoFit/>
          </a:bodyPr>
          <a:lstStyle/>
          <a:p>
            <a:pPr algn="just">
              <a:lnSpc>
                <a:spcPct val="115000"/>
              </a:lnSpc>
              <a:spcAft>
                <a:spcPts val="1000"/>
              </a:spcAft>
            </a:pPr>
            <a:r>
              <a:rPr lang="hi-IN" sz="2000" u="sng" dirty="0">
                <a:solidFill>
                  <a:srgbClr val="FF0000"/>
                </a:solidFill>
                <a:latin typeface="Bookman Old Style" panose="02050604050505020204" pitchFamily="18" charset="0"/>
                <a:ea typeface="Times New Roman" panose="02020603050405020304" pitchFamily="18" charset="0"/>
                <a:cs typeface="Mangal" panose="02040503050203030202" pitchFamily="18" charset="0"/>
              </a:rPr>
              <a:t>एरिथ्रोसाइट्स (लाल रक्त कणिकाएँ – </a:t>
            </a:r>
            <a:r>
              <a:rPr lang="en-US" sz="2000" u="sng" dirty="0">
                <a:solidFill>
                  <a:srgbClr val="FF0000"/>
                </a:solidFill>
                <a:latin typeface="Bookman Old Style" panose="02050604050505020204" pitchFamily="18" charset="0"/>
                <a:ea typeface="Times New Roman" panose="02020603050405020304" pitchFamily="18" charset="0"/>
                <a:cs typeface="Mangal" panose="02040503050203030202" pitchFamily="18" charset="0"/>
              </a:rPr>
              <a:t>RBCs)</a:t>
            </a:r>
            <a:r>
              <a:rPr lang="en-US" sz="2000" dirty="0">
                <a:solidFill>
                  <a:srgbClr val="FF0000"/>
                </a:solidFill>
                <a:latin typeface="Bookman Old Style" panose="02050604050505020204" pitchFamily="18" charset="0"/>
                <a:ea typeface="Times New Roman" panose="02020603050405020304" pitchFamily="18" charset="0"/>
                <a:cs typeface="Mangal" panose="02040503050203030202" pitchFamily="18" charset="0"/>
              </a:rPr>
              <a:t>:</a:t>
            </a:r>
            <a:endParaRPr lang="en-IN" sz="2000" dirty="0">
              <a:latin typeface="Calibri" panose="020F0502020204030204" pitchFamily="34" charset="0"/>
              <a:ea typeface="Times New Roman" panose="02020603050405020304" pitchFamily="18" charset="0"/>
              <a:cs typeface="Mangal" panose="02040503050203030202" pitchFamily="18" charset="0"/>
            </a:endParaRPr>
          </a:p>
          <a:p>
            <a:pPr marL="342900" indent="-342900" algn="just">
              <a:lnSpc>
                <a:spcPct val="150000"/>
              </a:lnSpc>
              <a:spcAft>
                <a:spcPts val="1000"/>
              </a:spcAft>
              <a:buFont typeface="Wingdings" panose="05000000000000000000" pitchFamily="2" charset="2"/>
              <a:buChar char=""/>
              <a:tabLst>
                <a:tab pos="502920" algn="l"/>
              </a:tabLst>
            </a:pPr>
            <a:r>
              <a:rPr lang="hi-IN" sz="2000" dirty="0">
                <a:latin typeface="Bookman Old Style" panose="02050604050505020204" pitchFamily="18" charset="0"/>
                <a:ea typeface="Times New Roman" panose="02020603050405020304" pitchFamily="18" charset="0"/>
                <a:cs typeface="Mangal" panose="02040503050203030202" pitchFamily="18" charset="0"/>
              </a:rPr>
              <a:t>छोटी, डिस्क के आकार की संरचनाएं जिनकी सतह अंदर की ओर वक्राकार होती है</a:t>
            </a:r>
          </a:p>
          <a:p>
            <a:pPr marL="342900" indent="-342900" algn="just">
              <a:lnSpc>
                <a:spcPct val="150000"/>
              </a:lnSpc>
              <a:spcAft>
                <a:spcPts val="1000"/>
              </a:spcAft>
              <a:buFont typeface="Wingdings" panose="05000000000000000000" pitchFamily="2" charset="2"/>
              <a:buChar char=""/>
              <a:tabLst>
                <a:tab pos="502920" algn="l"/>
              </a:tabLst>
            </a:pPr>
            <a:r>
              <a:rPr lang="hi-IN" sz="2000" dirty="0">
                <a:latin typeface="Bookman Old Style" panose="02050604050505020204" pitchFamily="18" charset="0"/>
                <a:ea typeface="Times New Roman" panose="02020603050405020304" pitchFamily="18" charset="0"/>
                <a:cs typeface="Mangal" panose="02040503050203030202" pitchFamily="18" charset="0"/>
              </a:rPr>
              <a:t>न्यूक्लियस रहित</a:t>
            </a:r>
          </a:p>
          <a:p>
            <a:pPr marL="342900" indent="-342900" algn="just">
              <a:lnSpc>
                <a:spcPct val="150000"/>
              </a:lnSpc>
              <a:spcAft>
                <a:spcPts val="1000"/>
              </a:spcAft>
              <a:buFont typeface="Wingdings" panose="05000000000000000000" pitchFamily="2" charset="2"/>
              <a:buChar char=""/>
              <a:tabLst>
                <a:tab pos="502920" algn="l"/>
              </a:tabLst>
            </a:pPr>
            <a:r>
              <a:rPr lang="hi-IN" sz="2000" dirty="0">
                <a:latin typeface="Bookman Old Style" panose="02050604050505020204" pitchFamily="18" charset="0"/>
                <a:ea typeface="Times New Roman" panose="02020603050405020304" pitchFamily="18" charset="0"/>
                <a:cs typeface="Mangal" panose="02040503050203030202" pitchFamily="18" charset="0"/>
              </a:rPr>
              <a:t>आमतौर पर व्यास में लगभग 7 माइक्रोन</a:t>
            </a:r>
          </a:p>
          <a:p>
            <a:pPr marL="342900" indent="-342900" algn="just">
              <a:lnSpc>
                <a:spcPct val="150000"/>
              </a:lnSpc>
              <a:spcAft>
                <a:spcPts val="1000"/>
              </a:spcAft>
              <a:buFont typeface="Wingdings" panose="05000000000000000000" pitchFamily="2" charset="2"/>
              <a:buChar char=""/>
              <a:tabLst>
                <a:tab pos="502920" algn="l"/>
              </a:tabLst>
            </a:pPr>
            <a:r>
              <a:rPr lang="hi-IN" sz="2000" dirty="0">
                <a:latin typeface="Bookman Old Style" panose="02050604050505020204" pitchFamily="18" charset="0"/>
                <a:ea typeface="Times New Roman" panose="02020603050405020304" pitchFamily="18" charset="0"/>
                <a:cs typeface="Mangal" panose="02040503050203030202" pitchFamily="18" charset="0"/>
              </a:rPr>
              <a:t>सामान्य संख्या:</a:t>
            </a:r>
          </a:p>
          <a:p>
            <a:pPr marL="342900" indent="-342900" algn="just">
              <a:lnSpc>
                <a:spcPct val="150000"/>
              </a:lnSpc>
              <a:spcAft>
                <a:spcPts val="1000"/>
              </a:spcAft>
              <a:buFont typeface="Wingdings" panose="05000000000000000000" pitchFamily="2" charset="2"/>
              <a:buChar char=""/>
              <a:tabLst>
                <a:tab pos="502920" algn="l"/>
              </a:tabLst>
            </a:pPr>
            <a:r>
              <a:rPr lang="hi-IN" sz="2000" dirty="0">
                <a:latin typeface="Bookman Old Style" panose="02050604050505020204" pitchFamily="18" charset="0"/>
                <a:ea typeface="Times New Roman" panose="02020603050405020304" pitchFamily="18" charset="0"/>
                <a:cs typeface="Mangal" panose="02040503050203030202" pitchFamily="18" charset="0"/>
              </a:rPr>
              <a:t>5 – 5.5 मिलियन/घन मिमी (पुरुष); 4.5 – 5 मिलियन/घन मिमी (महिलाएं)</a:t>
            </a:r>
            <a:endParaRPr lang="en-IN" sz="28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24576245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364</TotalTime>
  <Words>3629</Words>
  <Application>Microsoft Office PowerPoint</Application>
  <PresentationFormat>On-screen Show (4:3)</PresentationFormat>
  <Paragraphs>684</Paragraphs>
  <Slides>69</Slides>
  <Notes>0</Notes>
  <HiddenSlides>0</HiddenSlides>
  <MMClips>0</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MTI MTI</dc:creator>
  <cp:lastModifiedBy>NDRF MEDICAL</cp:lastModifiedBy>
  <cp:revision>58</cp:revision>
  <dcterms:created xsi:type="dcterms:W3CDTF">2022-10-05T12:03:00Z</dcterms:created>
  <dcterms:modified xsi:type="dcterms:W3CDTF">2025-12-20T08:14:37Z</dcterms:modified>
</cp:coreProperties>
</file>