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17" autoAdjust="0"/>
  </p:normalViewPr>
  <p:slideViewPr>
    <p:cSldViewPr snapToGrid="0">
      <p:cViewPr varScale="1">
        <p:scale>
          <a:sx n="100" d="100"/>
          <a:sy n="100" d="100"/>
        </p:scale>
        <p:origin x="18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DFC6-FCC6-69F9-6610-6C26C93FE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6EE7E-2A4D-9990-73F1-3ABD4DC7C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D0E0B-AAB1-2269-D378-2F82E61D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8FB6B-B371-4ECD-702E-0D34167A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AB7AB-AD16-D055-602A-1A5980CA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238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484C-FBCE-612D-480D-3A2FC73D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57F47D-EAC3-2DF2-B566-87F6D6D9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7D82F-71AE-C4D0-C946-F84119D2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C2098-EB62-0639-5926-CC90B035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4A681-B37F-50AA-F60F-394E22DC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772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A5B4A5-A34C-712E-98B3-DD74D7AE5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BF113-5145-9CAB-CE76-1B218C3A3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3558C-BB47-03CC-222D-1ACD9B09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3879B-5700-EBC5-D367-E3780AA2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AF79E-A790-28BF-A42D-75570F48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342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6EB6-F811-2C76-C29D-2746779C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F35E7-D4FD-6818-DC85-82C53F0DA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CB306-5657-4692-0973-6B023C74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0187B-608C-DD65-4E0F-902DAFC4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ADBB3-20A9-F3B3-1D21-5F58180C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90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78F9-4AEA-C17E-DACB-8C908915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55418-43B9-17A4-D040-2DD25A80F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A6C5C-CCE5-12D0-0C87-B71AB64B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CA517-319A-13ED-9C55-F8DF6E7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F5D61-547F-7B6E-F604-1A468828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65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79F4-D70E-CC74-B556-7A162850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218E4-99BD-2E62-0E96-88CE729EE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6A744-78B6-4BF9-108B-55EA0A7D9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A6EF3-06A9-14DB-E12F-97D5A478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446FB-7D2B-C79D-F3B6-568E4F8B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2248C-1376-0611-6C20-BC8FA117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207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9842-1E91-A865-DE78-D3AF5F22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3E9EC-A143-C394-CA08-90EC7DF9A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ABFDB-C596-7150-D93B-7B6B868B8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1A53C9-4339-98F6-894F-420558CA6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572F3-5755-7FC0-2C13-B7EDFFA97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FF761D-79F4-DDE9-C0BC-524312EB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37CFB2-08D0-73A3-8B82-B2258C55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E7795-FA7F-1F88-A0BD-18B227E8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180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3B8E7-4822-99C5-324F-A6A92E83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E9405-4250-3B7C-CFC8-04F0D3FA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8A765-537A-CF01-E7F5-DE2BDE07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93177-253E-4C3B-D151-CFFF81F6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117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DFEA8F-11E6-3199-FD7F-E6ED9D9EA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1D277-5546-C810-D16D-9D5CFE95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FF780-DCCD-55D8-13BA-7C0EBFA9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68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5182-2DE9-9449-2689-B6E4B1BE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6A762-ADDC-5871-4703-E961A0239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E9574-4E79-B3A7-7B54-618EEAC60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488DE-5D90-302F-66B1-295B507F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63A85-9BBD-C2DA-B4C2-76EF2C96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1F0DD-0EBC-D7F5-7DDA-E41F415C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69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8FF76-CA74-7A18-4E6D-40EB2EFA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065FA-6C71-96B7-74A2-FAECB1FE7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014C3-DAE5-CF9E-C965-8D71E120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C7A48-97C7-6E83-D625-1294160A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37C1F-8A96-AE3E-C4A8-04D200A6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D5B8B-343C-117E-C7F0-D452AAFD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602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1168E-26EE-1255-76BF-133EEB46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9105C-811E-214B-3713-913676600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DE71D-44EF-1121-7BC3-7028C15CE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E52A8-0DAD-46E2-B3F1-2DC256237B6C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A0B4C-BDDE-40E6-9B9F-E46E69B8E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1843D-707E-E35F-9124-BE8929C40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907B2-2C50-C4A5-A18F-49FF5EE1B9D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04" y="46277"/>
            <a:ext cx="959797" cy="112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0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C095-E577-68E7-3ABA-4F19D97C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SURGICAL INSTRUMENTS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CA10B7-3889-DC4A-9614-41E63940BE7C}"/>
              </a:ext>
            </a:extLst>
          </p:cNvPr>
          <p:cNvSpPr>
            <a:spLocks noGrp="1"/>
          </p:cNvSpPr>
          <p:nvPr/>
        </p:nvSpPr>
        <p:spPr>
          <a:xfrm>
            <a:off x="2776970" y="1122363"/>
            <a:ext cx="325755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-47</a:t>
            </a:r>
            <a:endParaRPr lang="en-IN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6172200" y="5105400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AMANDEEP KAUR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ASI/ANM</a:t>
            </a:r>
          </a:p>
        </p:txBody>
      </p:sp>
    </p:spTree>
    <p:extLst>
      <p:ext uri="{BB962C8B-B14F-4D97-AF65-F5344CB8AC3E}">
        <p14:creationId xmlns:p14="http://schemas.microsoft.com/office/powerpoint/2010/main" val="272091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CFEC-20A7-76AC-5DA8-9FA71C40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35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762CE5-20F4-A0BC-150E-DA86E1BE2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019" y="0"/>
            <a:ext cx="8609274" cy="7312420"/>
          </a:xfrm>
        </p:spPr>
      </p:pic>
    </p:spTree>
    <p:extLst>
      <p:ext uri="{BB962C8B-B14F-4D97-AF65-F5344CB8AC3E}">
        <p14:creationId xmlns:p14="http://schemas.microsoft.com/office/powerpoint/2010/main" val="10831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67D5-1CB1-8079-49A6-289EC642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C6EFF0-CBFD-9E71-475E-D2452116F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18" y="0"/>
            <a:ext cx="8354318" cy="7143750"/>
          </a:xfrm>
        </p:spPr>
      </p:pic>
    </p:spTree>
    <p:extLst>
      <p:ext uri="{BB962C8B-B14F-4D97-AF65-F5344CB8AC3E}">
        <p14:creationId xmlns:p14="http://schemas.microsoft.com/office/powerpoint/2010/main" val="82852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07236-929E-D7EC-15A5-5DB1E77E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3B9294-F053-FA23-38EA-6D050DD6F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15" y="1"/>
            <a:ext cx="8649024" cy="7260827"/>
          </a:xfrm>
        </p:spPr>
      </p:pic>
    </p:spTree>
    <p:extLst>
      <p:ext uri="{BB962C8B-B14F-4D97-AF65-F5344CB8AC3E}">
        <p14:creationId xmlns:p14="http://schemas.microsoft.com/office/powerpoint/2010/main" val="8297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B7FC-38B2-C0BE-8BBD-832DC63F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B5F475-0089-AC4D-55EB-F1FB46049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167256" cy="6858001"/>
          </a:xfrm>
        </p:spPr>
      </p:pic>
    </p:spTree>
    <p:extLst>
      <p:ext uri="{BB962C8B-B14F-4D97-AF65-F5344CB8AC3E}">
        <p14:creationId xmlns:p14="http://schemas.microsoft.com/office/powerpoint/2010/main" val="359346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185A-9AD7-87FC-038A-FAC437D4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CA2CD7-E8E5-DB4E-F52D-E2EBDD170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40" y="0"/>
            <a:ext cx="8407477" cy="6858000"/>
          </a:xfrm>
        </p:spPr>
      </p:pic>
    </p:spTree>
    <p:extLst>
      <p:ext uri="{BB962C8B-B14F-4D97-AF65-F5344CB8AC3E}">
        <p14:creationId xmlns:p14="http://schemas.microsoft.com/office/powerpoint/2010/main" val="2834413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5309-F4BF-43EA-2371-1EC1EAA3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9271E8-B646-4E37-DA35-F608E4AFA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1"/>
            <a:ext cx="8286750" cy="6858000"/>
          </a:xfrm>
        </p:spPr>
      </p:pic>
    </p:spTree>
    <p:extLst>
      <p:ext uri="{BB962C8B-B14F-4D97-AF65-F5344CB8AC3E}">
        <p14:creationId xmlns:p14="http://schemas.microsoft.com/office/powerpoint/2010/main" val="243532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F3E7-1B90-2652-1175-A938B0CB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C8619CE-FB96-FD24-5127-63019E839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" y="0"/>
            <a:ext cx="8108156" cy="6731000"/>
          </a:xfrm>
        </p:spPr>
      </p:pic>
    </p:spTree>
    <p:extLst>
      <p:ext uri="{BB962C8B-B14F-4D97-AF65-F5344CB8AC3E}">
        <p14:creationId xmlns:p14="http://schemas.microsoft.com/office/powerpoint/2010/main" val="3798296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36C7-F8E4-DDCB-D07A-07D5F033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2F27D5-B04A-12F1-1F25-6EDE984EE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08169" cy="6715125"/>
          </a:xfrm>
        </p:spPr>
      </p:pic>
    </p:spTree>
    <p:extLst>
      <p:ext uri="{BB962C8B-B14F-4D97-AF65-F5344CB8AC3E}">
        <p14:creationId xmlns:p14="http://schemas.microsoft.com/office/powerpoint/2010/main" val="2375630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CEF7-8187-9062-006A-B6307F3E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862B92-AFD7-0ED7-BDE0-823908CEB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172450" cy="6858001"/>
          </a:xfrm>
        </p:spPr>
      </p:pic>
    </p:spTree>
    <p:extLst>
      <p:ext uri="{BB962C8B-B14F-4D97-AF65-F5344CB8AC3E}">
        <p14:creationId xmlns:p14="http://schemas.microsoft.com/office/powerpoint/2010/main" val="2724471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05AA-78F3-01BB-B3E9-1E407A78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229C15-CA52-908F-7205-0D0C190D1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186738" cy="6858000"/>
          </a:xfrm>
        </p:spPr>
      </p:pic>
    </p:spTree>
    <p:extLst>
      <p:ext uri="{BB962C8B-B14F-4D97-AF65-F5344CB8AC3E}">
        <p14:creationId xmlns:p14="http://schemas.microsoft.com/office/powerpoint/2010/main" val="160036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07E3-241F-542A-77C3-67F428DF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6987D1-6F08-91D7-657B-B513BD2C5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88037" cy="6720706"/>
          </a:xfrm>
        </p:spPr>
      </p:pic>
    </p:spTree>
    <p:extLst>
      <p:ext uri="{BB962C8B-B14F-4D97-AF65-F5344CB8AC3E}">
        <p14:creationId xmlns:p14="http://schemas.microsoft.com/office/powerpoint/2010/main" val="277571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35CDA-1778-D9BA-C83D-D0AC8B1A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309FE1-D15E-0F97-EEBC-EFB3E1819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50" y="1"/>
            <a:ext cx="8287805" cy="6858000"/>
          </a:xfrm>
        </p:spPr>
      </p:pic>
    </p:spTree>
    <p:extLst>
      <p:ext uri="{BB962C8B-B14F-4D97-AF65-F5344CB8AC3E}">
        <p14:creationId xmlns:p14="http://schemas.microsoft.com/office/powerpoint/2010/main" val="108560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3B51-4682-E3BB-4086-B9354530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08DDE9-22ED-05B3-54D6-4CAE1CA5A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405" y="0"/>
            <a:ext cx="8646805" cy="6858000"/>
          </a:xfrm>
        </p:spPr>
      </p:pic>
    </p:spTree>
    <p:extLst>
      <p:ext uri="{BB962C8B-B14F-4D97-AF65-F5344CB8AC3E}">
        <p14:creationId xmlns:p14="http://schemas.microsoft.com/office/powerpoint/2010/main" val="371896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8E2F-014A-C4BB-EE97-E52C2A54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07689D7-6E2E-6892-B738-CB2557EBD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56" y="-1"/>
            <a:ext cx="8288265" cy="7161609"/>
          </a:xfrm>
        </p:spPr>
      </p:pic>
    </p:spTree>
    <p:extLst>
      <p:ext uri="{BB962C8B-B14F-4D97-AF65-F5344CB8AC3E}">
        <p14:creationId xmlns:p14="http://schemas.microsoft.com/office/powerpoint/2010/main" val="12035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D344-5E27-F99E-B311-798B8ED9E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B18F34-7927-EA64-2E8A-8269ECC97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" y="-1"/>
            <a:ext cx="8080880" cy="7012799"/>
          </a:xfrm>
        </p:spPr>
      </p:pic>
    </p:spTree>
    <p:extLst>
      <p:ext uri="{BB962C8B-B14F-4D97-AF65-F5344CB8AC3E}">
        <p14:creationId xmlns:p14="http://schemas.microsoft.com/office/powerpoint/2010/main" val="418610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74EF8-E86E-5249-FAAD-1094CA87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20A767-F0B0-3A16-A3BF-06591AC67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754" y="160736"/>
            <a:ext cx="8742299" cy="6697265"/>
          </a:xfrm>
        </p:spPr>
      </p:pic>
    </p:spTree>
    <p:extLst>
      <p:ext uri="{BB962C8B-B14F-4D97-AF65-F5344CB8AC3E}">
        <p14:creationId xmlns:p14="http://schemas.microsoft.com/office/powerpoint/2010/main" val="29732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0DC2-771A-6032-5644-025F89AB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F8132A-DE03-EB64-C061-AEFA9932F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181109" cy="7161609"/>
          </a:xfrm>
        </p:spPr>
      </p:pic>
    </p:spTree>
    <p:extLst>
      <p:ext uri="{BB962C8B-B14F-4D97-AF65-F5344CB8AC3E}">
        <p14:creationId xmlns:p14="http://schemas.microsoft.com/office/powerpoint/2010/main" val="363469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0F376-463B-A261-37D8-0CD2CBBE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98D665-1C13-6B9B-79AD-82FDDD13C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1" y="-156766"/>
            <a:ext cx="8021917" cy="7171531"/>
          </a:xfrm>
        </p:spPr>
      </p:pic>
    </p:spTree>
    <p:extLst>
      <p:ext uri="{BB962C8B-B14F-4D97-AF65-F5344CB8AC3E}">
        <p14:creationId xmlns:p14="http://schemas.microsoft.com/office/powerpoint/2010/main" val="2623211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On-screen Show (4:3)</PresentationFormat>
  <Paragraphs>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SURGICAL INSTRUMENTS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INSTRUMENTS</dc:title>
  <dc:creator>MTI MTI</dc:creator>
  <cp:lastModifiedBy>MTI MTI</cp:lastModifiedBy>
  <cp:revision>6</cp:revision>
  <dcterms:created xsi:type="dcterms:W3CDTF">2022-08-29T03:59:02Z</dcterms:created>
  <dcterms:modified xsi:type="dcterms:W3CDTF">2025-12-18T12:35:35Z</dcterms:modified>
</cp:coreProperties>
</file>