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0" r:id="rId10"/>
    <p:sldId id="261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63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B0DFC6-FCC6-69F9-6610-6C26C93FE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B36EE7E-2A4D-9990-73F1-3ABD4DC7C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DD0E0B-AAB1-2269-D378-2F82E61D4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2A8-0DAD-46E2-B3F1-2DC256237B6C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58FB6B-B371-4ECD-702E-0D34167AB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0AB7AB-AD16-D055-602A-1A5980CA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1B9-0888-4808-A47A-7C788E5C4F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238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1484C-FBCE-612D-480D-3A2FC73D5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57F47D-EAC3-2DF2-B566-87F6D6D9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27D82F-71AE-C4D0-C946-F84119D2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2A8-0DAD-46E2-B3F1-2DC256237B6C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5C2098-EB62-0639-5926-CC90B035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74A681-B37F-50AA-F60F-394E22DCF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1B9-0888-4808-A47A-7C788E5C4F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772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8A5B4A5-A34C-712E-98B3-DD74D7AE5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DBF113-5145-9CAB-CE76-1B218C3A3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13558C-BB47-03CC-222D-1ACD9B094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2A8-0DAD-46E2-B3F1-2DC256237B6C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63879B-5700-EBC5-D367-E3780AA2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9AF79E-A790-28BF-A42D-75570F48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1B9-0888-4808-A47A-7C788E5C4F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342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66EB6-F811-2C76-C29D-2746779C6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6F35E7-D4FD-6818-DC85-82C53F0DA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ACB306-5657-4692-0973-6B023C747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2A8-0DAD-46E2-B3F1-2DC256237B6C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70187B-608C-DD65-4E0F-902DAFC4B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3ADBB3-20A9-F3B3-1D21-5F58180CC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1B9-0888-4808-A47A-7C788E5C4F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90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7A78F9-4AEA-C17E-DACB-8C9089158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555418-43B9-17A4-D040-2DD25A80F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8A6C5C-CCE5-12D0-0C87-B71AB64B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2A8-0DAD-46E2-B3F1-2DC256237B6C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5CA517-319A-13ED-9C55-F8DF6E73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5F5D61-547F-7B6E-F604-1A468828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1B9-0888-4808-A47A-7C788E5C4F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165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179F4-D70E-CC74-B556-7A162850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F218E4-99BD-2E62-0E96-88CE729EE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F6A744-78B6-4BF9-108B-55EA0A7D9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AA6EF3-06A9-14DB-E12F-97D5A478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2A8-0DAD-46E2-B3F1-2DC256237B6C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E446FB-7D2B-C79D-F3B6-568E4F8BB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A2248C-1376-0611-6C20-BC8FA117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1B9-0888-4808-A47A-7C788E5C4F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207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1B9842-1E91-A865-DE78-D3AF5F22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A3E9EC-A143-C394-CA08-90EC7DF9A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EABFDB-C596-7150-D93B-7B6B868B8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D1A53C9-4339-98F6-894F-420558CA6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F572F3-5755-7FC0-2C13-B7EDFFA97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BFF761D-79F4-DDE9-C0BC-524312EB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2A8-0DAD-46E2-B3F1-2DC256237B6C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037CFB2-08D0-73A3-8B82-B2258C55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57E7795-FA7F-1F88-A0BD-18B227E8D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1B9-0888-4808-A47A-7C788E5C4F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180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3B8E7-4822-99C5-324F-A6A92E836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2BE9405-4250-3B7C-CFC8-04F0D3FA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2A8-0DAD-46E2-B3F1-2DC256237B6C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098A765-537A-CF01-E7F5-DE2BDE07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093177-253E-4C3B-D151-CFFF81F6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1B9-0888-4808-A47A-7C788E5C4F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117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ADFEA8F-11E6-3199-FD7F-E6ED9D9EA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2A8-0DAD-46E2-B3F1-2DC256237B6C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81D277-5546-C810-D16D-9D5CFE957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1FF780-DCCD-55D8-13BA-7C0EBFA9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1B9-0888-4808-A47A-7C788E5C4F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368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5B5182-2DE9-9449-2689-B6E4B1BE9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C6A762-ADDC-5871-4703-E961A0239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FE9574-4E79-B3A7-7B54-618EEAC60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20488DE-5D90-302F-66B1-295B507F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2A8-0DAD-46E2-B3F1-2DC256237B6C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263A85-9BBD-C2DA-B4C2-76EF2C96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51F0DD-0EBC-D7F5-7DDA-E41F415C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1B9-0888-4808-A47A-7C788E5C4F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269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98FF76-CA74-7A18-4E6D-40EB2EFA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3D065FA-6C71-96B7-74A2-FAECB1FE7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E4014C3-DAE5-CF9E-C965-8D71E120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1C7A48-97C7-6E83-D625-1294160A5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52A8-0DAD-46E2-B3F1-2DC256237B6C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037C1F-8A96-AE3E-C4A8-04D200A6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5D5B8B-343C-117E-C7F0-D452AAFD1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A1B9-0888-4808-A47A-7C788E5C4F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602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CE1168E-26EE-1255-76BF-133EEB466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29105C-811E-214B-3713-913676600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DDE71D-44EF-1121-7BC3-7028C15CE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E52A8-0DAD-46E2-B3F1-2DC256237B6C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5A0B4C-BDDE-40E6-9B9F-E46E69B8E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61843D-707E-E35F-9124-BE8929C40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5A1B9-0888-4808-A47A-7C788E5C4FF4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1E22171-B471-BCF9-C914-DEE398AE565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518" y="66060"/>
            <a:ext cx="1397333" cy="122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0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0FC095-E577-68E7-3ABA-4F19D97C2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i-IN" sz="4800" b="1" dirty="0"/>
              <a:t>सर्जिकल उपकरण</a:t>
            </a:r>
            <a:endParaRPr lang="en-US" sz="4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9EDA76-6B72-4D86-298E-31FC3497DEBD}"/>
              </a:ext>
            </a:extLst>
          </p:cNvPr>
          <p:cNvSpPr txBox="1"/>
          <p:nvPr/>
        </p:nvSpPr>
        <p:spPr>
          <a:xfrm>
            <a:off x="4952826" y="1199111"/>
            <a:ext cx="2335480" cy="746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hi-IN" sz="36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पाठ-</a:t>
            </a:r>
            <a:r>
              <a:rPr lang="en-IN" sz="36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41</a:t>
            </a:r>
            <a:endParaRPr lang="en-IN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03976" y="5351930"/>
            <a:ext cx="213360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)</a:t>
            </a:r>
            <a:r>
              <a:rPr lang="en-IN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kjk</a:t>
            </a:r>
            <a:endParaRPr lang="en-IN" sz="4000" b="1" dirty="0" smtClean="0">
              <a:solidFill>
                <a:srgbClr val="002060"/>
              </a:solidFill>
              <a:latin typeface="Kruti Dev 011" pitchFamily="2" charset="0"/>
              <a:cs typeface="Arial" pitchFamily="34" charset="0"/>
            </a:endParaRPr>
          </a:p>
          <a:p>
            <a:r>
              <a:rPr lang="en-IN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l0m0fu0@,0,u0,e0</a:t>
            </a:r>
          </a:p>
          <a:p>
            <a:r>
              <a:rPr lang="en-US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veunhi</a:t>
            </a:r>
            <a:r>
              <a:rPr lang="en-US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dkSj</a:t>
            </a:r>
            <a:endParaRPr lang="en-US" sz="4000" b="1" dirty="0">
              <a:solidFill>
                <a:srgbClr val="002060"/>
              </a:solidFill>
              <a:latin typeface="Kruti Dev 011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916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6ACFEC-20A7-76AC-5DA8-9FA71C40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5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5762CE5-20F4-A0BC-150E-DA86E1BE2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359" y="0"/>
            <a:ext cx="11285068" cy="6858000"/>
          </a:xfrm>
        </p:spPr>
      </p:pic>
    </p:spTree>
    <p:extLst>
      <p:ext uri="{BB962C8B-B14F-4D97-AF65-F5344CB8AC3E}">
        <p14:creationId xmlns:p14="http://schemas.microsoft.com/office/powerpoint/2010/main" val="108316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0867D5-1CB1-8079-49A6-289EC642A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CC6EFF0-CBFD-9E71-475E-D2452116F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890" y="0"/>
            <a:ext cx="10917417" cy="6858000"/>
          </a:xfrm>
        </p:spPr>
      </p:pic>
    </p:spTree>
    <p:extLst>
      <p:ext uri="{BB962C8B-B14F-4D97-AF65-F5344CB8AC3E}">
        <p14:creationId xmlns:p14="http://schemas.microsoft.com/office/powerpoint/2010/main" val="828523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B07236-929E-D7EC-15A5-5DB1E77E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D3B9294-F053-FA23-38EA-6D050DD6F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887" y="1"/>
            <a:ext cx="11282651" cy="6858000"/>
          </a:xfrm>
        </p:spPr>
      </p:pic>
    </p:spTree>
    <p:extLst>
      <p:ext uri="{BB962C8B-B14F-4D97-AF65-F5344CB8AC3E}">
        <p14:creationId xmlns:p14="http://schemas.microsoft.com/office/powerpoint/2010/main" val="82972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18B7FC-38B2-C0BE-8BBD-832DC63F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6B5F475-0089-AC4D-55EB-F1FB46049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" y="1"/>
            <a:ext cx="10615036" cy="6858000"/>
          </a:xfrm>
        </p:spPr>
      </p:pic>
    </p:spTree>
    <p:extLst>
      <p:ext uri="{BB962C8B-B14F-4D97-AF65-F5344CB8AC3E}">
        <p14:creationId xmlns:p14="http://schemas.microsoft.com/office/powerpoint/2010/main" val="3593468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6B185A-9AD7-87FC-038A-FAC437D4A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CCA2CD7-E8E5-DB4E-F52D-E2EBDD170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586" y="0"/>
            <a:ext cx="11034478" cy="6858000"/>
          </a:xfrm>
        </p:spPr>
      </p:pic>
    </p:spTree>
    <p:extLst>
      <p:ext uri="{BB962C8B-B14F-4D97-AF65-F5344CB8AC3E}">
        <p14:creationId xmlns:p14="http://schemas.microsoft.com/office/powerpoint/2010/main" val="2834413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6A5309-F4BF-43EA-2371-1EC1EAA3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C9271E8-B646-4E37-DA35-F608E4AFA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10903239" cy="6858000"/>
          </a:xfrm>
        </p:spPr>
      </p:pic>
    </p:spTree>
    <p:extLst>
      <p:ext uri="{BB962C8B-B14F-4D97-AF65-F5344CB8AC3E}">
        <p14:creationId xmlns:p14="http://schemas.microsoft.com/office/powerpoint/2010/main" val="2435328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09F3E7-1B90-2652-1175-A938B0CB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C8619CE-FB96-FD24-5127-63019E839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0"/>
            <a:ext cx="10515600" cy="6858000"/>
          </a:xfrm>
        </p:spPr>
      </p:pic>
    </p:spTree>
    <p:extLst>
      <p:ext uri="{BB962C8B-B14F-4D97-AF65-F5344CB8AC3E}">
        <p14:creationId xmlns:p14="http://schemas.microsoft.com/office/powerpoint/2010/main" val="3798296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A536C7-F8E4-DDCB-D07A-07D5F033B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62F27D5-B04A-12F1-1F25-6EDE984EE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12582" cy="6715125"/>
          </a:xfrm>
        </p:spPr>
      </p:pic>
    </p:spTree>
    <p:extLst>
      <p:ext uri="{BB962C8B-B14F-4D97-AF65-F5344CB8AC3E}">
        <p14:creationId xmlns:p14="http://schemas.microsoft.com/office/powerpoint/2010/main" val="2375630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73CEF7-8187-9062-006A-B6307F3E1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9862B92-AFD7-0ED7-BDE0-823908CEB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76" y="0"/>
            <a:ext cx="11916931" cy="6858001"/>
          </a:xfrm>
        </p:spPr>
      </p:pic>
    </p:spTree>
    <p:extLst>
      <p:ext uri="{BB962C8B-B14F-4D97-AF65-F5344CB8AC3E}">
        <p14:creationId xmlns:p14="http://schemas.microsoft.com/office/powerpoint/2010/main" val="2724471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B229C15-CA52-908F-7205-0D0C190D1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23418" cy="7000875"/>
          </a:xfrm>
        </p:spPr>
      </p:pic>
    </p:spTree>
    <p:extLst>
      <p:ext uri="{BB962C8B-B14F-4D97-AF65-F5344CB8AC3E}">
        <p14:creationId xmlns:p14="http://schemas.microsoft.com/office/powerpoint/2010/main" val="160036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F407E3-241F-542A-77C3-67F428DFE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46987D1-6F08-91D7-657B-B513BD2C5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891"/>
            <a:ext cx="10732655" cy="6720706"/>
          </a:xfrm>
        </p:spPr>
      </p:pic>
    </p:spTree>
    <p:extLst>
      <p:ext uri="{BB962C8B-B14F-4D97-AF65-F5344CB8AC3E}">
        <p14:creationId xmlns:p14="http://schemas.microsoft.com/office/powerpoint/2010/main" val="277571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535CDA-1778-D9BA-C83D-D0AC8B1A9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3309FE1-D15E-0F97-EEBC-EFB3E1819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734" y="1"/>
            <a:ext cx="10819498" cy="6858000"/>
          </a:xfrm>
        </p:spPr>
      </p:pic>
    </p:spTree>
    <p:extLst>
      <p:ext uri="{BB962C8B-B14F-4D97-AF65-F5344CB8AC3E}">
        <p14:creationId xmlns:p14="http://schemas.microsoft.com/office/powerpoint/2010/main" val="108560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DA3B51-4682-E3BB-4086-B93545309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808DDE9-22ED-05B3-54D6-4CAE1CA5A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873" y="0"/>
            <a:ext cx="11325873" cy="6858000"/>
          </a:xfrm>
        </p:spPr>
      </p:pic>
    </p:spTree>
    <p:extLst>
      <p:ext uri="{BB962C8B-B14F-4D97-AF65-F5344CB8AC3E}">
        <p14:creationId xmlns:p14="http://schemas.microsoft.com/office/powerpoint/2010/main" val="371896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C18E2F-014A-C4BB-EE97-E52C2A54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07689D7-6E2E-6892-B738-CB2557EBD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4" y="-1"/>
            <a:ext cx="10930948" cy="7161609"/>
          </a:xfrm>
        </p:spPr>
      </p:pic>
    </p:spTree>
    <p:extLst>
      <p:ext uri="{BB962C8B-B14F-4D97-AF65-F5344CB8AC3E}">
        <p14:creationId xmlns:p14="http://schemas.microsoft.com/office/powerpoint/2010/main" val="12035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5CD344-5E27-F99E-B311-798B8ED9E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7B18F34-7927-EA64-2E8A-8269ECC97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-1"/>
            <a:ext cx="10515600" cy="7012799"/>
          </a:xfrm>
        </p:spPr>
      </p:pic>
    </p:spTree>
    <p:extLst>
      <p:ext uri="{BB962C8B-B14F-4D97-AF65-F5344CB8AC3E}">
        <p14:creationId xmlns:p14="http://schemas.microsoft.com/office/powerpoint/2010/main" val="418610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174EF8-E86E-5249-FAAD-1094CA87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620A767-F0B0-3A16-A3BF-06591AC67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672" y="160735"/>
            <a:ext cx="11508617" cy="6697265"/>
          </a:xfrm>
        </p:spPr>
      </p:pic>
    </p:spTree>
    <p:extLst>
      <p:ext uri="{BB962C8B-B14F-4D97-AF65-F5344CB8AC3E}">
        <p14:creationId xmlns:p14="http://schemas.microsoft.com/office/powerpoint/2010/main" val="29732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BD0DC2-771A-6032-5644-025F89AB6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8F8132A-DE03-EB64-C061-AEFA9932F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40291" cy="7161609"/>
          </a:xfrm>
        </p:spPr>
      </p:pic>
    </p:spTree>
    <p:extLst>
      <p:ext uri="{BB962C8B-B14F-4D97-AF65-F5344CB8AC3E}">
        <p14:creationId xmlns:p14="http://schemas.microsoft.com/office/powerpoint/2010/main" val="3634695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30F376-463B-A261-37D8-0CD2CBBE3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698D665-1C13-6B9B-79AD-82FDDD13C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6" y="-156766"/>
            <a:ext cx="10598402" cy="7171531"/>
          </a:xfrm>
        </p:spPr>
      </p:pic>
    </p:spTree>
    <p:extLst>
      <p:ext uri="{BB962C8B-B14F-4D97-AF65-F5344CB8AC3E}">
        <p14:creationId xmlns:p14="http://schemas.microsoft.com/office/powerpoint/2010/main" val="2623211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</Words>
  <Application>Microsoft Office PowerPoint</Application>
  <PresentationFormat>Custom</PresentationFormat>
  <Paragraphs>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सर्जिकल उपकरण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INSTRUMENTS</dc:title>
  <dc:creator>MTI MTI</dc:creator>
  <cp:lastModifiedBy>NDRF MEDICAL</cp:lastModifiedBy>
  <cp:revision>7</cp:revision>
  <dcterms:created xsi:type="dcterms:W3CDTF">2022-08-29T03:59:02Z</dcterms:created>
  <dcterms:modified xsi:type="dcterms:W3CDTF">2025-12-20T08:09:07Z</dcterms:modified>
</cp:coreProperties>
</file>