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57" r:id="rId4"/>
    <p:sldId id="270" r:id="rId5"/>
    <p:sldId id="258" r:id="rId6"/>
    <p:sldId id="259" r:id="rId7"/>
    <p:sldId id="260" r:id="rId8"/>
    <p:sldId id="271" r:id="rId9"/>
    <p:sldId id="273" r:id="rId10"/>
    <p:sldId id="274" r:id="rId11"/>
    <p:sldId id="275" r:id="rId12"/>
    <p:sldId id="276" r:id="rId13"/>
    <p:sldId id="277" r:id="rId14"/>
    <p:sldId id="268" r:id="rId15"/>
    <p:sldId id="263" r:id="rId16"/>
    <p:sldId id="269" r:id="rId17"/>
    <p:sldId id="266" r:id="rId18"/>
    <p:sldId id="267" r:id="rId19"/>
    <p:sldId id="264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69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89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58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110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5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56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96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280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19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77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82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54305" y="24003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B4EC3B1-5739-463A-BB84-4A89900682D6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E2D690-45E4-2ED6-D713-75DF10400F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61" y="282113"/>
            <a:ext cx="1142524" cy="1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52D5-D2F5-4074-D057-4308624C5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291" y="1310861"/>
            <a:ext cx="6858000" cy="2387600"/>
          </a:xfrm>
        </p:spPr>
        <p:txBody>
          <a:bodyPr/>
          <a:lstStyle/>
          <a:p>
            <a:r>
              <a:rPr lang="en-US" dirty="0"/>
              <a:t>Ward routine &amp; bed making</a:t>
            </a:r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1EEE04-A7A4-B8DE-D6C5-8E35A4C84ADE}"/>
              </a:ext>
            </a:extLst>
          </p:cNvPr>
          <p:cNvSpPr>
            <a:spLocks noGrp="1"/>
          </p:cNvSpPr>
          <p:nvPr/>
        </p:nvSpPr>
        <p:spPr>
          <a:xfrm>
            <a:off x="1834243" y="722812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-40</a:t>
            </a:r>
            <a:endParaRPr lang="en-IN" sz="11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655E6-E76D-1744-D214-953146780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32" y="212311"/>
            <a:ext cx="1247775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340928" y="5051839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AMANDEEP KAUR</a:t>
            </a:r>
          </a:p>
          <a:p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ASI/ANM</a:t>
            </a:r>
          </a:p>
        </p:txBody>
      </p:sp>
    </p:spTree>
    <p:extLst>
      <p:ext uri="{BB962C8B-B14F-4D97-AF65-F5344CB8AC3E}">
        <p14:creationId xmlns:p14="http://schemas.microsoft.com/office/powerpoint/2010/main" val="275526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49044-479C-BCF4-9249-FAE032A4D038}"/>
              </a:ext>
            </a:extLst>
          </p:cNvPr>
          <p:cNvSpPr txBox="1"/>
          <p:nvPr/>
        </p:nvSpPr>
        <p:spPr>
          <a:xfrm>
            <a:off x="787399" y="762313"/>
            <a:ext cx="794173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SUPPLIES &amp; EQUIPMENTS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C1E19-17CA-FCD7-3046-E13F2EAA78F0}"/>
              </a:ext>
            </a:extLst>
          </p:cNvPr>
          <p:cNvSpPr txBox="1"/>
          <p:nvPr/>
        </p:nvSpPr>
        <p:spPr>
          <a:xfrm>
            <a:off x="660400" y="1749348"/>
            <a:ext cx="78655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B050"/>
                </a:solidFill>
              </a:rPr>
              <a:t>Keep ready adequate supply of disposable gloves, gowns, face masks are available</a:t>
            </a:r>
            <a:endParaRPr lang="en-IN" sz="2800" dirty="0">
              <a:solidFill>
                <a:srgbClr val="00B05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Ensure proper discarding of soiled dressing,  needles etc. are carried out after sterilizing them with bleach solution as per sterilization procedures in practice</a:t>
            </a:r>
            <a:endParaRPr lang="en-IN" sz="2800" dirty="0">
              <a:solidFill>
                <a:srgbClr val="7030A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Ensure that oxygen cylinders are full and in good working condition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1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49044-479C-BCF4-9249-FAE032A4D038}"/>
              </a:ext>
            </a:extLst>
          </p:cNvPr>
          <p:cNvSpPr txBox="1"/>
          <p:nvPr/>
        </p:nvSpPr>
        <p:spPr>
          <a:xfrm>
            <a:off x="203925" y="381781"/>
            <a:ext cx="794173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SUPPLIES &amp; EQUIPMENTS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C1E19-17CA-FCD7-3046-E13F2EAA78F0}"/>
              </a:ext>
            </a:extLst>
          </p:cNvPr>
          <p:cNvSpPr txBox="1"/>
          <p:nvPr/>
        </p:nvSpPr>
        <p:spPr>
          <a:xfrm>
            <a:off x="660400" y="1165125"/>
            <a:ext cx="786553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B050"/>
                </a:solidFill>
              </a:rPr>
              <a:t>Ensure that fresh linen is available in adequate quantities and also that dirty linen is timely given for laundry</a:t>
            </a:r>
            <a:endParaRPr lang="en-IN" sz="2800" dirty="0">
              <a:solidFill>
                <a:srgbClr val="00B05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Bring to the notice of the staff any default/ broken equipment for replacement</a:t>
            </a:r>
            <a:endParaRPr lang="en-IN" sz="2800" dirty="0">
              <a:solidFill>
                <a:srgbClr val="7030A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B0F0"/>
                </a:solidFill>
              </a:rPr>
              <a:t>Maintain  proper inventory for instruments and </a:t>
            </a:r>
            <a:r>
              <a:rPr lang="en-US" sz="2800" dirty="0" err="1">
                <a:solidFill>
                  <a:srgbClr val="00B0F0"/>
                </a:solidFill>
              </a:rPr>
              <a:t>equipments</a:t>
            </a:r>
            <a:r>
              <a:rPr lang="en-US" sz="2800" dirty="0">
                <a:solidFill>
                  <a:srgbClr val="00B0F0"/>
                </a:solidFill>
              </a:rPr>
              <a:t> and ensure that they are placed in their proper place and containers</a:t>
            </a:r>
            <a:endParaRPr lang="en-IN" sz="2800" dirty="0">
              <a:solidFill>
                <a:srgbClr val="00B0F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Avoid wastage of medicines and dressing supplies as also assist the  nurse in maintenance of short expiry of above items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1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49044-479C-BCF4-9249-FAE032A4D038}"/>
              </a:ext>
            </a:extLst>
          </p:cNvPr>
          <p:cNvSpPr txBox="1"/>
          <p:nvPr/>
        </p:nvSpPr>
        <p:spPr>
          <a:xfrm>
            <a:off x="787399" y="364364"/>
            <a:ext cx="7941733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WARD ENVIRONMENT 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C1E19-17CA-FCD7-3046-E13F2EAA78F0}"/>
              </a:ext>
            </a:extLst>
          </p:cNvPr>
          <p:cNvSpPr txBox="1"/>
          <p:nvPr/>
        </p:nvSpPr>
        <p:spPr>
          <a:xfrm>
            <a:off x="660400" y="2291236"/>
            <a:ext cx="7865533" cy="4440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medic should ensure the following points in ward maintenance:</a:t>
            </a:r>
            <a:endParaRPr lang="en-IN" sz="2800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Regulation of atmospheric temperature, humidity and  ventilation</a:t>
            </a:r>
            <a:endParaRPr lang="en-IN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Adequate lighting</a:t>
            </a:r>
            <a:endParaRPr lang="en-IN" sz="28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Prevention of noise</a:t>
            </a:r>
            <a:endParaRPr lang="en-IN" sz="2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Elimination of unpleasant </a:t>
            </a:r>
            <a:r>
              <a:rPr lang="en-US" sz="2800" dirty="0" err="1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odours</a:t>
            </a:r>
            <a:endParaRPr lang="en-US" sz="2800" dirty="0">
              <a:solidFill>
                <a:srgbClr val="92D05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Dust control</a:t>
            </a:r>
            <a:endParaRPr lang="en-IN" sz="2800" dirty="0">
              <a:solidFill>
                <a:srgbClr val="92D05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015" y="1130864"/>
            <a:ext cx="7891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Providing a safe and comfortable environment</a:t>
            </a:r>
          </a:p>
          <a:p>
            <a:r>
              <a:rPr lang="en-US" sz="32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for the patients helps in speedy recovery.</a:t>
            </a:r>
            <a:endParaRPr lang="en-IN" sz="32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4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49044-479C-BCF4-9249-FAE032A4D038}"/>
              </a:ext>
            </a:extLst>
          </p:cNvPr>
          <p:cNvSpPr txBox="1"/>
          <p:nvPr/>
        </p:nvSpPr>
        <p:spPr>
          <a:xfrm>
            <a:off x="787399" y="525237"/>
            <a:ext cx="7941733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WARD ENVIRONMENT 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C1E19-17CA-FCD7-3046-E13F2EAA78F0}"/>
              </a:ext>
            </a:extLst>
          </p:cNvPr>
          <p:cNvSpPr txBox="1"/>
          <p:nvPr/>
        </p:nvSpPr>
        <p:spPr>
          <a:xfrm>
            <a:off x="660400" y="1342932"/>
            <a:ext cx="7865533" cy="482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Safe disposal of excreta and hospital wastes</a:t>
            </a:r>
            <a:endParaRPr lang="en-IN" sz="28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Safe water supply</a:t>
            </a:r>
            <a:endParaRPr lang="en-IN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Freedom from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vermins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insects and animal pests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Protection from mechanical, thermal, chemical bacteriological 	injuries</a:t>
            </a:r>
            <a:endParaRPr lang="en-IN" sz="28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Provision of adequate privacy</a:t>
            </a:r>
            <a:endParaRPr lang="en-IN" sz="28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Prevention of cross infection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Cleanliness and orderliness.</a:t>
            </a:r>
            <a:endParaRPr lang="en-IN" sz="2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8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9F889-5C7E-06B6-5000-201DC0BA73F3}"/>
              </a:ext>
            </a:extLst>
          </p:cNvPr>
          <p:cNvSpPr txBox="1"/>
          <p:nvPr/>
        </p:nvSpPr>
        <p:spPr>
          <a:xfrm>
            <a:off x="2170706" y="440331"/>
            <a:ext cx="505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BED MAKING TECHNIQUE</a:t>
            </a:r>
            <a:endParaRPr lang="en-IN" sz="32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EFD47-E7A2-78F3-4963-6BF9BB941C41}"/>
              </a:ext>
            </a:extLst>
          </p:cNvPr>
          <p:cNvSpPr txBox="1"/>
          <p:nvPr/>
        </p:nvSpPr>
        <p:spPr>
          <a:xfrm>
            <a:off x="996885" y="1277141"/>
            <a:ext cx="7520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1-   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 occupied bed is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 available bed where there is a patient physically in the bed or the bed is being retained for a patient</a:t>
            </a:r>
            <a:endParaRPr lang="en-IN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BF82E-8D18-6EA8-01ED-40957856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8" y="2767971"/>
            <a:ext cx="8869681" cy="38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4F3A1D-2E49-0B85-9412-BA2204A58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337050"/>
            <a:ext cx="7302379" cy="61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BF60BB-B866-0088-B774-756F65ADC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37932"/>
            <a:ext cx="7388497" cy="6162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2067" y="939800"/>
            <a:ext cx="465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796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0FC70-6D8A-8500-60AE-30211F46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" y="399553"/>
            <a:ext cx="7652657" cy="62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CC4420-9EAB-4530-FCF7-7B554825F0EE}"/>
              </a:ext>
            </a:extLst>
          </p:cNvPr>
          <p:cNvSpPr txBox="1"/>
          <p:nvPr/>
        </p:nvSpPr>
        <p:spPr>
          <a:xfrm>
            <a:off x="644056" y="432298"/>
            <a:ext cx="72284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Unoccupied Bed: Is 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made when there is no patient confined in bed, while a patient in the shower or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sitting up in a chair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I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2561F-2A78-1AF2-665F-14437EB4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4" y="1708150"/>
            <a:ext cx="7449215" cy="48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6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D Making - dfgdfg - PROCEDURE RATIONALE PREPARATION Perform handwashing/  hand hygiene. To prevent - Studocu">
            <a:extLst>
              <a:ext uri="{FF2B5EF4-FFF2-40B4-BE49-F238E27FC236}">
                <a16:creationId xmlns:a16="http://schemas.microsoft.com/office/drawing/2014/main" id="{6B0CA264-E3E2-CD6B-98F9-A61A150D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278674"/>
            <a:ext cx="7582747" cy="63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0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4EF7F4-5C5E-2636-D504-FABA142163C6}"/>
              </a:ext>
            </a:extLst>
          </p:cNvPr>
          <p:cNvSpPr txBox="1"/>
          <p:nvPr/>
        </p:nvSpPr>
        <p:spPr>
          <a:xfrm>
            <a:off x="579949" y="2186868"/>
            <a:ext cx="809838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1. 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Describe the Management of the patient </a:t>
            </a:r>
            <a:endParaRPr lang="en-IN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ii) </a:t>
            </a:r>
            <a:r>
              <a:rPr lang="en-US" sz="3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Describe the Management of the medical     </a:t>
            </a:r>
          </a:p>
          <a:p>
            <a:pPr algn="just">
              <a:spcAft>
                <a:spcPts val="600"/>
              </a:spcAft>
            </a:pP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</a:t>
            </a:r>
            <a:r>
              <a:rPr lang="en-US" sz="3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personnel</a:t>
            </a:r>
            <a:endParaRPr lang="en-IN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iii) </a:t>
            </a:r>
            <a:r>
              <a:rPr lang="en-US" sz="3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Describe the Management of the supplies  </a:t>
            </a:r>
          </a:p>
          <a:p>
            <a:pPr algn="just">
              <a:spcAft>
                <a:spcPts val="600"/>
              </a:spcAft>
            </a:pPr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</a:t>
            </a:r>
            <a:r>
              <a:rPr lang="en-US" sz="3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and equipment</a:t>
            </a:r>
            <a:endParaRPr lang="en-IN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iv)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Describe the 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ward   </a:t>
            </a:r>
          </a:p>
          <a:p>
            <a:pPr algn="just"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environment</a:t>
            </a:r>
            <a:endParaRPr lang="en-IN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4870" y="643467"/>
            <a:ext cx="218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467" y="1430878"/>
            <a:ext cx="82634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Upon completion of this lesson, you will be able to:</a:t>
            </a:r>
          </a:p>
          <a:p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3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Monotype Sorts" pitchFamily="2" charset="2"/>
              <a:buNone/>
              <a:defRPr/>
            </a:pPr>
            <a:endParaRPr lang="en-US" dirty="0"/>
          </a:p>
          <a:p>
            <a:pPr algn="ctr">
              <a:buFont typeface="Monotype Sorts" pitchFamily="2" charset="2"/>
              <a:buNone/>
              <a:defRPr/>
            </a:pPr>
            <a:r>
              <a:rPr lang="en-US" sz="96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  <a:defRPr/>
            </a:pPr>
            <a:r>
              <a:rPr lang="en-IN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626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686050"/>
            <a:ext cx="4629150" cy="137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IN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448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4EF7F4-5C5E-2636-D504-FABA142163C6}"/>
              </a:ext>
            </a:extLst>
          </p:cNvPr>
          <p:cNvSpPr txBox="1"/>
          <p:nvPr/>
        </p:nvSpPr>
        <p:spPr>
          <a:xfrm>
            <a:off x="579949" y="764412"/>
            <a:ext cx="8098384" cy="427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WARD MAINTENANCE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includes four aspects: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) 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the patient </a:t>
            </a:r>
            <a:endParaRPr lang="en-IN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ii) </a:t>
            </a:r>
            <a:r>
              <a:rPr lang="en-US" sz="3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the medical personnel</a:t>
            </a:r>
            <a:endParaRPr lang="en-IN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iii) </a:t>
            </a:r>
            <a:r>
              <a:rPr lang="en-US" sz="3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the supplies and equipment</a:t>
            </a:r>
            <a:endParaRPr lang="en-IN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iv) 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ward environment</a:t>
            </a:r>
            <a:endParaRPr lang="en-IN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9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6AE0E7-72C5-EEAA-8A51-A43B482FEBE0}"/>
              </a:ext>
            </a:extLst>
          </p:cNvPr>
          <p:cNvSpPr txBox="1"/>
          <p:nvPr/>
        </p:nvSpPr>
        <p:spPr>
          <a:xfrm>
            <a:off x="1286933" y="381664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</a:rPr>
              <a:t>MANAGEMENT OF PATIENT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0CF4A-A96F-0AB0-E346-D5BF8CB342B8}"/>
              </a:ext>
            </a:extLst>
          </p:cNvPr>
          <p:cNvSpPr txBox="1"/>
          <p:nvPr/>
        </p:nvSpPr>
        <p:spPr>
          <a:xfrm>
            <a:off x="558800" y="1168264"/>
            <a:ext cx="8043333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It is the duty of the paramedic to ensure speedy and comfortable settlement of patient admitted to ward in concurrence with the treating physician and Staff Nurse</a:t>
            </a:r>
            <a:endParaRPr lang="en-IN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8CEA9-A094-B000-0866-D0B21102DD80}"/>
              </a:ext>
            </a:extLst>
          </p:cNvPr>
          <p:cNvSpPr txBox="1"/>
          <p:nvPr/>
        </p:nvSpPr>
        <p:spPr>
          <a:xfrm>
            <a:off x="558801" y="3400204"/>
            <a:ext cx="8136466" cy="2202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Prepare the indoor admission case sheet with correct entry of details</a:t>
            </a:r>
            <a:endParaRPr lang="en-IN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Inform the concerned Coy and ensure diet provisions</a:t>
            </a:r>
            <a:endParaRPr lang="en-IN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9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6AE0E7-72C5-EEAA-8A51-A43B482FEBE0}"/>
              </a:ext>
            </a:extLst>
          </p:cNvPr>
          <p:cNvSpPr txBox="1"/>
          <p:nvPr/>
        </p:nvSpPr>
        <p:spPr>
          <a:xfrm>
            <a:off x="1286933" y="195390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</a:rPr>
              <a:t>MANAGEMENT OF PATIENT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8CEA9-A094-B000-0866-D0B21102DD80}"/>
              </a:ext>
            </a:extLst>
          </p:cNvPr>
          <p:cNvSpPr txBox="1"/>
          <p:nvPr/>
        </p:nvSpPr>
        <p:spPr>
          <a:xfrm>
            <a:off x="660400" y="809302"/>
            <a:ext cx="8060267" cy="655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Check and record his vitals, weight and administer the prescribed medicines in consultation with the Staff Nurse</a:t>
            </a:r>
            <a:endParaRPr lang="en-IN" sz="28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Help him daily with cleaning teeth, washing himself and changing clothes if he is too sick</a:t>
            </a:r>
            <a:endParaRPr lang="en-IN" sz="28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Help patient in getting proper in-patient dress, utensils, slippers and make entry in appropriate registers of issue and return </a:t>
            </a:r>
            <a:endParaRPr lang="en-IN" sz="2800" dirty="0">
              <a:solidFill>
                <a:srgbClr val="92D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Make bed available with fresh clean sheets and blankets as well as ensure their collection for washing and sterilization on discharge of patient</a:t>
            </a:r>
            <a:endParaRPr lang="en-IN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3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DA0665-E361-4234-7F97-1825AA7272BF}"/>
              </a:ext>
            </a:extLst>
          </p:cNvPr>
          <p:cNvSpPr txBox="1"/>
          <p:nvPr/>
        </p:nvSpPr>
        <p:spPr>
          <a:xfrm>
            <a:off x="508000" y="665575"/>
            <a:ext cx="8102600" cy="5904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 ambulatory patients, ensure they are </a:t>
            </a:r>
          </a:p>
          <a:p>
            <a:pPr lvl="0" algn="just">
              <a:spcAft>
                <a:spcPts val="1000"/>
              </a:spcAft>
              <a:tabLst>
                <a:tab pos="914400" algn="l"/>
              </a:tabLst>
            </a:pPr>
            <a:r>
              <a:rPr lang="en-US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ready before the ward rounds</a:t>
            </a:r>
            <a:endParaRPr lang="en-IN" sz="2800" dirty="0">
              <a:solidFill>
                <a:srgbClr val="92D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Ensure the patient does not indulge in smoking/ drinking in wards or outside during their period of admission</a:t>
            </a:r>
            <a:endParaRPr lang="en-IN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Assist the staff nurse in ward rounds prior to Medical officer rounds</a:t>
            </a:r>
            <a:endParaRPr lang="en-IN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Ensure the visitors/ relatives of patients keep to visiting hours and do not cause discomfort for other patients</a:t>
            </a:r>
            <a:endParaRPr lang="en-IN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To provide comfort to the patient by eliminating pain, insomnia, boredom, inactivity etc.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6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49044-479C-BCF4-9249-FAE032A4D038}"/>
              </a:ext>
            </a:extLst>
          </p:cNvPr>
          <p:cNvSpPr txBox="1"/>
          <p:nvPr/>
        </p:nvSpPr>
        <p:spPr>
          <a:xfrm>
            <a:off x="787399" y="923186"/>
            <a:ext cx="7941733" cy="1777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PERSONNEL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Efficient running of ward with high quality care needs a highly motivated and co operative nursing team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C1E19-17CA-FCD7-3046-E13F2EAA78F0}"/>
              </a:ext>
            </a:extLst>
          </p:cNvPr>
          <p:cNvSpPr txBox="1"/>
          <p:nvPr/>
        </p:nvSpPr>
        <p:spPr>
          <a:xfrm>
            <a:off x="533400" y="2909327"/>
            <a:ext cx="7967133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The staff needs to adhere to their duty schedules and be flexible in case of emergencies</a:t>
            </a:r>
            <a:endParaRPr lang="en-IN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Proper recording with diligence in handing over and taking over of charge to avoid negligence and missing of vital instructions in care</a:t>
            </a:r>
            <a:endParaRPr lang="en-IN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3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49044-479C-BCF4-9249-FAE032A4D038}"/>
              </a:ext>
            </a:extLst>
          </p:cNvPr>
          <p:cNvSpPr txBox="1"/>
          <p:nvPr/>
        </p:nvSpPr>
        <p:spPr>
          <a:xfrm>
            <a:off x="787399" y="728445"/>
            <a:ext cx="7941733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PERSONNEL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C1E19-17CA-FCD7-3046-E13F2EAA78F0}"/>
              </a:ext>
            </a:extLst>
          </p:cNvPr>
          <p:cNvSpPr txBox="1"/>
          <p:nvPr/>
        </p:nvSpPr>
        <p:spPr>
          <a:xfrm>
            <a:off x="660400" y="1707013"/>
            <a:ext cx="7865533" cy="379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The </a:t>
            </a:r>
            <a:r>
              <a:rPr lang="en-US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para</a:t>
            </a: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-medic should assist the staff in getting the reports of blood/urine/ X ray before the rounds of the ward</a:t>
            </a:r>
            <a:endParaRPr lang="en-IN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Make available BP apparatus, flashlight, or other </a:t>
            </a:r>
            <a:r>
              <a:rPr lang="en-US" sz="28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equipments</a:t>
            </a:r>
            <a:r>
              <a:rPr lang="en-US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as well dressing trolley ready  for the rounds</a:t>
            </a:r>
            <a:endParaRPr lang="en-IN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Help in dressings, undressing patients for examination during rounds</a:t>
            </a:r>
            <a:endParaRPr lang="en-IN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49044-479C-BCF4-9249-FAE032A4D038}"/>
              </a:ext>
            </a:extLst>
          </p:cNvPr>
          <p:cNvSpPr txBox="1"/>
          <p:nvPr/>
        </p:nvSpPr>
        <p:spPr>
          <a:xfrm>
            <a:off x="264885" y="408135"/>
            <a:ext cx="794173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SUPPLIES &amp; EQUIPMENTS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C1E19-17CA-FCD7-3046-E13F2EAA78F0}"/>
              </a:ext>
            </a:extLst>
          </p:cNvPr>
          <p:cNvSpPr txBox="1"/>
          <p:nvPr/>
        </p:nvSpPr>
        <p:spPr>
          <a:xfrm>
            <a:off x="660400" y="3010931"/>
            <a:ext cx="78655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The </a:t>
            </a:r>
            <a:r>
              <a:rPr lang="en-US" sz="2800" dirty="0" err="1">
                <a:solidFill>
                  <a:srgbClr val="C00000"/>
                </a:solidFill>
              </a:rPr>
              <a:t>para</a:t>
            </a:r>
            <a:r>
              <a:rPr lang="en-US" sz="2800" dirty="0">
                <a:solidFill>
                  <a:srgbClr val="C00000"/>
                </a:solidFill>
              </a:rPr>
              <a:t>-medic is expected to-</a:t>
            </a:r>
            <a:endParaRPr lang="en-IN" sz="2800" dirty="0">
              <a:solidFill>
                <a:srgbClr val="C0000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B050"/>
                </a:solidFill>
              </a:rPr>
              <a:t>Assist the nurse in drug demand/ voucher entry as well as placing demand to stores with regard to special medicines needed for any patient</a:t>
            </a:r>
            <a:endParaRPr lang="en-IN" sz="2800" dirty="0">
              <a:solidFill>
                <a:srgbClr val="00B05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Ensure that the dressing materials and instruments are sterilized and ready for  use in any emergency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667" y="1066777"/>
            <a:ext cx="7882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quality of care for the patient depends on efficient, adequate supply of medicines and hospital necessities as well as proper maintenance of equipment.</a:t>
            </a:r>
            <a:r>
              <a:rPr lang="en-IN" sz="28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71603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158</TotalTime>
  <Words>793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</vt:lpstr>
      <vt:lpstr>Arial Black</vt:lpstr>
      <vt:lpstr>Calibri</vt:lpstr>
      <vt:lpstr>Corbel</vt:lpstr>
      <vt:lpstr>Monotype Sorts</vt:lpstr>
      <vt:lpstr>Symbol</vt:lpstr>
      <vt:lpstr>Wingdings</vt:lpstr>
      <vt:lpstr>Basis</vt:lpstr>
      <vt:lpstr>Ward routine &amp; bed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Ward routine &amp; bed making</dc:title>
  <dc:creator>MTI MTI</dc:creator>
  <cp:lastModifiedBy>MTI MTI</cp:lastModifiedBy>
  <cp:revision>16</cp:revision>
  <dcterms:created xsi:type="dcterms:W3CDTF">2023-01-20T09:56:14Z</dcterms:created>
  <dcterms:modified xsi:type="dcterms:W3CDTF">2025-12-18T12:25:20Z</dcterms:modified>
</cp:coreProperties>
</file>