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FE3E6-D5DA-4FE9-B13A-3A01C2C1765B}" v="598" dt="2022-09-26T15:28:29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D411F-BB74-4458-9125-C88F7319CC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5804F8B-9AAD-4A09-AEF8-1DF4D5340D0C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TYPES</a:t>
          </a:r>
        </a:p>
        <a:p>
          <a:r>
            <a:rPr lang="en-US" sz="2500" dirty="0"/>
            <a:t>(BASED ON SHAPE AND LAYERS OF CONSTITUENT CELL)</a:t>
          </a:r>
          <a:endParaRPr lang="en-IN" sz="2500" dirty="0"/>
        </a:p>
      </dgm:t>
    </dgm:pt>
    <dgm:pt modelId="{C3242367-C93E-4C27-9F2F-57D7023B977D}" type="parTrans" cxnId="{B0A3FFA9-15B2-43A9-820F-C3FB9DED8901}">
      <dgm:prSet/>
      <dgm:spPr/>
      <dgm:t>
        <a:bodyPr/>
        <a:lstStyle/>
        <a:p>
          <a:endParaRPr lang="en-IN"/>
        </a:p>
      </dgm:t>
    </dgm:pt>
    <dgm:pt modelId="{64E1DEDC-DE31-4E88-B116-DDAD66E89915}" type="sibTrans" cxnId="{B0A3FFA9-15B2-43A9-820F-C3FB9DED8901}">
      <dgm:prSet/>
      <dgm:spPr/>
      <dgm:t>
        <a:bodyPr/>
        <a:lstStyle/>
        <a:p>
          <a:endParaRPr lang="en-IN"/>
        </a:p>
      </dgm:t>
    </dgm:pt>
    <dgm:pt modelId="{A50E1E74-1047-413C-A757-C9672F518EFC}">
      <dgm:prSet phldrT="[Text]" custT="1"/>
      <dgm:spPr/>
      <dgm:t>
        <a:bodyPr/>
        <a:lstStyle/>
        <a:p>
          <a:r>
            <a:rPr lang="en-US" sz="4400" dirty="0"/>
            <a:t>SIMPLE</a:t>
          </a:r>
          <a:endParaRPr lang="en-IN" sz="4400" dirty="0"/>
        </a:p>
      </dgm:t>
    </dgm:pt>
    <dgm:pt modelId="{E273F092-6CD3-4B5C-AC1F-AB935B69D9E6}" type="parTrans" cxnId="{F2765B71-356A-4F51-93AB-5B97AA79D15A}">
      <dgm:prSet/>
      <dgm:spPr/>
      <dgm:t>
        <a:bodyPr/>
        <a:lstStyle/>
        <a:p>
          <a:endParaRPr lang="en-IN"/>
        </a:p>
      </dgm:t>
    </dgm:pt>
    <dgm:pt modelId="{2049903F-D964-4E90-8A83-7B293371A837}" type="sibTrans" cxnId="{F2765B71-356A-4F51-93AB-5B97AA79D15A}">
      <dgm:prSet/>
      <dgm:spPr/>
      <dgm:t>
        <a:bodyPr/>
        <a:lstStyle/>
        <a:p>
          <a:endParaRPr lang="en-IN"/>
        </a:p>
      </dgm:t>
    </dgm:pt>
    <dgm:pt modelId="{28AACEBB-07A6-4B6F-81F8-69C837D02F77}">
      <dgm:prSet phldrT="[Text]" custT="1"/>
      <dgm:spPr/>
      <dgm:t>
        <a:bodyPr/>
        <a:lstStyle/>
        <a:p>
          <a:r>
            <a:rPr lang="en-US" sz="4000" dirty="0"/>
            <a:t>COMPOUND</a:t>
          </a:r>
          <a:endParaRPr lang="en-IN" sz="4000" dirty="0"/>
        </a:p>
      </dgm:t>
    </dgm:pt>
    <dgm:pt modelId="{467E2300-12E1-441E-9464-2B914102D9A7}" type="parTrans" cxnId="{DB424989-F7BB-43CC-90CD-560A99214F72}">
      <dgm:prSet/>
      <dgm:spPr/>
      <dgm:t>
        <a:bodyPr/>
        <a:lstStyle/>
        <a:p>
          <a:endParaRPr lang="en-IN"/>
        </a:p>
      </dgm:t>
    </dgm:pt>
    <dgm:pt modelId="{152D87C1-9235-48AA-AC8F-0C37406CB214}" type="sibTrans" cxnId="{DB424989-F7BB-43CC-90CD-560A99214F72}">
      <dgm:prSet/>
      <dgm:spPr/>
      <dgm:t>
        <a:bodyPr/>
        <a:lstStyle/>
        <a:p>
          <a:endParaRPr lang="en-IN"/>
        </a:p>
      </dgm:t>
    </dgm:pt>
    <dgm:pt modelId="{7CF4271D-07C1-4A8B-974D-4D1A4F545C0B}" type="pres">
      <dgm:prSet presAssocID="{CDAD411F-BB74-4458-9125-C88F7319C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92A53E-CC0D-4502-9B05-050E4D5CB5C9}" type="pres">
      <dgm:prSet presAssocID="{55804F8B-9AAD-4A09-AEF8-1DF4D5340D0C}" presName="hierRoot1" presStyleCnt="0">
        <dgm:presLayoutVars>
          <dgm:hierBranch val="init"/>
        </dgm:presLayoutVars>
      </dgm:prSet>
      <dgm:spPr/>
    </dgm:pt>
    <dgm:pt modelId="{94876C81-06CD-48E3-B647-C61EFF369B15}" type="pres">
      <dgm:prSet presAssocID="{55804F8B-9AAD-4A09-AEF8-1DF4D5340D0C}" presName="rootComposite1" presStyleCnt="0"/>
      <dgm:spPr/>
    </dgm:pt>
    <dgm:pt modelId="{8AEE474D-AAE3-46AB-86B9-FD2DA9994D4D}" type="pres">
      <dgm:prSet presAssocID="{55804F8B-9AAD-4A09-AEF8-1DF4D5340D0C}" presName="rootText1" presStyleLbl="node0" presStyleIdx="0" presStyleCnt="1" custScaleX="151587">
        <dgm:presLayoutVars>
          <dgm:chPref val="3"/>
        </dgm:presLayoutVars>
      </dgm:prSet>
      <dgm:spPr/>
    </dgm:pt>
    <dgm:pt modelId="{BB85FB50-B801-44FE-817A-D977B8F5E3E8}" type="pres">
      <dgm:prSet presAssocID="{55804F8B-9AAD-4A09-AEF8-1DF4D5340D0C}" presName="rootConnector1" presStyleLbl="node1" presStyleIdx="0" presStyleCnt="0"/>
      <dgm:spPr/>
    </dgm:pt>
    <dgm:pt modelId="{C3F90190-5B99-43D6-A422-4419277D86F4}" type="pres">
      <dgm:prSet presAssocID="{55804F8B-9AAD-4A09-AEF8-1DF4D5340D0C}" presName="hierChild2" presStyleCnt="0"/>
      <dgm:spPr/>
    </dgm:pt>
    <dgm:pt modelId="{E86CE14E-8171-4BE4-B5DD-AE905B60E838}" type="pres">
      <dgm:prSet presAssocID="{E273F092-6CD3-4B5C-AC1F-AB935B69D9E6}" presName="Name37" presStyleLbl="parChTrans1D2" presStyleIdx="0" presStyleCnt="2"/>
      <dgm:spPr/>
    </dgm:pt>
    <dgm:pt modelId="{9C4B173A-1A0A-492B-B15B-BDE8BD6CD838}" type="pres">
      <dgm:prSet presAssocID="{A50E1E74-1047-413C-A757-C9672F518EFC}" presName="hierRoot2" presStyleCnt="0">
        <dgm:presLayoutVars>
          <dgm:hierBranch val="init"/>
        </dgm:presLayoutVars>
      </dgm:prSet>
      <dgm:spPr/>
    </dgm:pt>
    <dgm:pt modelId="{CEA5565D-E6C8-4156-A1DD-1B7AA81C21F2}" type="pres">
      <dgm:prSet presAssocID="{A50E1E74-1047-413C-A757-C9672F518EFC}" presName="rootComposite" presStyleCnt="0"/>
      <dgm:spPr/>
    </dgm:pt>
    <dgm:pt modelId="{587F532B-66CD-4802-B81A-BE2E007833B3}" type="pres">
      <dgm:prSet presAssocID="{A50E1E74-1047-413C-A757-C9672F518EFC}" presName="rootText" presStyleLbl="node2" presStyleIdx="0" presStyleCnt="2">
        <dgm:presLayoutVars>
          <dgm:chPref val="3"/>
        </dgm:presLayoutVars>
      </dgm:prSet>
      <dgm:spPr/>
    </dgm:pt>
    <dgm:pt modelId="{130AF309-8E5D-4D7A-9E2F-1F4E5EAA1880}" type="pres">
      <dgm:prSet presAssocID="{A50E1E74-1047-413C-A757-C9672F518EFC}" presName="rootConnector" presStyleLbl="node2" presStyleIdx="0" presStyleCnt="2"/>
      <dgm:spPr/>
    </dgm:pt>
    <dgm:pt modelId="{7CFF28E9-A34D-414D-AFB0-6D7D5CB9B6B1}" type="pres">
      <dgm:prSet presAssocID="{A50E1E74-1047-413C-A757-C9672F518EFC}" presName="hierChild4" presStyleCnt="0"/>
      <dgm:spPr/>
    </dgm:pt>
    <dgm:pt modelId="{A5E4452C-585D-4FFB-9041-6A6443970B04}" type="pres">
      <dgm:prSet presAssocID="{A50E1E74-1047-413C-A757-C9672F518EFC}" presName="hierChild5" presStyleCnt="0"/>
      <dgm:spPr/>
    </dgm:pt>
    <dgm:pt modelId="{39A3CBEB-EBEF-4402-910A-7D5622756A1C}" type="pres">
      <dgm:prSet presAssocID="{467E2300-12E1-441E-9464-2B914102D9A7}" presName="Name37" presStyleLbl="parChTrans1D2" presStyleIdx="1" presStyleCnt="2"/>
      <dgm:spPr/>
    </dgm:pt>
    <dgm:pt modelId="{2491FFE4-2ACF-422C-B531-05956EA5A628}" type="pres">
      <dgm:prSet presAssocID="{28AACEBB-07A6-4B6F-81F8-69C837D02F77}" presName="hierRoot2" presStyleCnt="0">
        <dgm:presLayoutVars>
          <dgm:hierBranch val="init"/>
        </dgm:presLayoutVars>
      </dgm:prSet>
      <dgm:spPr/>
    </dgm:pt>
    <dgm:pt modelId="{FCC380F4-E7A6-4C61-9116-A43092AC23E6}" type="pres">
      <dgm:prSet presAssocID="{28AACEBB-07A6-4B6F-81F8-69C837D02F77}" presName="rootComposite" presStyleCnt="0"/>
      <dgm:spPr/>
    </dgm:pt>
    <dgm:pt modelId="{98243563-BAC6-4674-99E7-BF7ECB5C5195}" type="pres">
      <dgm:prSet presAssocID="{28AACEBB-07A6-4B6F-81F8-69C837D02F77}" presName="rootText" presStyleLbl="node2" presStyleIdx="1" presStyleCnt="2" custLinFactNeighborX="1084" custLinFactNeighborY="722">
        <dgm:presLayoutVars>
          <dgm:chPref val="3"/>
        </dgm:presLayoutVars>
      </dgm:prSet>
      <dgm:spPr/>
    </dgm:pt>
    <dgm:pt modelId="{FE1F7BAF-080D-4B7F-AA49-CBAFEB98446D}" type="pres">
      <dgm:prSet presAssocID="{28AACEBB-07A6-4B6F-81F8-69C837D02F77}" presName="rootConnector" presStyleLbl="node2" presStyleIdx="1" presStyleCnt="2"/>
      <dgm:spPr/>
    </dgm:pt>
    <dgm:pt modelId="{B6DC299E-6CA4-4358-9176-60D51FC8C22D}" type="pres">
      <dgm:prSet presAssocID="{28AACEBB-07A6-4B6F-81F8-69C837D02F77}" presName="hierChild4" presStyleCnt="0"/>
      <dgm:spPr/>
    </dgm:pt>
    <dgm:pt modelId="{5269A3D0-7A23-4B84-8403-3AFCBBB58194}" type="pres">
      <dgm:prSet presAssocID="{28AACEBB-07A6-4B6F-81F8-69C837D02F77}" presName="hierChild5" presStyleCnt="0"/>
      <dgm:spPr/>
    </dgm:pt>
    <dgm:pt modelId="{140699C0-ACEF-4E50-8882-999619C5231F}" type="pres">
      <dgm:prSet presAssocID="{55804F8B-9AAD-4A09-AEF8-1DF4D5340D0C}" presName="hierChild3" presStyleCnt="0"/>
      <dgm:spPr/>
    </dgm:pt>
  </dgm:ptLst>
  <dgm:cxnLst>
    <dgm:cxn modelId="{40ABA322-623F-4B72-8016-069A1C896224}" type="presOf" srcId="{A50E1E74-1047-413C-A757-C9672F518EFC}" destId="{587F532B-66CD-4802-B81A-BE2E007833B3}" srcOrd="0" destOrd="0" presId="urn:microsoft.com/office/officeart/2005/8/layout/orgChart1"/>
    <dgm:cxn modelId="{2FD13123-1B90-4057-815D-C9584DA148AA}" type="presOf" srcId="{28AACEBB-07A6-4B6F-81F8-69C837D02F77}" destId="{98243563-BAC6-4674-99E7-BF7ECB5C5195}" srcOrd="0" destOrd="0" presId="urn:microsoft.com/office/officeart/2005/8/layout/orgChart1"/>
    <dgm:cxn modelId="{BAD44540-8007-4B17-8997-91B884CD800B}" type="presOf" srcId="{A50E1E74-1047-413C-A757-C9672F518EFC}" destId="{130AF309-8E5D-4D7A-9E2F-1F4E5EAA1880}" srcOrd="1" destOrd="0" presId="urn:microsoft.com/office/officeart/2005/8/layout/orgChart1"/>
    <dgm:cxn modelId="{627FA049-52ED-4089-98EB-45B297FE0CDF}" type="presOf" srcId="{55804F8B-9AAD-4A09-AEF8-1DF4D5340D0C}" destId="{8AEE474D-AAE3-46AB-86B9-FD2DA9994D4D}" srcOrd="0" destOrd="0" presId="urn:microsoft.com/office/officeart/2005/8/layout/orgChart1"/>
    <dgm:cxn modelId="{F2765B71-356A-4F51-93AB-5B97AA79D15A}" srcId="{55804F8B-9AAD-4A09-AEF8-1DF4D5340D0C}" destId="{A50E1E74-1047-413C-A757-C9672F518EFC}" srcOrd="0" destOrd="0" parTransId="{E273F092-6CD3-4B5C-AC1F-AB935B69D9E6}" sibTransId="{2049903F-D964-4E90-8A83-7B293371A837}"/>
    <dgm:cxn modelId="{F7E1F57E-853F-478E-9DA2-C21DDD774B38}" type="presOf" srcId="{CDAD411F-BB74-4458-9125-C88F7319CCFD}" destId="{7CF4271D-07C1-4A8B-974D-4D1A4F545C0B}" srcOrd="0" destOrd="0" presId="urn:microsoft.com/office/officeart/2005/8/layout/orgChart1"/>
    <dgm:cxn modelId="{DB424989-F7BB-43CC-90CD-560A99214F72}" srcId="{55804F8B-9AAD-4A09-AEF8-1DF4D5340D0C}" destId="{28AACEBB-07A6-4B6F-81F8-69C837D02F77}" srcOrd="1" destOrd="0" parTransId="{467E2300-12E1-441E-9464-2B914102D9A7}" sibTransId="{152D87C1-9235-48AA-AC8F-0C37406CB214}"/>
    <dgm:cxn modelId="{1D1A2DA3-1B77-4E6B-93B3-B5B852C4D1B5}" type="presOf" srcId="{467E2300-12E1-441E-9464-2B914102D9A7}" destId="{39A3CBEB-EBEF-4402-910A-7D5622756A1C}" srcOrd="0" destOrd="0" presId="urn:microsoft.com/office/officeart/2005/8/layout/orgChart1"/>
    <dgm:cxn modelId="{7411A1A3-8A35-4335-A00C-DBA8FD54D1EE}" type="presOf" srcId="{E273F092-6CD3-4B5C-AC1F-AB935B69D9E6}" destId="{E86CE14E-8171-4BE4-B5DD-AE905B60E838}" srcOrd="0" destOrd="0" presId="urn:microsoft.com/office/officeart/2005/8/layout/orgChart1"/>
    <dgm:cxn modelId="{B0A3FFA9-15B2-43A9-820F-C3FB9DED8901}" srcId="{CDAD411F-BB74-4458-9125-C88F7319CCFD}" destId="{55804F8B-9AAD-4A09-AEF8-1DF4D5340D0C}" srcOrd="0" destOrd="0" parTransId="{C3242367-C93E-4C27-9F2F-57D7023B977D}" sibTransId="{64E1DEDC-DE31-4E88-B116-DDAD66E89915}"/>
    <dgm:cxn modelId="{A1F991CF-253F-48B5-958E-6E80337965F4}" type="presOf" srcId="{28AACEBB-07A6-4B6F-81F8-69C837D02F77}" destId="{FE1F7BAF-080D-4B7F-AA49-CBAFEB98446D}" srcOrd="1" destOrd="0" presId="urn:microsoft.com/office/officeart/2005/8/layout/orgChart1"/>
    <dgm:cxn modelId="{04C31CF7-F306-4162-A2DB-49D25CD68832}" type="presOf" srcId="{55804F8B-9AAD-4A09-AEF8-1DF4D5340D0C}" destId="{BB85FB50-B801-44FE-817A-D977B8F5E3E8}" srcOrd="1" destOrd="0" presId="urn:microsoft.com/office/officeart/2005/8/layout/orgChart1"/>
    <dgm:cxn modelId="{8E29612B-A738-4363-A87F-B6CDD2573A77}" type="presParOf" srcId="{7CF4271D-07C1-4A8B-974D-4D1A4F545C0B}" destId="{DA92A53E-CC0D-4502-9B05-050E4D5CB5C9}" srcOrd="0" destOrd="0" presId="urn:microsoft.com/office/officeart/2005/8/layout/orgChart1"/>
    <dgm:cxn modelId="{32D62912-5B1B-416A-86E7-9138D8BF9ECD}" type="presParOf" srcId="{DA92A53E-CC0D-4502-9B05-050E4D5CB5C9}" destId="{94876C81-06CD-48E3-B647-C61EFF369B15}" srcOrd="0" destOrd="0" presId="urn:microsoft.com/office/officeart/2005/8/layout/orgChart1"/>
    <dgm:cxn modelId="{7395A870-AA57-4BB8-B4D9-95961F28A034}" type="presParOf" srcId="{94876C81-06CD-48E3-B647-C61EFF369B15}" destId="{8AEE474D-AAE3-46AB-86B9-FD2DA9994D4D}" srcOrd="0" destOrd="0" presId="urn:microsoft.com/office/officeart/2005/8/layout/orgChart1"/>
    <dgm:cxn modelId="{FD98AEE1-2849-446C-8191-5861EECD3857}" type="presParOf" srcId="{94876C81-06CD-48E3-B647-C61EFF369B15}" destId="{BB85FB50-B801-44FE-817A-D977B8F5E3E8}" srcOrd="1" destOrd="0" presId="urn:microsoft.com/office/officeart/2005/8/layout/orgChart1"/>
    <dgm:cxn modelId="{B6AC798C-F196-4D4B-9C76-5C717F67CDCD}" type="presParOf" srcId="{DA92A53E-CC0D-4502-9B05-050E4D5CB5C9}" destId="{C3F90190-5B99-43D6-A422-4419277D86F4}" srcOrd="1" destOrd="0" presId="urn:microsoft.com/office/officeart/2005/8/layout/orgChart1"/>
    <dgm:cxn modelId="{25E964B5-C8A4-4F75-99C6-0F8D700CA53D}" type="presParOf" srcId="{C3F90190-5B99-43D6-A422-4419277D86F4}" destId="{E86CE14E-8171-4BE4-B5DD-AE905B60E838}" srcOrd="0" destOrd="0" presId="urn:microsoft.com/office/officeart/2005/8/layout/orgChart1"/>
    <dgm:cxn modelId="{53B35C4C-0CEC-4509-93B2-1818BCD6D0D8}" type="presParOf" srcId="{C3F90190-5B99-43D6-A422-4419277D86F4}" destId="{9C4B173A-1A0A-492B-B15B-BDE8BD6CD838}" srcOrd="1" destOrd="0" presId="urn:microsoft.com/office/officeart/2005/8/layout/orgChart1"/>
    <dgm:cxn modelId="{2D998978-0B32-41AF-B3EC-5B3D1E1B871F}" type="presParOf" srcId="{9C4B173A-1A0A-492B-B15B-BDE8BD6CD838}" destId="{CEA5565D-E6C8-4156-A1DD-1B7AA81C21F2}" srcOrd="0" destOrd="0" presId="urn:microsoft.com/office/officeart/2005/8/layout/orgChart1"/>
    <dgm:cxn modelId="{CB040823-C2E2-4F0D-BE69-B54BD04511FE}" type="presParOf" srcId="{CEA5565D-E6C8-4156-A1DD-1B7AA81C21F2}" destId="{587F532B-66CD-4802-B81A-BE2E007833B3}" srcOrd="0" destOrd="0" presId="urn:microsoft.com/office/officeart/2005/8/layout/orgChart1"/>
    <dgm:cxn modelId="{5326E158-890A-4848-AED5-47EF14705146}" type="presParOf" srcId="{CEA5565D-E6C8-4156-A1DD-1B7AA81C21F2}" destId="{130AF309-8E5D-4D7A-9E2F-1F4E5EAA1880}" srcOrd="1" destOrd="0" presId="urn:microsoft.com/office/officeart/2005/8/layout/orgChart1"/>
    <dgm:cxn modelId="{34E77681-FEB3-4595-84EF-68F288ADD0D5}" type="presParOf" srcId="{9C4B173A-1A0A-492B-B15B-BDE8BD6CD838}" destId="{7CFF28E9-A34D-414D-AFB0-6D7D5CB9B6B1}" srcOrd="1" destOrd="0" presId="urn:microsoft.com/office/officeart/2005/8/layout/orgChart1"/>
    <dgm:cxn modelId="{6287FFB9-21C1-4112-A8B7-61C1A364A5DE}" type="presParOf" srcId="{9C4B173A-1A0A-492B-B15B-BDE8BD6CD838}" destId="{A5E4452C-585D-4FFB-9041-6A6443970B04}" srcOrd="2" destOrd="0" presId="urn:microsoft.com/office/officeart/2005/8/layout/orgChart1"/>
    <dgm:cxn modelId="{2D259CEF-66C0-4F5F-9181-268D21C05E17}" type="presParOf" srcId="{C3F90190-5B99-43D6-A422-4419277D86F4}" destId="{39A3CBEB-EBEF-4402-910A-7D5622756A1C}" srcOrd="2" destOrd="0" presId="urn:microsoft.com/office/officeart/2005/8/layout/orgChart1"/>
    <dgm:cxn modelId="{3B2FB76C-90BB-47E4-97DB-4DC185FC52C1}" type="presParOf" srcId="{C3F90190-5B99-43D6-A422-4419277D86F4}" destId="{2491FFE4-2ACF-422C-B531-05956EA5A628}" srcOrd="3" destOrd="0" presId="urn:microsoft.com/office/officeart/2005/8/layout/orgChart1"/>
    <dgm:cxn modelId="{4EA67F04-BFB1-4E76-865E-0FBA65146F2E}" type="presParOf" srcId="{2491FFE4-2ACF-422C-B531-05956EA5A628}" destId="{FCC380F4-E7A6-4C61-9116-A43092AC23E6}" srcOrd="0" destOrd="0" presId="urn:microsoft.com/office/officeart/2005/8/layout/orgChart1"/>
    <dgm:cxn modelId="{72B1755E-7E71-47B2-984B-98C5ECC7BC48}" type="presParOf" srcId="{FCC380F4-E7A6-4C61-9116-A43092AC23E6}" destId="{98243563-BAC6-4674-99E7-BF7ECB5C5195}" srcOrd="0" destOrd="0" presId="urn:microsoft.com/office/officeart/2005/8/layout/orgChart1"/>
    <dgm:cxn modelId="{7BBA7B4A-F76E-4454-A32E-C64CB24C3723}" type="presParOf" srcId="{FCC380F4-E7A6-4C61-9116-A43092AC23E6}" destId="{FE1F7BAF-080D-4B7F-AA49-CBAFEB98446D}" srcOrd="1" destOrd="0" presId="urn:microsoft.com/office/officeart/2005/8/layout/orgChart1"/>
    <dgm:cxn modelId="{B0B69D85-C991-476C-8B9E-C67765BDECC6}" type="presParOf" srcId="{2491FFE4-2ACF-422C-B531-05956EA5A628}" destId="{B6DC299E-6CA4-4358-9176-60D51FC8C22D}" srcOrd="1" destOrd="0" presId="urn:microsoft.com/office/officeart/2005/8/layout/orgChart1"/>
    <dgm:cxn modelId="{6CC21507-48A2-4640-ADE6-BB9A9AE19585}" type="presParOf" srcId="{2491FFE4-2ACF-422C-B531-05956EA5A628}" destId="{5269A3D0-7A23-4B84-8403-3AFCBBB58194}" srcOrd="2" destOrd="0" presId="urn:microsoft.com/office/officeart/2005/8/layout/orgChart1"/>
    <dgm:cxn modelId="{0DFE8E23-3FF0-432F-A1B1-A66F599B4C3E}" type="presParOf" srcId="{DA92A53E-CC0D-4502-9B05-050E4D5CB5C9}" destId="{140699C0-ACEF-4E50-8882-999619C523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DA5FC-01AD-4016-ACF0-1D7BEBEB77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5C061B1-7E6D-4B3D-A570-2DC42B5C238F}">
      <dgm:prSet phldrT="[Text]"/>
      <dgm:spPr/>
      <dgm:t>
        <a:bodyPr/>
        <a:lstStyle/>
        <a:p>
          <a:r>
            <a:rPr lang="en-US" dirty="0"/>
            <a:t>TYPES</a:t>
          </a:r>
        </a:p>
        <a:p>
          <a:r>
            <a:rPr lang="en-US" dirty="0"/>
            <a:t>(BASED ON STRUCTURE)</a:t>
          </a:r>
          <a:endParaRPr lang="en-IN" dirty="0"/>
        </a:p>
      </dgm:t>
    </dgm:pt>
    <dgm:pt modelId="{9385E403-3519-4D8C-B3A2-695DFC3C3587}" type="parTrans" cxnId="{07AA1582-73BA-45A1-BCFF-D505D8A44ABC}">
      <dgm:prSet/>
      <dgm:spPr/>
      <dgm:t>
        <a:bodyPr/>
        <a:lstStyle/>
        <a:p>
          <a:endParaRPr lang="en-IN"/>
        </a:p>
      </dgm:t>
    </dgm:pt>
    <dgm:pt modelId="{6AA1C91C-BE61-4183-A0E5-81738B6F8629}" type="sibTrans" cxnId="{07AA1582-73BA-45A1-BCFF-D505D8A44ABC}">
      <dgm:prSet/>
      <dgm:spPr/>
      <dgm:t>
        <a:bodyPr/>
        <a:lstStyle/>
        <a:p>
          <a:endParaRPr lang="en-IN"/>
        </a:p>
      </dgm:t>
    </dgm:pt>
    <dgm:pt modelId="{BFCAD6DD-0673-4DBC-AA20-520540194D1A}">
      <dgm:prSet phldrT="[Text]"/>
      <dgm:spPr/>
      <dgm:t>
        <a:bodyPr/>
        <a:lstStyle/>
        <a:p>
          <a:r>
            <a:rPr lang="en-US" dirty="0"/>
            <a:t>STRIATED</a:t>
          </a:r>
        </a:p>
        <a:p>
          <a:r>
            <a:rPr lang="en-US" dirty="0"/>
            <a:t>(VOLUNTARY)</a:t>
          </a:r>
          <a:endParaRPr lang="en-IN" dirty="0"/>
        </a:p>
      </dgm:t>
    </dgm:pt>
    <dgm:pt modelId="{F72310D5-7792-41F2-A38C-DBC11E17E6F4}" type="parTrans" cxnId="{0F224AF8-D730-4EC7-812F-12605AE7AF95}">
      <dgm:prSet/>
      <dgm:spPr/>
      <dgm:t>
        <a:bodyPr/>
        <a:lstStyle/>
        <a:p>
          <a:endParaRPr lang="en-IN"/>
        </a:p>
      </dgm:t>
    </dgm:pt>
    <dgm:pt modelId="{F7E36585-3D3E-4A93-94F8-4E2A46E8CE59}" type="sibTrans" cxnId="{0F224AF8-D730-4EC7-812F-12605AE7AF95}">
      <dgm:prSet/>
      <dgm:spPr/>
      <dgm:t>
        <a:bodyPr/>
        <a:lstStyle/>
        <a:p>
          <a:endParaRPr lang="en-IN"/>
        </a:p>
      </dgm:t>
    </dgm:pt>
    <dgm:pt modelId="{7B3F3A5E-2942-4B54-A9C6-7D92410BF85D}">
      <dgm:prSet phldrT="[Text]"/>
      <dgm:spPr/>
      <dgm:t>
        <a:bodyPr/>
        <a:lstStyle/>
        <a:p>
          <a:r>
            <a:rPr lang="en-US" dirty="0"/>
            <a:t>NON-STRIATED</a:t>
          </a:r>
        </a:p>
        <a:p>
          <a:r>
            <a:rPr lang="en-US" dirty="0"/>
            <a:t>(INVOLUNTARY)</a:t>
          </a:r>
          <a:endParaRPr lang="en-IN" dirty="0"/>
        </a:p>
      </dgm:t>
    </dgm:pt>
    <dgm:pt modelId="{0FF18E29-6621-42BF-ACBF-0DA66B4787A1}" type="parTrans" cxnId="{7F9E9DDE-1A24-469A-AEED-04F8D4D1DFF9}">
      <dgm:prSet/>
      <dgm:spPr/>
      <dgm:t>
        <a:bodyPr/>
        <a:lstStyle/>
        <a:p>
          <a:endParaRPr lang="en-IN"/>
        </a:p>
      </dgm:t>
    </dgm:pt>
    <dgm:pt modelId="{F2649B27-E0A8-4756-95ED-0C6C41BD420E}" type="sibTrans" cxnId="{7F9E9DDE-1A24-469A-AEED-04F8D4D1DFF9}">
      <dgm:prSet/>
      <dgm:spPr/>
      <dgm:t>
        <a:bodyPr/>
        <a:lstStyle/>
        <a:p>
          <a:endParaRPr lang="en-IN"/>
        </a:p>
      </dgm:t>
    </dgm:pt>
    <dgm:pt modelId="{1D6E319D-F6C6-4685-9F79-93F24324FFE6}">
      <dgm:prSet phldrT="[Text]"/>
      <dgm:spPr/>
      <dgm:t>
        <a:bodyPr/>
        <a:lstStyle/>
        <a:p>
          <a:r>
            <a:rPr lang="en-US" dirty="0"/>
            <a:t>CARDIAC</a:t>
          </a:r>
        </a:p>
        <a:p>
          <a:r>
            <a:rPr lang="en-US" dirty="0"/>
            <a:t>(INVOLUNTARY)</a:t>
          </a:r>
          <a:endParaRPr lang="en-IN" dirty="0"/>
        </a:p>
      </dgm:t>
    </dgm:pt>
    <dgm:pt modelId="{0CD6C71B-493D-419B-83C7-8E24F1A6FBFD}" type="parTrans" cxnId="{1F9FA538-34C4-4A4A-B65F-86635CBE95AD}">
      <dgm:prSet/>
      <dgm:spPr/>
      <dgm:t>
        <a:bodyPr/>
        <a:lstStyle/>
        <a:p>
          <a:endParaRPr lang="en-IN"/>
        </a:p>
      </dgm:t>
    </dgm:pt>
    <dgm:pt modelId="{CC83EA9E-B3D7-415D-B4A2-E75E722D0235}" type="sibTrans" cxnId="{1F9FA538-34C4-4A4A-B65F-86635CBE95AD}">
      <dgm:prSet/>
      <dgm:spPr/>
      <dgm:t>
        <a:bodyPr/>
        <a:lstStyle/>
        <a:p>
          <a:endParaRPr lang="en-IN"/>
        </a:p>
      </dgm:t>
    </dgm:pt>
    <dgm:pt modelId="{3E673BBC-DDC6-4D93-A9FA-8F9E13516540}" type="pres">
      <dgm:prSet presAssocID="{EDEDA5FC-01AD-4016-ACF0-1D7BEBEB77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A00B83-A032-4E57-9664-3A7CF60F320E}" type="pres">
      <dgm:prSet presAssocID="{25C061B1-7E6D-4B3D-A570-2DC42B5C238F}" presName="hierRoot1" presStyleCnt="0">
        <dgm:presLayoutVars>
          <dgm:hierBranch val="init"/>
        </dgm:presLayoutVars>
      </dgm:prSet>
      <dgm:spPr/>
    </dgm:pt>
    <dgm:pt modelId="{D338C958-63BA-4C30-B7F1-FDA717CDAA03}" type="pres">
      <dgm:prSet presAssocID="{25C061B1-7E6D-4B3D-A570-2DC42B5C238F}" presName="rootComposite1" presStyleCnt="0"/>
      <dgm:spPr/>
    </dgm:pt>
    <dgm:pt modelId="{E951FCB0-BBFD-4BE1-B908-DF9DB1892B5B}" type="pres">
      <dgm:prSet presAssocID="{25C061B1-7E6D-4B3D-A570-2DC42B5C238F}" presName="rootText1" presStyleLbl="node0" presStyleIdx="0" presStyleCnt="1" custScaleX="166928">
        <dgm:presLayoutVars>
          <dgm:chPref val="3"/>
        </dgm:presLayoutVars>
      </dgm:prSet>
      <dgm:spPr/>
    </dgm:pt>
    <dgm:pt modelId="{773D278C-8904-443B-A01D-E466FAFD1FEF}" type="pres">
      <dgm:prSet presAssocID="{25C061B1-7E6D-4B3D-A570-2DC42B5C238F}" presName="rootConnector1" presStyleLbl="node1" presStyleIdx="0" presStyleCnt="0"/>
      <dgm:spPr/>
    </dgm:pt>
    <dgm:pt modelId="{C29E93FD-D372-44B3-8586-68F21A4E6969}" type="pres">
      <dgm:prSet presAssocID="{25C061B1-7E6D-4B3D-A570-2DC42B5C238F}" presName="hierChild2" presStyleCnt="0"/>
      <dgm:spPr/>
    </dgm:pt>
    <dgm:pt modelId="{D9307428-5F1D-4292-9F94-1535F29856E5}" type="pres">
      <dgm:prSet presAssocID="{F72310D5-7792-41F2-A38C-DBC11E17E6F4}" presName="Name37" presStyleLbl="parChTrans1D2" presStyleIdx="0" presStyleCnt="3"/>
      <dgm:spPr/>
    </dgm:pt>
    <dgm:pt modelId="{B38F1658-094F-4AD1-A2AD-E123EC17BA9F}" type="pres">
      <dgm:prSet presAssocID="{BFCAD6DD-0673-4DBC-AA20-520540194D1A}" presName="hierRoot2" presStyleCnt="0">
        <dgm:presLayoutVars>
          <dgm:hierBranch val="init"/>
        </dgm:presLayoutVars>
      </dgm:prSet>
      <dgm:spPr/>
    </dgm:pt>
    <dgm:pt modelId="{CC42921A-B0AD-42D6-B0B2-96013E737781}" type="pres">
      <dgm:prSet presAssocID="{BFCAD6DD-0673-4DBC-AA20-520540194D1A}" presName="rootComposite" presStyleCnt="0"/>
      <dgm:spPr/>
    </dgm:pt>
    <dgm:pt modelId="{39152A8E-5C34-437A-82D7-A85436978C91}" type="pres">
      <dgm:prSet presAssocID="{BFCAD6DD-0673-4DBC-AA20-520540194D1A}" presName="rootText" presStyleLbl="node2" presStyleIdx="0" presStyleCnt="3">
        <dgm:presLayoutVars>
          <dgm:chPref val="3"/>
        </dgm:presLayoutVars>
      </dgm:prSet>
      <dgm:spPr/>
    </dgm:pt>
    <dgm:pt modelId="{97EC2416-2951-4B15-B0C9-E673FD6350B9}" type="pres">
      <dgm:prSet presAssocID="{BFCAD6DD-0673-4DBC-AA20-520540194D1A}" presName="rootConnector" presStyleLbl="node2" presStyleIdx="0" presStyleCnt="3"/>
      <dgm:spPr/>
    </dgm:pt>
    <dgm:pt modelId="{06C1ACF0-1B49-465B-BF45-E5CF9FB2E99A}" type="pres">
      <dgm:prSet presAssocID="{BFCAD6DD-0673-4DBC-AA20-520540194D1A}" presName="hierChild4" presStyleCnt="0"/>
      <dgm:spPr/>
    </dgm:pt>
    <dgm:pt modelId="{2ACEBE23-C1D6-48BD-82BF-9F3ACF99BF05}" type="pres">
      <dgm:prSet presAssocID="{BFCAD6DD-0673-4DBC-AA20-520540194D1A}" presName="hierChild5" presStyleCnt="0"/>
      <dgm:spPr/>
    </dgm:pt>
    <dgm:pt modelId="{A2B96C2B-E9D0-4043-9904-24A0B44BEBD6}" type="pres">
      <dgm:prSet presAssocID="{0FF18E29-6621-42BF-ACBF-0DA66B4787A1}" presName="Name37" presStyleLbl="parChTrans1D2" presStyleIdx="1" presStyleCnt="3"/>
      <dgm:spPr/>
    </dgm:pt>
    <dgm:pt modelId="{1CD3AB7F-B18D-4573-8C6B-D82089B5BA16}" type="pres">
      <dgm:prSet presAssocID="{7B3F3A5E-2942-4B54-A9C6-7D92410BF85D}" presName="hierRoot2" presStyleCnt="0">
        <dgm:presLayoutVars>
          <dgm:hierBranch val="init"/>
        </dgm:presLayoutVars>
      </dgm:prSet>
      <dgm:spPr/>
    </dgm:pt>
    <dgm:pt modelId="{E511B5B6-32BB-451F-B49F-3109F24AB80B}" type="pres">
      <dgm:prSet presAssocID="{7B3F3A5E-2942-4B54-A9C6-7D92410BF85D}" presName="rootComposite" presStyleCnt="0"/>
      <dgm:spPr/>
    </dgm:pt>
    <dgm:pt modelId="{8549CE18-FF8A-4543-A2B7-E03EDB79A113}" type="pres">
      <dgm:prSet presAssocID="{7B3F3A5E-2942-4B54-A9C6-7D92410BF85D}" presName="rootText" presStyleLbl="node2" presStyleIdx="1" presStyleCnt="3">
        <dgm:presLayoutVars>
          <dgm:chPref val="3"/>
        </dgm:presLayoutVars>
      </dgm:prSet>
      <dgm:spPr/>
    </dgm:pt>
    <dgm:pt modelId="{41AA42F9-64E1-4A09-B534-90A63A551D28}" type="pres">
      <dgm:prSet presAssocID="{7B3F3A5E-2942-4B54-A9C6-7D92410BF85D}" presName="rootConnector" presStyleLbl="node2" presStyleIdx="1" presStyleCnt="3"/>
      <dgm:spPr/>
    </dgm:pt>
    <dgm:pt modelId="{90C49796-F762-475F-A0AB-390147BD9926}" type="pres">
      <dgm:prSet presAssocID="{7B3F3A5E-2942-4B54-A9C6-7D92410BF85D}" presName="hierChild4" presStyleCnt="0"/>
      <dgm:spPr/>
    </dgm:pt>
    <dgm:pt modelId="{A5091E66-8F13-47AD-AB1C-BAEDE7654469}" type="pres">
      <dgm:prSet presAssocID="{7B3F3A5E-2942-4B54-A9C6-7D92410BF85D}" presName="hierChild5" presStyleCnt="0"/>
      <dgm:spPr/>
    </dgm:pt>
    <dgm:pt modelId="{A93798E7-5819-4F6A-840E-19139130963B}" type="pres">
      <dgm:prSet presAssocID="{0CD6C71B-493D-419B-83C7-8E24F1A6FBFD}" presName="Name37" presStyleLbl="parChTrans1D2" presStyleIdx="2" presStyleCnt="3"/>
      <dgm:spPr/>
    </dgm:pt>
    <dgm:pt modelId="{A8FE4780-ED08-40DA-86EF-58EB92FDDF6F}" type="pres">
      <dgm:prSet presAssocID="{1D6E319D-F6C6-4685-9F79-93F24324FFE6}" presName="hierRoot2" presStyleCnt="0">
        <dgm:presLayoutVars>
          <dgm:hierBranch val="init"/>
        </dgm:presLayoutVars>
      </dgm:prSet>
      <dgm:spPr/>
    </dgm:pt>
    <dgm:pt modelId="{61FAFE00-D05A-4E6B-A5C8-6581F823A507}" type="pres">
      <dgm:prSet presAssocID="{1D6E319D-F6C6-4685-9F79-93F24324FFE6}" presName="rootComposite" presStyleCnt="0"/>
      <dgm:spPr/>
    </dgm:pt>
    <dgm:pt modelId="{9E5CCF3B-B45D-4502-976B-F35F3B99E630}" type="pres">
      <dgm:prSet presAssocID="{1D6E319D-F6C6-4685-9F79-93F24324FFE6}" presName="rootText" presStyleLbl="node2" presStyleIdx="2" presStyleCnt="3">
        <dgm:presLayoutVars>
          <dgm:chPref val="3"/>
        </dgm:presLayoutVars>
      </dgm:prSet>
      <dgm:spPr/>
    </dgm:pt>
    <dgm:pt modelId="{79BCC693-831F-460E-A50B-51687A4C6C44}" type="pres">
      <dgm:prSet presAssocID="{1D6E319D-F6C6-4685-9F79-93F24324FFE6}" presName="rootConnector" presStyleLbl="node2" presStyleIdx="2" presStyleCnt="3"/>
      <dgm:spPr/>
    </dgm:pt>
    <dgm:pt modelId="{E85D21CB-5DD4-4F30-8918-C37853FE08DE}" type="pres">
      <dgm:prSet presAssocID="{1D6E319D-F6C6-4685-9F79-93F24324FFE6}" presName="hierChild4" presStyleCnt="0"/>
      <dgm:spPr/>
    </dgm:pt>
    <dgm:pt modelId="{9B592123-AC2D-4F5E-A5F9-2287151FD704}" type="pres">
      <dgm:prSet presAssocID="{1D6E319D-F6C6-4685-9F79-93F24324FFE6}" presName="hierChild5" presStyleCnt="0"/>
      <dgm:spPr/>
    </dgm:pt>
    <dgm:pt modelId="{AA1747DA-F46F-448E-BE55-6BE2DC91BF1F}" type="pres">
      <dgm:prSet presAssocID="{25C061B1-7E6D-4B3D-A570-2DC42B5C238F}" presName="hierChild3" presStyleCnt="0"/>
      <dgm:spPr/>
    </dgm:pt>
  </dgm:ptLst>
  <dgm:cxnLst>
    <dgm:cxn modelId="{B05C1A1F-57E6-4B12-96A6-90EEAAE82942}" type="presOf" srcId="{1D6E319D-F6C6-4685-9F79-93F24324FFE6}" destId="{79BCC693-831F-460E-A50B-51687A4C6C44}" srcOrd="1" destOrd="0" presId="urn:microsoft.com/office/officeart/2005/8/layout/orgChart1"/>
    <dgm:cxn modelId="{1F9FA538-34C4-4A4A-B65F-86635CBE95AD}" srcId="{25C061B1-7E6D-4B3D-A570-2DC42B5C238F}" destId="{1D6E319D-F6C6-4685-9F79-93F24324FFE6}" srcOrd="2" destOrd="0" parTransId="{0CD6C71B-493D-419B-83C7-8E24F1A6FBFD}" sibTransId="{CC83EA9E-B3D7-415D-B4A2-E75E722D0235}"/>
    <dgm:cxn modelId="{70748546-DD59-496D-B974-01E74CA7AECF}" type="presOf" srcId="{25C061B1-7E6D-4B3D-A570-2DC42B5C238F}" destId="{E951FCB0-BBFD-4BE1-B908-DF9DB1892B5B}" srcOrd="0" destOrd="0" presId="urn:microsoft.com/office/officeart/2005/8/layout/orgChart1"/>
    <dgm:cxn modelId="{57B5C84F-10C0-466C-BD76-32B031C9C13C}" type="presOf" srcId="{7B3F3A5E-2942-4B54-A9C6-7D92410BF85D}" destId="{8549CE18-FF8A-4543-A2B7-E03EDB79A113}" srcOrd="0" destOrd="0" presId="urn:microsoft.com/office/officeart/2005/8/layout/orgChart1"/>
    <dgm:cxn modelId="{07AA1582-73BA-45A1-BCFF-D505D8A44ABC}" srcId="{EDEDA5FC-01AD-4016-ACF0-1D7BEBEB777A}" destId="{25C061B1-7E6D-4B3D-A570-2DC42B5C238F}" srcOrd="0" destOrd="0" parTransId="{9385E403-3519-4D8C-B3A2-695DFC3C3587}" sibTransId="{6AA1C91C-BE61-4183-A0E5-81738B6F8629}"/>
    <dgm:cxn modelId="{C06F22B0-CB2E-4EAE-BA5D-6252E6399775}" type="presOf" srcId="{25C061B1-7E6D-4B3D-A570-2DC42B5C238F}" destId="{773D278C-8904-443B-A01D-E466FAFD1FEF}" srcOrd="1" destOrd="0" presId="urn:microsoft.com/office/officeart/2005/8/layout/orgChart1"/>
    <dgm:cxn modelId="{4229A3BA-872D-4881-B671-4E2865D22691}" type="presOf" srcId="{1D6E319D-F6C6-4685-9F79-93F24324FFE6}" destId="{9E5CCF3B-B45D-4502-976B-F35F3B99E630}" srcOrd="0" destOrd="0" presId="urn:microsoft.com/office/officeart/2005/8/layout/orgChart1"/>
    <dgm:cxn modelId="{359058C8-3487-477C-8555-104933FA7FE8}" type="presOf" srcId="{BFCAD6DD-0673-4DBC-AA20-520540194D1A}" destId="{39152A8E-5C34-437A-82D7-A85436978C91}" srcOrd="0" destOrd="0" presId="urn:microsoft.com/office/officeart/2005/8/layout/orgChart1"/>
    <dgm:cxn modelId="{824706CE-48BE-407F-9FED-79DDA2DAEAE0}" type="presOf" srcId="{F72310D5-7792-41F2-A38C-DBC11E17E6F4}" destId="{D9307428-5F1D-4292-9F94-1535F29856E5}" srcOrd="0" destOrd="0" presId="urn:microsoft.com/office/officeart/2005/8/layout/orgChart1"/>
    <dgm:cxn modelId="{D33206CF-2288-43F0-B96C-10BC831AF9AB}" type="presOf" srcId="{0FF18E29-6621-42BF-ACBF-0DA66B4787A1}" destId="{A2B96C2B-E9D0-4043-9904-24A0B44BEBD6}" srcOrd="0" destOrd="0" presId="urn:microsoft.com/office/officeart/2005/8/layout/orgChart1"/>
    <dgm:cxn modelId="{3D7387D5-517A-4CEC-AA8C-F569FE0D8D22}" type="presOf" srcId="{7B3F3A5E-2942-4B54-A9C6-7D92410BF85D}" destId="{41AA42F9-64E1-4A09-B534-90A63A551D28}" srcOrd="1" destOrd="0" presId="urn:microsoft.com/office/officeart/2005/8/layout/orgChart1"/>
    <dgm:cxn modelId="{7F9E9DDE-1A24-469A-AEED-04F8D4D1DFF9}" srcId="{25C061B1-7E6D-4B3D-A570-2DC42B5C238F}" destId="{7B3F3A5E-2942-4B54-A9C6-7D92410BF85D}" srcOrd="1" destOrd="0" parTransId="{0FF18E29-6621-42BF-ACBF-0DA66B4787A1}" sibTransId="{F2649B27-E0A8-4756-95ED-0C6C41BD420E}"/>
    <dgm:cxn modelId="{FF4C0FE0-7E40-44DB-BED3-09EC75D090DA}" type="presOf" srcId="{BFCAD6DD-0673-4DBC-AA20-520540194D1A}" destId="{97EC2416-2951-4B15-B0C9-E673FD6350B9}" srcOrd="1" destOrd="0" presId="urn:microsoft.com/office/officeart/2005/8/layout/orgChart1"/>
    <dgm:cxn modelId="{E587A6E0-3A85-4142-95F4-B4192733FDE9}" type="presOf" srcId="{EDEDA5FC-01AD-4016-ACF0-1D7BEBEB777A}" destId="{3E673BBC-DDC6-4D93-A9FA-8F9E13516540}" srcOrd="0" destOrd="0" presId="urn:microsoft.com/office/officeart/2005/8/layout/orgChart1"/>
    <dgm:cxn modelId="{661FACF7-E939-47DC-9E67-C875A8CD28DE}" type="presOf" srcId="{0CD6C71B-493D-419B-83C7-8E24F1A6FBFD}" destId="{A93798E7-5819-4F6A-840E-19139130963B}" srcOrd="0" destOrd="0" presId="urn:microsoft.com/office/officeart/2005/8/layout/orgChart1"/>
    <dgm:cxn modelId="{0F224AF8-D730-4EC7-812F-12605AE7AF95}" srcId="{25C061B1-7E6D-4B3D-A570-2DC42B5C238F}" destId="{BFCAD6DD-0673-4DBC-AA20-520540194D1A}" srcOrd="0" destOrd="0" parTransId="{F72310D5-7792-41F2-A38C-DBC11E17E6F4}" sibTransId="{F7E36585-3D3E-4A93-94F8-4E2A46E8CE59}"/>
    <dgm:cxn modelId="{3ABA1105-137E-4E96-9468-3084FC6B30D1}" type="presParOf" srcId="{3E673BBC-DDC6-4D93-A9FA-8F9E13516540}" destId="{FAA00B83-A032-4E57-9664-3A7CF60F320E}" srcOrd="0" destOrd="0" presId="urn:microsoft.com/office/officeart/2005/8/layout/orgChart1"/>
    <dgm:cxn modelId="{13437352-FCE8-4790-91FC-3034AB67ED43}" type="presParOf" srcId="{FAA00B83-A032-4E57-9664-3A7CF60F320E}" destId="{D338C958-63BA-4C30-B7F1-FDA717CDAA03}" srcOrd="0" destOrd="0" presId="urn:microsoft.com/office/officeart/2005/8/layout/orgChart1"/>
    <dgm:cxn modelId="{61DA41A6-D002-48BC-8EA2-D43FFF3A1E25}" type="presParOf" srcId="{D338C958-63BA-4C30-B7F1-FDA717CDAA03}" destId="{E951FCB0-BBFD-4BE1-B908-DF9DB1892B5B}" srcOrd="0" destOrd="0" presId="urn:microsoft.com/office/officeart/2005/8/layout/orgChart1"/>
    <dgm:cxn modelId="{A9C9C03C-B6AE-4807-A550-F54F5110DFE8}" type="presParOf" srcId="{D338C958-63BA-4C30-B7F1-FDA717CDAA03}" destId="{773D278C-8904-443B-A01D-E466FAFD1FEF}" srcOrd="1" destOrd="0" presId="urn:microsoft.com/office/officeart/2005/8/layout/orgChart1"/>
    <dgm:cxn modelId="{1563CF38-DA4B-45E6-A58B-0527460A9B5E}" type="presParOf" srcId="{FAA00B83-A032-4E57-9664-3A7CF60F320E}" destId="{C29E93FD-D372-44B3-8586-68F21A4E6969}" srcOrd="1" destOrd="0" presId="urn:microsoft.com/office/officeart/2005/8/layout/orgChart1"/>
    <dgm:cxn modelId="{4C922E86-7A42-4270-A7C4-EEC5AAD90D6C}" type="presParOf" srcId="{C29E93FD-D372-44B3-8586-68F21A4E6969}" destId="{D9307428-5F1D-4292-9F94-1535F29856E5}" srcOrd="0" destOrd="0" presId="urn:microsoft.com/office/officeart/2005/8/layout/orgChart1"/>
    <dgm:cxn modelId="{E991E1F4-B3A9-45F8-BC31-E3A19FF553F4}" type="presParOf" srcId="{C29E93FD-D372-44B3-8586-68F21A4E6969}" destId="{B38F1658-094F-4AD1-A2AD-E123EC17BA9F}" srcOrd="1" destOrd="0" presId="urn:microsoft.com/office/officeart/2005/8/layout/orgChart1"/>
    <dgm:cxn modelId="{2ACF09B0-1E58-4D75-A623-03A124F93500}" type="presParOf" srcId="{B38F1658-094F-4AD1-A2AD-E123EC17BA9F}" destId="{CC42921A-B0AD-42D6-B0B2-96013E737781}" srcOrd="0" destOrd="0" presId="urn:microsoft.com/office/officeart/2005/8/layout/orgChart1"/>
    <dgm:cxn modelId="{67C2C049-4D1B-4555-A303-B06E38927671}" type="presParOf" srcId="{CC42921A-B0AD-42D6-B0B2-96013E737781}" destId="{39152A8E-5C34-437A-82D7-A85436978C91}" srcOrd="0" destOrd="0" presId="urn:microsoft.com/office/officeart/2005/8/layout/orgChart1"/>
    <dgm:cxn modelId="{F75A1B61-4111-4F08-A9B9-3C982C330524}" type="presParOf" srcId="{CC42921A-B0AD-42D6-B0B2-96013E737781}" destId="{97EC2416-2951-4B15-B0C9-E673FD6350B9}" srcOrd="1" destOrd="0" presId="urn:microsoft.com/office/officeart/2005/8/layout/orgChart1"/>
    <dgm:cxn modelId="{FC083897-EA25-4ED4-A521-F4714C9A645A}" type="presParOf" srcId="{B38F1658-094F-4AD1-A2AD-E123EC17BA9F}" destId="{06C1ACF0-1B49-465B-BF45-E5CF9FB2E99A}" srcOrd="1" destOrd="0" presId="urn:microsoft.com/office/officeart/2005/8/layout/orgChart1"/>
    <dgm:cxn modelId="{3B3832A1-C40B-4606-98D0-A81ED9F02FE5}" type="presParOf" srcId="{B38F1658-094F-4AD1-A2AD-E123EC17BA9F}" destId="{2ACEBE23-C1D6-48BD-82BF-9F3ACF99BF05}" srcOrd="2" destOrd="0" presId="urn:microsoft.com/office/officeart/2005/8/layout/orgChart1"/>
    <dgm:cxn modelId="{B8C41296-9085-4CC2-9B13-E0C9EAB68AE2}" type="presParOf" srcId="{C29E93FD-D372-44B3-8586-68F21A4E6969}" destId="{A2B96C2B-E9D0-4043-9904-24A0B44BEBD6}" srcOrd="2" destOrd="0" presId="urn:microsoft.com/office/officeart/2005/8/layout/orgChart1"/>
    <dgm:cxn modelId="{87653DEE-8511-4483-8745-73AB937A0211}" type="presParOf" srcId="{C29E93FD-D372-44B3-8586-68F21A4E6969}" destId="{1CD3AB7F-B18D-4573-8C6B-D82089B5BA16}" srcOrd="3" destOrd="0" presId="urn:microsoft.com/office/officeart/2005/8/layout/orgChart1"/>
    <dgm:cxn modelId="{2F59FA71-AB6C-4E23-8EAD-DC945623A83E}" type="presParOf" srcId="{1CD3AB7F-B18D-4573-8C6B-D82089B5BA16}" destId="{E511B5B6-32BB-451F-B49F-3109F24AB80B}" srcOrd="0" destOrd="0" presId="urn:microsoft.com/office/officeart/2005/8/layout/orgChart1"/>
    <dgm:cxn modelId="{5B85005B-A3C8-4876-B309-4062E9A2BAEC}" type="presParOf" srcId="{E511B5B6-32BB-451F-B49F-3109F24AB80B}" destId="{8549CE18-FF8A-4543-A2B7-E03EDB79A113}" srcOrd="0" destOrd="0" presId="urn:microsoft.com/office/officeart/2005/8/layout/orgChart1"/>
    <dgm:cxn modelId="{490A86D2-9517-4D0F-B0D9-97BC5DA27567}" type="presParOf" srcId="{E511B5B6-32BB-451F-B49F-3109F24AB80B}" destId="{41AA42F9-64E1-4A09-B534-90A63A551D28}" srcOrd="1" destOrd="0" presId="urn:microsoft.com/office/officeart/2005/8/layout/orgChart1"/>
    <dgm:cxn modelId="{343603ED-E1FB-4703-AD2D-32CFF06EFB7B}" type="presParOf" srcId="{1CD3AB7F-B18D-4573-8C6B-D82089B5BA16}" destId="{90C49796-F762-475F-A0AB-390147BD9926}" srcOrd="1" destOrd="0" presId="urn:microsoft.com/office/officeart/2005/8/layout/orgChart1"/>
    <dgm:cxn modelId="{F01475B2-DC73-4B56-8213-33C57CDA6AC1}" type="presParOf" srcId="{1CD3AB7F-B18D-4573-8C6B-D82089B5BA16}" destId="{A5091E66-8F13-47AD-AB1C-BAEDE7654469}" srcOrd="2" destOrd="0" presId="urn:microsoft.com/office/officeart/2005/8/layout/orgChart1"/>
    <dgm:cxn modelId="{4A537848-3E4B-4C0A-80EB-292AAA68319F}" type="presParOf" srcId="{C29E93FD-D372-44B3-8586-68F21A4E6969}" destId="{A93798E7-5819-4F6A-840E-19139130963B}" srcOrd="4" destOrd="0" presId="urn:microsoft.com/office/officeart/2005/8/layout/orgChart1"/>
    <dgm:cxn modelId="{8E760D54-4F9A-4FD7-960C-BE1605C50C49}" type="presParOf" srcId="{C29E93FD-D372-44B3-8586-68F21A4E6969}" destId="{A8FE4780-ED08-40DA-86EF-58EB92FDDF6F}" srcOrd="5" destOrd="0" presId="urn:microsoft.com/office/officeart/2005/8/layout/orgChart1"/>
    <dgm:cxn modelId="{142F5BA1-1CFA-47C5-AD7F-BFAE325D5234}" type="presParOf" srcId="{A8FE4780-ED08-40DA-86EF-58EB92FDDF6F}" destId="{61FAFE00-D05A-4E6B-A5C8-6581F823A507}" srcOrd="0" destOrd="0" presId="urn:microsoft.com/office/officeart/2005/8/layout/orgChart1"/>
    <dgm:cxn modelId="{C417463D-DE9B-4C94-AA2B-2C2530AB16E9}" type="presParOf" srcId="{61FAFE00-D05A-4E6B-A5C8-6581F823A507}" destId="{9E5CCF3B-B45D-4502-976B-F35F3B99E630}" srcOrd="0" destOrd="0" presId="urn:microsoft.com/office/officeart/2005/8/layout/orgChart1"/>
    <dgm:cxn modelId="{22DFC0EF-7CEB-4D7C-A814-56F202D7B3DE}" type="presParOf" srcId="{61FAFE00-D05A-4E6B-A5C8-6581F823A507}" destId="{79BCC693-831F-460E-A50B-51687A4C6C44}" srcOrd="1" destOrd="0" presId="urn:microsoft.com/office/officeart/2005/8/layout/orgChart1"/>
    <dgm:cxn modelId="{F59E91E9-6935-40DD-A40E-8AA674FAECF3}" type="presParOf" srcId="{A8FE4780-ED08-40DA-86EF-58EB92FDDF6F}" destId="{E85D21CB-5DD4-4F30-8918-C37853FE08DE}" srcOrd="1" destOrd="0" presId="urn:microsoft.com/office/officeart/2005/8/layout/orgChart1"/>
    <dgm:cxn modelId="{9A3A4275-2EEA-4D08-89B6-FF880E59CC2A}" type="presParOf" srcId="{A8FE4780-ED08-40DA-86EF-58EB92FDDF6F}" destId="{9B592123-AC2D-4F5E-A5F9-2287151FD704}" srcOrd="2" destOrd="0" presId="urn:microsoft.com/office/officeart/2005/8/layout/orgChart1"/>
    <dgm:cxn modelId="{D5333359-94B8-4452-9A3C-63AD7A9FE68D}" type="presParOf" srcId="{FAA00B83-A032-4E57-9664-3A7CF60F320E}" destId="{AA1747DA-F46F-448E-BE55-6BE2DC91BF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05A0C-8BE5-404E-B79F-CFFF73272F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6A2A24A-5325-41DD-985F-E38BB5BCFF9C}">
      <dgm:prSet phldrT="[Text]" custT="1"/>
      <dgm:spPr/>
      <dgm:t>
        <a:bodyPr/>
        <a:lstStyle/>
        <a:p>
          <a:r>
            <a:rPr lang="en-US" sz="6000" dirty="0"/>
            <a:t>TYPES</a:t>
          </a:r>
          <a:endParaRPr lang="en-IN" sz="6000" dirty="0"/>
        </a:p>
      </dgm:t>
    </dgm:pt>
    <dgm:pt modelId="{F31585BE-AB58-4E1A-B13C-1028F0286C22}" type="parTrans" cxnId="{CDF54C50-DAD4-400C-A83D-8BEDA2F5AD24}">
      <dgm:prSet/>
      <dgm:spPr/>
      <dgm:t>
        <a:bodyPr/>
        <a:lstStyle/>
        <a:p>
          <a:endParaRPr lang="en-IN"/>
        </a:p>
      </dgm:t>
    </dgm:pt>
    <dgm:pt modelId="{D4901C90-5FF8-47F6-B510-A0CE5808940A}" type="sibTrans" cxnId="{CDF54C50-DAD4-400C-A83D-8BEDA2F5AD24}">
      <dgm:prSet/>
      <dgm:spPr/>
      <dgm:t>
        <a:bodyPr/>
        <a:lstStyle/>
        <a:p>
          <a:endParaRPr lang="en-IN"/>
        </a:p>
      </dgm:t>
    </dgm:pt>
    <dgm:pt modelId="{EBD78EC8-3786-48BB-874C-14B204CCA315}">
      <dgm:prSet phldrT="[Text]"/>
      <dgm:spPr/>
      <dgm:t>
        <a:bodyPr/>
        <a:lstStyle/>
        <a:p>
          <a:r>
            <a:rPr lang="en-US" b="1" u="sng" dirty="0"/>
            <a:t>GRAY MATTER</a:t>
          </a:r>
        </a:p>
        <a:p>
          <a:r>
            <a:rPr lang="en-US" dirty="0"/>
            <a:t>CONSISTS OF NERVE-CELLS</a:t>
          </a:r>
          <a:endParaRPr lang="en-IN" dirty="0"/>
        </a:p>
      </dgm:t>
    </dgm:pt>
    <dgm:pt modelId="{FF6EF907-0052-44F5-AAA8-4E2DDAA58A08}" type="parTrans" cxnId="{026433DD-EE69-4BAB-8AE0-05C4EC65E7D5}">
      <dgm:prSet/>
      <dgm:spPr/>
      <dgm:t>
        <a:bodyPr/>
        <a:lstStyle/>
        <a:p>
          <a:endParaRPr lang="en-IN"/>
        </a:p>
      </dgm:t>
    </dgm:pt>
    <dgm:pt modelId="{AD1CE304-6270-486A-BDAF-9FA92A543DD4}" type="sibTrans" cxnId="{026433DD-EE69-4BAB-8AE0-05C4EC65E7D5}">
      <dgm:prSet/>
      <dgm:spPr/>
      <dgm:t>
        <a:bodyPr/>
        <a:lstStyle/>
        <a:p>
          <a:endParaRPr lang="en-IN"/>
        </a:p>
      </dgm:t>
    </dgm:pt>
    <dgm:pt modelId="{7425F89C-3B4A-4EAD-8D34-85A1B55D3E0B}">
      <dgm:prSet phldrT="[Text]"/>
      <dgm:spPr/>
      <dgm:t>
        <a:bodyPr/>
        <a:lstStyle/>
        <a:p>
          <a:r>
            <a:rPr lang="en-US" b="1" u="sng" dirty="0"/>
            <a:t>WHITE MATTER</a:t>
          </a:r>
        </a:p>
        <a:p>
          <a:r>
            <a:rPr lang="en-US" dirty="0"/>
            <a:t>CONSISTS OF NERVE-FIBRES</a:t>
          </a:r>
          <a:endParaRPr lang="en-IN" dirty="0"/>
        </a:p>
      </dgm:t>
    </dgm:pt>
    <dgm:pt modelId="{9D58A3A8-BE89-483A-A73D-16CA27B49922}" type="parTrans" cxnId="{94DD1004-FFA6-4F33-A1A2-3C31912C4DE2}">
      <dgm:prSet/>
      <dgm:spPr/>
      <dgm:t>
        <a:bodyPr/>
        <a:lstStyle/>
        <a:p>
          <a:endParaRPr lang="en-IN"/>
        </a:p>
      </dgm:t>
    </dgm:pt>
    <dgm:pt modelId="{A86BE9CF-2A09-4BBA-9B34-0FCACE54AD8C}" type="sibTrans" cxnId="{94DD1004-FFA6-4F33-A1A2-3C31912C4DE2}">
      <dgm:prSet/>
      <dgm:spPr/>
      <dgm:t>
        <a:bodyPr/>
        <a:lstStyle/>
        <a:p>
          <a:endParaRPr lang="en-IN"/>
        </a:p>
      </dgm:t>
    </dgm:pt>
    <dgm:pt modelId="{4F785702-A2DD-407C-8FE8-481128DCF9E3}">
      <dgm:prSet phldrT="[Text]"/>
      <dgm:spPr/>
      <dgm:t>
        <a:bodyPr/>
        <a:lstStyle/>
        <a:p>
          <a:r>
            <a:rPr lang="en-US" b="1" u="sng" dirty="0"/>
            <a:t>NEUROGLIA</a:t>
          </a:r>
        </a:p>
        <a:p>
          <a:r>
            <a:rPr lang="en-US" dirty="0"/>
            <a:t>CELLS WHICH SUPPORTS CELLS AND FIBRES</a:t>
          </a:r>
          <a:endParaRPr lang="en-IN" dirty="0"/>
        </a:p>
      </dgm:t>
    </dgm:pt>
    <dgm:pt modelId="{10317FF4-86A3-4E61-A028-A0E0701520B5}" type="parTrans" cxnId="{9B6CA985-F40D-4792-AC66-219DAB7A31D2}">
      <dgm:prSet/>
      <dgm:spPr/>
      <dgm:t>
        <a:bodyPr/>
        <a:lstStyle/>
        <a:p>
          <a:endParaRPr lang="en-IN"/>
        </a:p>
      </dgm:t>
    </dgm:pt>
    <dgm:pt modelId="{491D8516-5D0C-45FE-9B5B-23EC142E0129}" type="sibTrans" cxnId="{9B6CA985-F40D-4792-AC66-219DAB7A31D2}">
      <dgm:prSet/>
      <dgm:spPr/>
      <dgm:t>
        <a:bodyPr/>
        <a:lstStyle/>
        <a:p>
          <a:endParaRPr lang="en-IN"/>
        </a:p>
      </dgm:t>
    </dgm:pt>
    <dgm:pt modelId="{419117A2-6924-4120-8509-86DD426B66CA}" type="pres">
      <dgm:prSet presAssocID="{8A005A0C-8BE5-404E-B79F-CFFF73272F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B3B8AF-48FA-4FCC-9F29-958B6E78234B}" type="pres">
      <dgm:prSet presAssocID="{46A2A24A-5325-41DD-985F-E38BB5BCFF9C}" presName="hierRoot1" presStyleCnt="0">
        <dgm:presLayoutVars>
          <dgm:hierBranch val="init"/>
        </dgm:presLayoutVars>
      </dgm:prSet>
      <dgm:spPr/>
    </dgm:pt>
    <dgm:pt modelId="{F9400F18-EA80-4E71-8080-258041F77E10}" type="pres">
      <dgm:prSet presAssocID="{46A2A24A-5325-41DD-985F-E38BB5BCFF9C}" presName="rootComposite1" presStyleCnt="0"/>
      <dgm:spPr/>
    </dgm:pt>
    <dgm:pt modelId="{C5886454-0016-45CB-9135-27F7B6E00375}" type="pres">
      <dgm:prSet presAssocID="{46A2A24A-5325-41DD-985F-E38BB5BCFF9C}" presName="rootText1" presStyleLbl="node0" presStyleIdx="0" presStyleCnt="1" custScaleX="142349" custScaleY="74525">
        <dgm:presLayoutVars>
          <dgm:chPref val="3"/>
        </dgm:presLayoutVars>
      </dgm:prSet>
      <dgm:spPr/>
    </dgm:pt>
    <dgm:pt modelId="{97071CF3-0B34-4475-B7C7-502F33BAC167}" type="pres">
      <dgm:prSet presAssocID="{46A2A24A-5325-41DD-985F-E38BB5BCFF9C}" presName="rootConnector1" presStyleLbl="node1" presStyleIdx="0" presStyleCnt="0"/>
      <dgm:spPr/>
    </dgm:pt>
    <dgm:pt modelId="{A3AB3131-3C58-49FB-8C06-25B605ED53BB}" type="pres">
      <dgm:prSet presAssocID="{46A2A24A-5325-41DD-985F-E38BB5BCFF9C}" presName="hierChild2" presStyleCnt="0"/>
      <dgm:spPr/>
    </dgm:pt>
    <dgm:pt modelId="{EDAACF7D-0ABC-4A82-98E9-8A599ABA2DBC}" type="pres">
      <dgm:prSet presAssocID="{FF6EF907-0052-44F5-AAA8-4E2DDAA58A08}" presName="Name37" presStyleLbl="parChTrans1D2" presStyleIdx="0" presStyleCnt="3"/>
      <dgm:spPr/>
    </dgm:pt>
    <dgm:pt modelId="{2BB6BD6E-A3FA-4715-9791-CF6AB7AF63F2}" type="pres">
      <dgm:prSet presAssocID="{EBD78EC8-3786-48BB-874C-14B204CCA315}" presName="hierRoot2" presStyleCnt="0">
        <dgm:presLayoutVars>
          <dgm:hierBranch val="init"/>
        </dgm:presLayoutVars>
      </dgm:prSet>
      <dgm:spPr/>
    </dgm:pt>
    <dgm:pt modelId="{D0488AE4-E9AE-4F87-8422-2866717F2184}" type="pres">
      <dgm:prSet presAssocID="{EBD78EC8-3786-48BB-874C-14B204CCA315}" presName="rootComposite" presStyleCnt="0"/>
      <dgm:spPr/>
    </dgm:pt>
    <dgm:pt modelId="{61A95C3C-19FE-4B4D-B8EF-C1D59BBF6689}" type="pres">
      <dgm:prSet presAssocID="{EBD78EC8-3786-48BB-874C-14B204CCA315}" presName="rootText" presStyleLbl="node2" presStyleIdx="0" presStyleCnt="3">
        <dgm:presLayoutVars>
          <dgm:chPref val="3"/>
        </dgm:presLayoutVars>
      </dgm:prSet>
      <dgm:spPr/>
    </dgm:pt>
    <dgm:pt modelId="{24399195-2FF1-462C-9AF7-387E65E50770}" type="pres">
      <dgm:prSet presAssocID="{EBD78EC8-3786-48BB-874C-14B204CCA315}" presName="rootConnector" presStyleLbl="node2" presStyleIdx="0" presStyleCnt="3"/>
      <dgm:spPr/>
    </dgm:pt>
    <dgm:pt modelId="{98DFBB0E-EA9E-401C-87A3-40DA98C27956}" type="pres">
      <dgm:prSet presAssocID="{EBD78EC8-3786-48BB-874C-14B204CCA315}" presName="hierChild4" presStyleCnt="0"/>
      <dgm:spPr/>
    </dgm:pt>
    <dgm:pt modelId="{0C248773-67BC-4638-8BFE-21B479433405}" type="pres">
      <dgm:prSet presAssocID="{EBD78EC8-3786-48BB-874C-14B204CCA315}" presName="hierChild5" presStyleCnt="0"/>
      <dgm:spPr/>
    </dgm:pt>
    <dgm:pt modelId="{B8C2C2B1-F96E-4316-B5FF-D6D3515E2B9F}" type="pres">
      <dgm:prSet presAssocID="{9D58A3A8-BE89-483A-A73D-16CA27B49922}" presName="Name37" presStyleLbl="parChTrans1D2" presStyleIdx="1" presStyleCnt="3"/>
      <dgm:spPr/>
    </dgm:pt>
    <dgm:pt modelId="{472F73EF-955D-421D-984A-EAD0D2968643}" type="pres">
      <dgm:prSet presAssocID="{7425F89C-3B4A-4EAD-8D34-85A1B55D3E0B}" presName="hierRoot2" presStyleCnt="0">
        <dgm:presLayoutVars>
          <dgm:hierBranch val="init"/>
        </dgm:presLayoutVars>
      </dgm:prSet>
      <dgm:spPr/>
    </dgm:pt>
    <dgm:pt modelId="{C2A9D68F-40D0-4F36-894A-9AEEF956D8B6}" type="pres">
      <dgm:prSet presAssocID="{7425F89C-3B4A-4EAD-8D34-85A1B55D3E0B}" presName="rootComposite" presStyleCnt="0"/>
      <dgm:spPr/>
    </dgm:pt>
    <dgm:pt modelId="{77B9BC2B-76EC-43D9-9022-147C56613505}" type="pres">
      <dgm:prSet presAssocID="{7425F89C-3B4A-4EAD-8D34-85A1B55D3E0B}" presName="rootText" presStyleLbl="node2" presStyleIdx="1" presStyleCnt="3">
        <dgm:presLayoutVars>
          <dgm:chPref val="3"/>
        </dgm:presLayoutVars>
      </dgm:prSet>
      <dgm:spPr/>
    </dgm:pt>
    <dgm:pt modelId="{7F253086-64C8-42AE-AC71-537CC896F95D}" type="pres">
      <dgm:prSet presAssocID="{7425F89C-3B4A-4EAD-8D34-85A1B55D3E0B}" presName="rootConnector" presStyleLbl="node2" presStyleIdx="1" presStyleCnt="3"/>
      <dgm:spPr/>
    </dgm:pt>
    <dgm:pt modelId="{4F9D4080-DF54-45E6-8D14-58CA2A3A25BF}" type="pres">
      <dgm:prSet presAssocID="{7425F89C-3B4A-4EAD-8D34-85A1B55D3E0B}" presName="hierChild4" presStyleCnt="0"/>
      <dgm:spPr/>
    </dgm:pt>
    <dgm:pt modelId="{32DD1DC6-B3E6-41F9-8FD7-90FCD71F1EC7}" type="pres">
      <dgm:prSet presAssocID="{7425F89C-3B4A-4EAD-8D34-85A1B55D3E0B}" presName="hierChild5" presStyleCnt="0"/>
      <dgm:spPr/>
    </dgm:pt>
    <dgm:pt modelId="{3D9075BD-5C01-4F2E-99D9-5557F2FD3CA1}" type="pres">
      <dgm:prSet presAssocID="{10317FF4-86A3-4E61-A028-A0E0701520B5}" presName="Name37" presStyleLbl="parChTrans1D2" presStyleIdx="2" presStyleCnt="3"/>
      <dgm:spPr/>
    </dgm:pt>
    <dgm:pt modelId="{F5DF0529-CDC3-48F5-AC6D-66E0F5D11391}" type="pres">
      <dgm:prSet presAssocID="{4F785702-A2DD-407C-8FE8-481128DCF9E3}" presName="hierRoot2" presStyleCnt="0">
        <dgm:presLayoutVars>
          <dgm:hierBranch val="init"/>
        </dgm:presLayoutVars>
      </dgm:prSet>
      <dgm:spPr/>
    </dgm:pt>
    <dgm:pt modelId="{468665EF-1BB3-4A4F-8E54-A7B752EB748A}" type="pres">
      <dgm:prSet presAssocID="{4F785702-A2DD-407C-8FE8-481128DCF9E3}" presName="rootComposite" presStyleCnt="0"/>
      <dgm:spPr/>
    </dgm:pt>
    <dgm:pt modelId="{EA413A7C-AE71-4C4A-860E-44D08E01A572}" type="pres">
      <dgm:prSet presAssocID="{4F785702-A2DD-407C-8FE8-481128DCF9E3}" presName="rootText" presStyleLbl="node2" presStyleIdx="2" presStyleCnt="3">
        <dgm:presLayoutVars>
          <dgm:chPref val="3"/>
        </dgm:presLayoutVars>
      </dgm:prSet>
      <dgm:spPr/>
    </dgm:pt>
    <dgm:pt modelId="{43415103-B72F-4115-B0DD-E0292862D289}" type="pres">
      <dgm:prSet presAssocID="{4F785702-A2DD-407C-8FE8-481128DCF9E3}" presName="rootConnector" presStyleLbl="node2" presStyleIdx="2" presStyleCnt="3"/>
      <dgm:spPr/>
    </dgm:pt>
    <dgm:pt modelId="{D18DF555-EC60-4DD4-9F72-860B44618FE6}" type="pres">
      <dgm:prSet presAssocID="{4F785702-A2DD-407C-8FE8-481128DCF9E3}" presName="hierChild4" presStyleCnt="0"/>
      <dgm:spPr/>
    </dgm:pt>
    <dgm:pt modelId="{0BD73D5C-BF1C-4088-AACC-226DEA7CB0E8}" type="pres">
      <dgm:prSet presAssocID="{4F785702-A2DD-407C-8FE8-481128DCF9E3}" presName="hierChild5" presStyleCnt="0"/>
      <dgm:spPr/>
    </dgm:pt>
    <dgm:pt modelId="{B6D18820-D967-45E5-AA78-74D1B08F42C1}" type="pres">
      <dgm:prSet presAssocID="{46A2A24A-5325-41DD-985F-E38BB5BCFF9C}" presName="hierChild3" presStyleCnt="0"/>
      <dgm:spPr/>
    </dgm:pt>
  </dgm:ptLst>
  <dgm:cxnLst>
    <dgm:cxn modelId="{CAD80401-A499-42CF-815F-DBB2D146A68C}" type="presOf" srcId="{8A005A0C-8BE5-404E-B79F-CFFF73272F6C}" destId="{419117A2-6924-4120-8509-86DD426B66CA}" srcOrd="0" destOrd="0" presId="urn:microsoft.com/office/officeart/2005/8/layout/orgChart1"/>
    <dgm:cxn modelId="{94DD1004-FFA6-4F33-A1A2-3C31912C4DE2}" srcId="{46A2A24A-5325-41DD-985F-E38BB5BCFF9C}" destId="{7425F89C-3B4A-4EAD-8D34-85A1B55D3E0B}" srcOrd="1" destOrd="0" parTransId="{9D58A3A8-BE89-483A-A73D-16CA27B49922}" sibTransId="{A86BE9CF-2A09-4BBA-9B34-0FCACE54AD8C}"/>
    <dgm:cxn modelId="{9CD6C80D-D276-47FB-9442-FD437FB458C2}" type="presOf" srcId="{EBD78EC8-3786-48BB-874C-14B204CCA315}" destId="{61A95C3C-19FE-4B4D-B8EF-C1D59BBF6689}" srcOrd="0" destOrd="0" presId="urn:microsoft.com/office/officeart/2005/8/layout/orgChart1"/>
    <dgm:cxn modelId="{BCAB8129-E1C6-4B2C-9131-F9A7F1EFB031}" type="presOf" srcId="{4F785702-A2DD-407C-8FE8-481128DCF9E3}" destId="{43415103-B72F-4115-B0DD-E0292862D289}" srcOrd="1" destOrd="0" presId="urn:microsoft.com/office/officeart/2005/8/layout/orgChart1"/>
    <dgm:cxn modelId="{302CB22A-B1E6-4B44-A1CD-68210AA5849D}" type="presOf" srcId="{46A2A24A-5325-41DD-985F-E38BB5BCFF9C}" destId="{97071CF3-0B34-4475-B7C7-502F33BAC167}" srcOrd="1" destOrd="0" presId="urn:microsoft.com/office/officeart/2005/8/layout/orgChart1"/>
    <dgm:cxn modelId="{E4FAC03A-2F74-4876-A3BA-D2B0D2314E13}" type="presOf" srcId="{7425F89C-3B4A-4EAD-8D34-85A1B55D3E0B}" destId="{77B9BC2B-76EC-43D9-9022-147C56613505}" srcOrd="0" destOrd="0" presId="urn:microsoft.com/office/officeart/2005/8/layout/orgChart1"/>
    <dgm:cxn modelId="{09E03463-C045-4E29-A674-07F17418DBEA}" type="presOf" srcId="{7425F89C-3B4A-4EAD-8D34-85A1B55D3E0B}" destId="{7F253086-64C8-42AE-AC71-537CC896F95D}" srcOrd="1" destOrd="0" presId="urn:microsoft.com/office/officeart/2005/8/layout/orgChart1"/>
    <dgm:cxn modelId="{BB1E5B6D-8D59-4B2C-BC16-B557C0F7D232}" type="presOf" srcId="{EBD78EC8-3786-48BB-874C-14B204CCA315}" destId="{24399195-2FF1-462C-9AF7-387E65E50770}" srcOrd="1" destOrd="0" presId="urn:microsoft.com/office/officeart/2005/8/layout/orgChart1"/>
    <dgm:cxn modelId="{CDF54C50-DAD4-400C-A83D-8BEDA2F5AD24}" srcId="{8A005A0C-8BE5-404E-B79F-CFFF73272F6C}" destId="{46A2A24A-5325-41DD-985F-E38BB5BCFF9C}" srcOrd="0" destOrd="0" parTransId="{F31585BE-AB58-4E1A-B13C-1028F0286C22}" sibTransId="{D4901C90-5FF8-47F6-B510-A0CE5808940A}"/>
    <dgm:cxn modelId="{96C1C454-7F68-4AA0-AB21-B7F995DD224C}" type="presOf" srcId="{46A2A24A-5325-41DD-985F-E38BB5BCFF9C}" destId="{C5886454-0016-45CB-9135-27F7B6E00375}" srcOrd="0" destOrd="0" presId="urn:microsoft.com/office/officeart/2005/8/layout/orgChart1"/>
    <dgm:cxn modelId="{9B6CA985-F40D-4792-AC66-219DAB7A31D2}" srcId="{46A2A24A-5325-41DD-985F-E38BB5BCFF9C}" destId="{4F785702-A2DD-407C-8FE8-481128DCF9E3}" srcOrd="2" destOrd="0" parTransId="{10317FF4-86A3-4E61-A028-A0E0701520B5}" sibTransId="{491D8516-5D0C-45FE-9B5B-23EC142E0129}"/>
    <dgm:cxn modelId="{549EEF8A-8653-46D7-B4D0-4C8FF4BDBC34}" type="presOf" srcId="{9D58A3A8-BE89-483A-A73D-16CA27B49922}" destId="{B8C2C2B1-F96E-4316-B5FF-D6D3515E2B9F}" srcOrd="0" destOrd="0" presId="urn:microsoft.com/office/officeart/2005/8/layout/orgChart1"/>
    <dgm:cxn modelId="{026433DD-EE69-4BAB-8AE0-05C4EC65E7D5}" srcId="{46A2A24A-5325-41DD-985F-E38BB5BCFF9C}" destId="{EBD78EC8-3786-48BB-874C-14B204CCA315}" srcOrd="0" destOrd="0" parTransId="{FF6EF907-0052-44F5-AAA8-4E2DDAA58A08}" sibTransId="{AD1CE304-6270-486A-BDAF-9FA92A543DD4}"/>
    <dgm:cxn modelId="{1CE9E2EF-6CB9-4B70-A3E4-D921479ACB78}" type="presOf" srcId="{10317FF4-86A3-4E61-A028-A0E0701520B5}" destId="{3D9075BD-5C01-4F2E-99D9-5557F2FD3CA1}" srcOrd="0" destOrd="0" presId="urn:microsoft.com/office/officeart/2005/8/layout/orgChart1"/>
    <dgm:cxn modelId="{165802F3-6F0E-4824-933A-0F5638EE0587}" type="presOf" srcId="{FF6EF907-0052-44F5-AAA8-4E2DDAA58A08}" destId="{EDAACF7D-0ABC-4A82-98E9-8A599ABA2DBC}" srcOrd="0" destOrd="0" presId="urn:microsoft.com/office/officeart/2005/8/layout/orgChart1"/>
    <dgm:cxn modelId="{C8C867F3-8233-4ECC-BAD2-12662F1D4789}" type="presOf" srcId="{4F785702-A2DD-407C-8FE8-481128DCF9E3}" destId="{EA413A7C-AE71-4C4A-860E-44D08E01A572}" srcOrd="0" destOrd="0" presId="urn:microsoft.com/office/officeart/2005/8/layout/orgChart1"/>
    <dgm:cxn modelId="{2EDDD81C-58AD-4E13-9E4E-1C4E01AA40C8}" type="presParOf" srcId="{419117A2-6924-4120-8509-86DD426B66CA}" destId="{A0B3B8AF-48FA-4FCC-9F29-958B6E78234B}" srcOrd="0" destOrd="0" presId="urn:microsoft.com/office/officeart/2005/8/layout/orgChart1"/>
    <dgm:cxn modelId="{4E8D9818-5371-4E38-B284-E5483C05AF10}" type="presParOf" srcId="{A0B3B8AF-48FA-4FCC-9F29-958B6E78234B}" destId="{F9400F18-EA80-4E71-8080-258041F77E10}" srcOrd="0" destOrd="0" presId="urn:microsoft.com/office/officeart/2005/8/layout/orgChart1"/>
    <dgm:cxn modelId="{BAC550EC-86E0-42A4-ABAB-88D3FD358DDC}" type="presParOf" srcId="{F9400F18-EA80-4E71-8080-258041F77E10}" destId="{C5886454-0016-45CB-9135-27F7B6E00375}" srcOrd="0" destOrd="0" presId="urn:microsoft.com/office/officeart/2005/8/layout/orgChart1"/>
    <dgm:cxn modelId="{BDA5FC0E-F500-484A-87F8-DE57A2288000}" type="presParOf" srcId="{F9400F18-EA80-4E71-8080-258041F77E10}" destId="{97071CF3-0B34-4475-B7C7-502F33BAC167}" srcOrd="1" destOrd="0" presId="urn:microsoft.com/office/officeart/2005/8/layout/orgChart1"/>
    <dgm:cxn modelId="{F16EB6C0-118B-45F3-A74B-4BFC326F2D61}" type="presParOf" srcId="{A0B3B8AF-48FA-4FCC-9F29-958B6E78234B}" destId="{A3AB3131-3C58-49FB-8C06-25B605ED53BB}" srcOrd="1" destOrd="0" presId="urn:microsoft.com/office/officeart/2005/8/layout/orgChart1"/>
    <dgm:cxn modelId="{9871BD15-A248-40D9-941B-8FD8EC07C542}" type="presParOf" srcId="{A3AB3131-3C58-49FB-8C06-25B605ED53BB}" destId="{EDAACF7D-0ABC-4A82-98E9-8A599ABA2DBC}" srcOrd="0" destOrd="0" presId="urn:microsoft.com/office/officeart/2005/8/layout/orgChart1"/>
    <dgm:cxn modelId="{C5E1AA0D-940A-4BC3-BC0F-4C10BCD658F4}" type="presParOf" srcId="{A3AB3131-3C58-49FB-8C06-25B605ED53BB}" destId="{2BB6BD6E-A3FA-4715-9791-CF6AB7AF63F2}" srcOrd="1" destOrd="0" presId="urn:microsoft.com/office/officeart/2005/8/layout/orgChart1"/>
    <dgm:cxn modelId="{5A516372-8ABB-445B-93D3-524D8D4C9DB5}" type="presParOf" srcId="{2BB6BD6E-A3FA-4715-9791-CF6AB7AF63F2}" destId="{D0488AE4-E9AE-4F87-8422-2866717F2184}" srcOrd="0" destOrd="0" presId="urn:microsoft.com/office/officeart/2005/8/layout/orgChart1"/>
    <dgm:cxn modelId="{BD566A04-3417-4A9D-AF9D-D44879A67591}" type="presParOf" srcId="{D0488AE4-E9AE-4F87-8422-2866717F2184}" destId="{61A95C3C-19FE-4B4D-B8EF-C1D59BBF6689}" srcOrd="0" destOrd="0" presId="urn:microsoft.com/office/officeart/2005/8/layout/orgChart1"/>
    <dgm:cxn modelId="{D8292C38-B38D-48D7-919D-43753D99A76B}" type="presParOf" srcId="{D0488AE4-E9AE-4F87-8422-2866717F2184}" destId="{24399195-2FF1-462C-9AF7-387E65E50770}" srcOrd="1" destOrd="0" presId="urn:microsoft.com/office/officeart/2005/8/layout/orgChart1"/>
    <dgm:cxn modelId="{966C598F-5D0E-46DD-AFBE-12B25861F2F6}" type="presParOf" srcId="{2BB6BD6E-A3FA-4715-9791-CF6AB7AF63F2}" destId="{98DFBB0E-EA9E-401C-87A3-40DA98C27956}" srcOrd="1" destOrd="0" presId="urn:microsoft.com/office/officeart/2005/8/layout/orgChart1"/>
    <dgm:cxn modelId="{2AE3373D-BEB6-414F-88E7-36B4114195C6}" type="presParOf" srcId="{2BB6BD6E-A3FA-4715-9791-CF6AB7AF63F2}" destId="{0C248773-67BC-4638-8BFE-21B479433405}" srcOrd="2" destOrd="0" presId="urn:microsoft.com/office/officeart/2005/8/layout/orgChart1"/>
    <dgm:cxn modelId="{0D3193AB-7181-4A79-97C0-C5CC21431240}" type="presParOf" srcId="{A3AB3131-3C58-49FB-8C06-25B605ED53BB}" destId="{B8C2C2B1-F96E-4316-B5FF-D6D3515E2B9F}" srcOrd="2" destOrd="0" presId="urn:microsoft.com/office/officeart/2005/8/layout/orgChart1"/>
    <dgm:cxn modelId="{BA4C370B-72B0-406D-A947-709E7E6A9F7C}" type="presParOf" srcId="{A3AB3131-3C58-49FB-8C06-25B605ED53BB}" destId="{472F73EF-955D-421D-984A-EAD0D2968643}" srcOrd="3" destOrd="0" presId="urn:microsoft.com/office/officeart/2005/8/layout/orgChart1"/>
    <dgm:cxn modelId="{0AC6B61B-3BEA-4EFB-A3A7-BA331899D57A}" type="presParOf" srcId="{472F73EF-955D-421D-984A-EAD0D2968643}" destId="{C2A9D68F-40D0-4F36-894A-9AEEF956D8B6}" srcOrd="0" destOrd="0" presId="urn:microsoft.com/office/officeart/2005/8/layout/orgChart1"/>
    <dgm:cxn modelId="{64B68D02-0895-4978-9CE7-AEF10D0045AE}" type="presParOf" srcId="{C2A9D68F-40D0-4F36-894A-9AEEF956D8B6}" destId="{77B9BC2B-76EC-43D9-9022-147C56613505}" srcOrd="0" destOrd="0" presId="urn:microsoft.com/office/officeart/2005/8/layout/orgChart1"/>
    <dgm:cxn modelId="{DE542BCA-76C8-4509-BB54-53A96BF167E2}" type="presParOf" srcId="{C2A9D68F-40D0-4F36-894A-9AEEF956D8B6}" destId="{7F253086-64C8-42AE-AC71-537CC896F95D}" srcOrd="1" destOrd="0" presId="urn:microsoft.com/office/officeart/2005/8/layout/orgChart1"/>
    <dgm:cxn modelId="{540B6AFA-D09B-4456-B3AF-05732BEE4C69}" type="presParOf" srcId="{472F73EF-955D-421D-984A-EAD0D2968643}" destId="{4F9D4080-DF54-45E6-8D14-58CA2A3A25BF}" srcOrd="1" destOrd="0" presId="urn:microsoft.com/office/officeart/2005/8/layout/orgChart1"/>
    <dgm:cxn modelId="{0D401287-5CBA-4E99-A414-CFC3BA8B8386}" type="presParOf" srcId="{472F73EF-955D-421D-984A-EAD0D2968643}" destId="{32DD1DC6-B3E6-41F9-8FD7-90FCD71F1EC7}" srcOrd="2" destOrd="0" presId="urn:microsoft.com/office/officeart/2005/8/layout/orgChart1"/>
    <dgm:cxn modelId="{0593F6B6-186C-46A4-9829-7BF15800E1F2}" type="presParOf" srcId="{A3AB3131-3C58-49FB-8C06-25B605ED53BB}" destId="{3D9075BD-5C01-4F2E-99D9-5557F2FD3CA1}" srcOrd="4" destOrd="0" presId="urn:microsoft.com/office/officeart/2005/8/layout/orgChart1"/>
    <dgm:cxn modelId="{A9CCE21A-C894-4607-8F3E-FCB1A2FF8FEC}" type="presParOf" srcId="{A3AB3131-3C58-49FB-8C06-25B605ED53BB}" destId="{F5DF0529-CDC3-48F5-AC6D-66E0F5D11391}" srcOrd="5" destOrd="0" presId="urn:microsoft.com/office/officeart/2005/8/layout/orgChart1"/>
    <dgm:cxn modelId="{C0AF49AF-D9A1-42C0-87BD-02E4C3D34802}" type="presParOf" srcId="{F5DF0529-CDC3-48F5-AC6D-66E0F5D11391}" destId="{468665EF-1BB3-4A4F-8E54-A7B752EB748A}" srcOrd="0" destOrd="0" presId="urn:microsoft.com/office/officeart/2005/8/layout/orgChart1"/>
    <dgm:cxn modelId="{C21E8195-3260-4DCC-BB00-965BCB20A374}" type="presParOf" srcId="{468665EF-1BB3-4A4F-8E54-A7B752EB748A}" destId="{EA413A7C-AE71-4C4A-860E-44D08E01A572}" srcOrd="0" destOrd="0" presId="urn:microsoft.com/office/officeart/2005/8/layout/orgChart1"/>
    <dgm:cxn modelId="{5F8FD984-69ED-419B-9BF5-28C0494868BC}" type="presParOf" srcId="{468665EF-1BB3-4A4F-8E54-A7B752EB748A}" destId="{43415103-B72F-4115-B0DD-E0292862D289}" srcOrd="1" destOrd="0" presId="urn:microsoft.com/office/officeart/2005/8/layout/orgChart1"/>
    <dgm:cxn modelId="{2FE78F18-3BBF-43B5-A049-2CE8CC802037}" type="presParOf" srcId="{F5DF0529-CDC3-48F5-AC6D-66E0F5D11391}" destId="{D18DF555-EC60-4DD4-9F72-860B44618FE6}" srcOrd="1" destOrd="0" presId="urn:microsoft.com/office/officeart/2005/8/layout/orgChart1"/>
    <dgm:cxn modelId="{56BF7D00-FAEA-4528-8DD6-756578004836}" type="presParOf" srcId="{F5DF0529-CDC3-48F5-AC6D-66E0F5D11391}" destId="{0BD73D5C-BF1C-4088-AACC-226DEA7CB0E8}" srcOrd="2" destOrd="0" presId="urn:microsoft.com/office/officeart/2005/8/layout/orgChart1"/>
    <dgm:cxn modelId="{39D74FC0-B17D-4D92-84F4-D634DF5A65AD}" type="presParOf" srcId="{A0B3B8AF-48FA-4FCC-9F29-958B6E78234B}" destId="{B6D18820-D967-45E5-AA78-74D1B08F42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CA12B-6A54-462D-85AF-CFEAA17C6D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A3DFC9D-A034-41FD-B090-53445A6B11EB}">
      <dgm:prSet phldrT="[Text]" custT="1"/>
      <dgm:spPr/>
      <dgm:t>
        <a:bodyPr/>
        <a:lstStyle/>
        <a:p>
          <a:r>
            <a:rPr lang="en-US" sz="6000" dirty="0"/>
            <a:t>TYPES</a:t>
          </a:r>
          <a:endParaRPr lang="en-IN" sz="6000" dirty="0"/>
        </a:p>
      </dgm:t>
    </dgm:pt>
    <dgm:pt modelId="{58273A50-0B79-4C27-91EE-5D44C7E15520}" type="parTrans" cxnId="{9455E9E5-4F86-4C82-9D0D-AC5115A8D4AC}">
      <dgm:prSet/>
      <dgm:spPr/>
      <dgm:t>
        <a:bodyPr/>
        <a:lstStyle/>
        <a:p>
          <a:endParaRPr lang="en-IN"/>
        </a:p>
      </dgm:t>
    </dgm:pt>
    <dgm:pt modelId="{88EE1933-8E67-4ADC-B7C8-122DE85058BB}" type="sibTrans" cxnId="{9455E9E5-4F86-4C82-9D0D-AC5115A8D4AC}">
      <dgm:prSet/>
      <dgm:spPr/>
      <dgm:t>
        <a:bodyPr/>
        <a:lstStyle/>
        <a:p>
          <a:endParaRPr lang="en-IN"/>
        </a:p>
      </dgm:t>
    </dgm:pt>
    <dgm:pt modelId="{4B99CE1D-B841-4ECE-AC42-569F03608722}">
      <dgm:prSet phldrT="[Text]"/>
      <dgm:spPr/>
      <dgm:t>
        <a:bodyPr/>
        <a:lstStyle/>
        <a:p>
          <a:r>
            <a:rPr lang="en-US" b="1" u="sng" dirty="0"/>
            <a:t>SOLID</a:t>
          </a:r>
        </a:p>
        <a:p>
          <a:r>
            <a:rPr lang="en-US" dirty="0"/>
            <a:t>Ex-LIVER,SPLEEN,PANCREASE</a:t>
          </a:r>
          <a:endParaRPr lang="en-IN" dirty="0"/>
        </a:p>
      </dgm:t>
    </dgm:pt>
    <dgm:pt modelId="{99A63AB4-3F77-4E43-9097-DF61F841FD11}" type="parTrans" cxnId="{4BB8A552-0988-49A8-A4AB-36E87B2CCF6D}">
      <dgm:prSet/>
      <dgm:spPr/>
      <dgm:t>
        <a:bodyPr/>
        <a:lstStyle/>
        <a:p>
          <a:endParaRPr lang="en-IN"/>
        </a:p>
      </dgm:t>
    </dgm:pt>
    <dgm:pt modelId="{7BAA6C35-55B3-400F-A462-BD1117E08F7B}" type="sibTrans" cxnId="{4BB8A552-0988-49A8-A4AB-36E87B2CCF6D}">
      <dgm:prSet/>
      <dgm:spPr/>
      <dgm:t>
        <a:bodyPr/>
        <a:lstStyle/>
        <a:p>
          <a:endParaRPr lang="en-IN"/>
        </a:p>
      </dgm:t>
    </dgm:pt>
    <dgm:pt modelId="{25531A3B-47C9-4414-B515-50AA9EDE9D5E}">
      <dgm:prSet phldrT="[Text]"/>
      <dgm:spPr/>
      <dgm:t>
        <a:bodyPr/>
        <a:lstStyle/>
        <a:p>
          <a:r>
            <a:rPr lang="en-US" b="1" u="sng" dirty="0"/>
            <a:t>HOLLOW</a:t>
          </a:r>
        </a:p>
        <a:p>
          <a:r>
            <a:rPr lang="en-US" dirty="0"/>
            <a:t>Ex-UTERUS,STOMACH,GALL BLADDER</a:t>
          </a:r>
          <a:endParaRPr lang="en-IN" dirty="0"/>
        </a:p>
      </dgm:t>
    </dgm:pt>
    <dgm:pt modelId="{10234FA2-8766-4B39-8557-0BCD3BFEBDB8}" type="parTrans" cxnId="{4D3ECF96-48FB-41D1-9A4B-7A6613912A8E}">
      <dgm:prSet/>
      <dgm:spPr/>
      <dgm:t>
        <a:bodyPr/>
        <a:lstStyle/>
        <a:p>
          <a:endParaRPr lang="en-IN"/>
        </a:p>
      </dgm:t>
    </dgm:pt>
    <dgm:pt modelId="{4E8EBB63-E56C-40E9-9C20-F6D883D69E79}" type="sibTrans" cxnId="{4D3ECF96-48FB-41D1-9A4B-7A6613912A8E}">
      <dgm:prSet/>
      <dgm:spPr/>
      <dgm:t>
        <a:bodyPr/>
        <a:lstStyle/>
        <a:p>
          <a:endParaRPr lang="en-IN"/>
        </a:p>
      </dgm:t>
    </dgm:pt>
    <dgm:pt modelId="{F5C7C1B7-BA46-431F-9B55-1C71B12A7570}" type="pres">
      <dgm:prSet presAssocID="{0EACA12B-6A54-462D-85AF-CFEAA17C6D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1CA3FA-57D1-440B-9A1E-A844DE99C537}" type="pres">
      <dgm:prSet presAssocID="{5A3DFC9D-A034-41FD-B090-53445A6B11EB}" presName="hierRoot1" presStyleCnt="0">
        <dgm:presLayoutVars>
          <dgm:hierBranch val="init"/>
        </dgm:presLayoutVars>
      </dgm:prSet>
      <dgm:spPr/>
    </dgm:pt>
    <dgm:pt modelId="{29584F39-0DD3-47F8-B0BD-011A88697085}" type="pres">
      <dgm:prSet presAssocID="{5A3DFC9D-A034-41FD-B090-53445A6B11EB}" presName="rootComposite1" presStyleCnt="0"/>
      <dgm:spPr/>
    </dgm:pt>
    <dgm:pt modelId="{D8D61E75-EFFA-41E3-AD1B-1AA74421C778}" type="pres">
      <dgm:prSet presAssocID="{5A3DFC9D-A034-41FD-B090-53445A6B11EB}" presName="rootText1" presStyleLbl="node0" presStyleIdx="0" presStyleCnt="1" custScaleX="156959">
        <dgm:presLayoutVars>
          <dgm:chPref val="3"/>
        </dgm:presLayoutVars>
      </dgm:prSet>
      <dgm:spPr/>
    </dgm:pt>
    <dgm:pt modelId="{62A165CC-0BB5-45EF-B63F-F5666E38FF97}" type="pres">
      <dgm:prSet presAssocID="{5A3DFC9D-A034-41FD-B090-53445A6B11EB}" presName="rootConnector1" presStyleLbl="node1" presStyleIdx="0" presStyleCnt="0"/>
      <dgm:spPr/>
    </dgm:pt>
    <dgm:pt modelId="{8B46676B-E3A4-4935-8BAC-177EDF977D5F}" type="pres">
      <dgm:prSet presAssocID="{5A3DFC9D-A034-41FD-B090-53445A6B11EB}" presName="hierChild2" presStyleCnt="0"/>
      <dgm:spPr/>
    </dgm:pt>
    <dgm:pt modelId="{55E0CF76-5DF2-46F8-ADCD-790F677E18EB}" type="pres">
      <dgm:prSet presAssocID="{99A63AB4-3F77-4E43-9097-DF61F841FD11}" presName="Name37" presStyleLbl="parChTrans1D2" presStyleIdx="0" presStyleCnt="2"/>
      <dgm:spPr/>
    </dgm:pt>
    <dgm:pt modelId="{8B484464-8B02-441E-848C-1A5B320B1FA6}" type="pres">
      <dgm:prSet presAssocID="{4B99CE1D-B841-4ECE-AC42-569F03608722}" presName="hierRoot2" presStyleCnt="0">
        <dgm:presLayoutVars>
          <dgm:hierBranch val="init"/>
        </dgm:presLayoutVars>
      </dgm:prSet>
      <dgm:spPr/>
    </dgm:pt>
    <dgm:pt modelId="{3893006D-E6EA-42C9-BF24-F6A663453A28}" type="pres">
      <dgm:prSet presAssocID="{4B99CE1D-B841-4ECE-AC42-569F03608722}" presName="rootComposite" presStyleCnt="0"/>
      <dgm:spPr/>
    </dgm:pt>
    <dgm:pt modelId="{358894E9-8104-41A3-BFF0-441764CA2907}" type="pres">
      <dgm:prSet presAssocID="{4B99CE1D-B841-4ECE-AC42-569F03608722}" presName="rootText" presStyleLbl="node2" presStyleIdx="0" presStyleCnt="2" custScaleX="150351">
        <dgm:presLayoutVars>
          <dgm:chPref val="3"/>
        </dgm:presLayoutVars>
      </dgm:prSet>
      <dgm:spPr/>
    </dgm:pt>
    <dgm:pt modelId="{C54FD75A-16BE-407D-AC81-CBD1D80214D3}" type="pres">
      <dgm:prSet presAssocID="{4B99CE1D-B841-4ECE-AC42-569F03608722}" presName="rootConnector" presStyleLbl="node2" presStyleIdx="0" presStyleCnt="2"/>
      <dgm:spPr/>
    </dgm:pt>
    <dgm:pt modelId="{55EE1CC2-71BA-401D-84D4-622E53AD55F1}" type="pres">
      <dgm:prSet presAssocID="{4B99CE1D-B841-4ECE-AC42-569F03608722}" presName="hierChild4" presStyleCnt="0"/>
      <dgm:spPr/>
    </dgm:pt>
    <dgm:pt modelId="{EB5BB7AE-EE2D-4A21-BC95-EADE9D1DEB33}" type="pres">
      <dgm:prSet presAssocID="{4B99CE1D-B841-4ECE-AC42-569F03608722}" presName="hierChild5" presStyleCnt="0"/>
      <dgm:spPr/>
    </dgm:pt>
    <dgm:pt modelId="{5EEF2059-CCAE-4394-B7EF-159397FBF922}" type="pres">
      <dgm:prSet presAssocID="{10234FA2-8766-4B39-8557-0BCD3BFEBDB8}" presName="Name37" presStyleLbl="parChTrans1D2" presStyleIdx="1" presStyleCnt="2"/>
      <dgm:spPr/>
    </dgm:pt>
    <dgm:pt modelId="{520C84B8-5BB4-4208-9330-FE345B91B035}" type="pres">
      <dgm:prSet presAssocID="{25531A3B-47C9-4414-B515-50AA9EDE9D5E}" presName="hierRoot2" presStyleCnt="0">
        <dgm:presLayoutVars>
          <dgm:hierBranch val="init"/>
        </dgm:presLayoutVars>
      </dgm:prSet>
      <dgm:spPr/>
    </dgm:pt>
    <dgm:pt modelId="{1A3F8F85-E4E7-4FED-BB67-F8A6F336E667}" type="pres">
      <dgm:prSet presAssocID="{25531A3B-47C9-4414-B515-50AA9EDE9D5E}" presName="rootComposite" presStyleCnt="0"/>
      <dgm:spPr/>
    </dgm:pt>
    <dgm:pt modelId="{0EC2874A-D31C-4565-83B4-8C8028EAE78E}" type="pres">
      <dgm:prSet presAssocID="{25531A3B-47C9-4414-B515-50AA9EDE9D5E}" presName="rootText" presStyleLbl="node2" presStyleIdx="1" presStyleCnt="2" custScaleX="146113">
        <dgm:presLayoutVars>
          <dgm:chPref val="3"/>
        </dgm:presLayoutVars>
      </dgm:prSet>
      <dgm:spPr/>
    </dgm:pt>
    <dgm:pt modelId="{3CA63B4F-D48D-4EDB-B2D0-1385C75C93E7}" type="pres">
      <dgm:prSet presAssocID="{25531A3B-47C9-4414-B515-50AA9EDE9D5E}" presName="rootConnector" presStyleLbl="node2" presStyleIdx="1" presStyleCnt="2"/>
      <dgm:spPr/>
    </dgm:pt>
    <dgm:pt modelId="{41D4B763-3A4B-4FA8-8AC1-E5BB06E6D952}" type="pres">
      <dgm:prSet presAssocID="{25531A3B-47C9-4414-B515-50AA9EDE9D5E}" presName="hierChild4" presStyleCnt="0"/>
      <dgm:spPr/>
    </dgm:pt>
    <dgm:pt modelId="{592C5991-59E5-4F7C-9DA4-C996F55EE204}" type="pres">
      <dgm:prSet presAssocID="{25531A3B-47C9-4414-B515-50AA9EDE9D5E}" presName="hierChild5" presStyleCnt="0"/>
      <dgm:spPr/>
    </dgm:pt>
    <dgm:pt modelId="{252BF4D1-246C-42BA-B674-3B32625B25E3}" type="pres">
      <dgm:prSet presAssocID="{5A3DFC9D-A034-41FD-B090-53445A6B11EB}" presName="hierChild3" presStyleCnt="0"/>
      <dgm:spPr/>
    </dgm:pt>
  </dgm:ptLst>
  <dgm:cxnLst>
    <dgm:cxn modelId="{A8A3C40D-DEB9-4618-8D48-EA818280B165}" type="presOf" srcId="{5A3DFC9D-A034-41FD-B090-53445A6B11EB}" destId="{62A165CC-0BB5-45EF-B63F-F5666E38FF97}" srcOrd="1" destOrd="0" presId="urn:microsoft.com/office/officeart/2005/8/layout/orgChart1"/>
    <dgm:cxn modelId="{F8E3A03B-9E97-450B-BB66-5331EBCB71F7}" type="presOf" srcId="{25531A3B-47C9-4414-B515-50AA9EDE9D5E}" destId="{3CA63B4F-D48D-4EDB-B2D0-1385C75C93E7}" srcOrd="1" destOrd="0" presId="urn:microsoft.com/office/officeart/2005/8/layout/orgChart1"/>
    <dgm:cxn modelId="{52F5DD3F-D1F7-4CDD-9E73-718BE77721C6}" type="presOf" srcId="{4B99CE1D-B841-4ECE-AC42-569F03608722}" destId="{358894E9-8104-41A3-BFF0-441764CA2907}" srcOrd="0" destOrd="0" presId="urn:microsoft.com/office/officeart/2005/8/layout/orgChart1"/>
    <dgm:cxn modelId="{FD49FF5C-F9CF-4ED4-AF8E-098E24C81930}" type="presOf" srcId="{0EACA12B-6A54-462D-85AF-CFEAA17C6DD4}" destId="{F5C7C1B7-BA46-431F-9B55-1C71B12A7570}" srcOrd="0" destOrd="0" presId="urn:microsoft.com/office/officeart/2005/8/layout/orgChart1"/>
    <dgm:cxn modelId="{7B7CED43-1EA2-49C7-9752-FA8965E720A8}" type="presOf" srcId="{99A63AB4-3F77-4E43-9097-DF61F841FD11}" destId="{55E0CF76-5DF2-46F8-ADCD-790F677E18EB}" srcOrd="0" destOrd="0" presId="urn:microsoft.com/office/officeart/2005/8/layout/orgChart1"/>
    <dgm:cxn modelId="{4BB8A552-0988-49A8-A4AB-36E87B2CCF6D}" srcId="{5A3DFC9D-A034-41FD-B090-53445A6B11EB}" destId="{4B99CE1D-B841-4ECE-AC42-569F03608722}" srcOrd="0" destOrd="0" parTransId="{99A63AB4-3F77-4E43-9097-DF61F841FD11}" sibTransId="{7BAA6C35-55B3-400F-A462-BD1117E08F7B}"/>
    <dgm:cxn modelId="{C3BCA75A-9DA2-483F-B478-73363AE8CBA2}" type="presOf" srcId="{5A3DFC9D-A034-41FD-B090-53445A6B11EB}" destId="{D8D61E75-EFFA-41E3-AD1B-1AA74421C778}" srcOrd="0" destOrd="0" presId="urn:microsoft.com/office/officeart/2005/8/layout/orgChart1"/>
    <dgm:cxn modelId="{AA15EC90-B591-4FDC-9CFD-F7B2BF2B29FD}" type="presOf" srcId="{10234FA2-8766-4B39-8557-0BCD3BFEBDB8}" destId="{5EEF2059-CCAE-4394-B7EF-159397FBF922}" srcOrd="0" destOrd="0" presId="urn:microsoft.com/office/officeart/2005/8/layout/orgChart1"/>
    <dgm:cxn modelId="{4D3ECF96-48FB-41D1-9A4B-7A6613912A8E}" srcId="{5A3DFC9D-A034-41FD-B090-53445A6B11EB}" destId="{25531A3B-47C9-4414-B515-50AA9EDE9D5E}" srcOrd="1" destOrd="0" parTransId="{10234FA2-8766-4B39-8557-0BCD3BFEBDB8}" sibTransId="{4E8EBB63-E56C-40E9-9C20-F6D883D69E79}"/>
    <dgm:cxn modelId="{79D1839B-6C03-4C5A-A0DE-663A1308348E}" type="presOf" srcId="{4B99CE1D-B841-4ECE-AC42-569F03608722}" destId="{C54FD75A-16BE-407D-AC81-CBD1D80214D3}" srcOrd="1" destOrd="0" presId="urn:microsoft.com/office/officeart/2005/8/layout/orgChart1"/>
    <dgm:cxn modelId="{390C8DCE-4E4B-441B-8C4C-A3F6D07B36BC}" type="presOf" srcId="{25531A3B-47C9-4414-B515-50AA9EDE9D5E}" destId="{0EC2874A-D31C-4565-83B4-8C8028EAE78E}" srcOrd="0" destOrd="0" presId="urn:microsoft.com/office/officeart/2005/8/layout/orgChart1"/>
    <dgm:cxn modelId="{9455E9E5-4F86-4C82-9D0D-AC5115A8D4AC}" srcId="{0EACA12B-6A54-462D-85AF-CFEAA17C6DD4}" destId="{5A3DFC9D-A034-41FD-B090-53445A6B11EB}" srcOrd="0" destOrd="0" parTransId="{58273A50-0B79-4C27-91EE-5D44C7E15520}" sibTransId="{88EE1933-8E67-4ADC-B7C8-122DE85058BB}"/>
    <dgm:cxn modelId="{9048E254-3B84-4B46-A13B-BE61689925FB}" type="presParOf" srcId="{F5C7C1B7-BA46-431F-9B55-1C71B12A7570}" destId="{7C1CA3FA-57D1-440B-9A1E-A844DE99C537}" srcOrd="0" destOrd="0" presId="urn:microsoft.com/office/officeart/2005/8/layout/orgChart1"/>
    <dgm:cxn modelId="{39B284C9-9D24-4C32-BCC3-F334A86181AF}" type="presParOf" srcId="{7C1CA3FA-57D1-440B-9A1E-A844DE99C537}" destId="{29584F39-0DD3-47F8-B0BD-011A88697085}" srcOrd="0" destOrd="0" presId="urn:microsoft.com/office/officeart/2005/8/layout/orgChart1"/>
    <dgm:cxn modelId="{E2DB5F97-D36D-456F-AF9A-8A12553CC7DA}" type="presParOf" srcId="{29584F39-0DD3-47F8-B0BD-011A88697085}" destId="{D8D61E75-EFFA-41E3-AD1B-1AA74421C778}" srcOrd="0" destOrd="0" presId="urn:microsoft.com/office/officeart/2005/8/layout/orgChart1"/>
    <dgm:cxn modelId="{A5564B94-3447-4833-B5BD-6DADDC4EA70A}" type="presParOf" srcId="{29584F39-0DD3-47F8-B0BD-011A88697085}" destId="{62A165CC-0BB5-45EF-B63F-F5666E38FF97}" srcOrd="1" destOrd="0" presId="urn:microsoft.com/office/officeart/2005/8/layout/orgChart1"/>
    <dgm:cxn modelId="{3976ACB3-56DA-4BC3-8D52-5AD5A36ED00A}" type="presParOf" srcId="{7C1CA3FA-57D1-440B-9A1E-A844DE99C537}" destId="{8B46676B-E3A4-4935-8BAC-177EDF977D5F}" srcOrd="1" destOrd="0" presId="urn:microsoft.com/office/officeart/2005/8/layout/orgChart1"/>
    <dgm:cxn modelId="{B37B94FE-3BC0-4683-88FB-35D6A0E54A6A}" type="presParOf" srcId="{8B46676B-E3A4-4935-8BAC-177EDF977D5F}" destId="{55E0CF76-5DF2-46F8-ADCD-790F677E18EB}" srcOrd="0" destOrd="0" presId="urn:microsoft.com/office/officeart/2005/8/layout/orgChart1"/>
    <dgm:cxn modelId="{E375363D-BD08-4B16-9CFB-7B512A5926EE}" type="presParOf" srcId="{8B46676B-E3A4-4935-8BAC-177EDF977D5F}" destId="{8B484464-8B02-441E-848C-1A5B320B1FA6}" srcOrd="1" destOrd="0" presId="urn:microsoft.com/office/officeart/2005/8/layout/orgChart1"/>
    <dgm:cxn modelId="{92904A0A-749B-47A5-B051-0F3ACE2E58C2}" type="presParOf" srcId="{8B484464-8B02-441E-848C-1A5B320B1FA6}" destId="{3893006D-E6EA-42C9-BF24-F6A663453A28}" srcOrd="0" destOrd="0" presId="urn:microsoft.com/office/officeart/2005/8/layout/orgChart1"/>
    <dgm:cxn modelId="{C5B78ABB-4FB3-4028-B220-E01369D7EFA5}" type="presParOf" srcId="{3893006D-E6EA-42C9-BF24-F6A663453A28}" destId="{358894E9-8104-41A3-BFF0-441764CA2907}" srcOrd="0" destOrd="0" presId="urn:microsoft.com/office/officeart/2005/8/layout/orgChart1"/>
    <dgm:cxn modelId="{F9B30D58-17FF-4EE8-8B0F-BCA2E573E8CD}" type="presParOf" srcId="{3893006D-E6EA-42C9-BF24-F6A663453A28}" destId="{C54FD75A-16BE-407D-AC81-CBD1D80214D3}" srcOrd="1" destOrd="0" presId="urn:microsoft.com/office/officeart/2005/8/layout/orgChart1"/>
    <dgm:cxn modelId="{03669169-A3FB-4DA7-813D-EAF11BA42F43}" type="presParOf" srcId="{8B484464-8B02-441E-848C-1A5B320B1FA6}" destId="{55EE1CC2-71BA-401D-84D4-622E53AD55F1}" srcOrd="1" destOrd="0" presId="urn:microsoft.com/office/officeart/2005/8/layout/orgChart1"/>
    <dgm:cxn modelId="{30E9755C-929B-4612-99FF-6AF3175654EB}" type="presParOf" srcId="{8B484464-8B02-441E-848C-1A5B320B1FA6}" destId="{EB5BB7AE-EE2D-4A21-BC95-EADE9D1DEB33}" srcOrd="2" destOrd="0" presId="urn:microsoft.com/office/officeart/2005/8/layout/orgChart1"/>
    <dgm:cxn modelId="{ACDB0CCF-E96E-4866-ACE6-EDF7F38479EE}" type="presParOf" srcId="{8B46676B-E3A4-4935-8BAC-177EDF977D5F}" destId="{5EEF2059-CCAE-4394-B7EF-159397FBF922}" srcOrd="2" destOrd="0" presId="urn:microsoft.com/office/officeart/2005/8/layout/orgChart1"/>
    <dgm:cxn modelId="{0A1F7A52-9014-42B1-8CB5-E58ABDA7C58B}" type="presParOf" srcId="{8B46676B-E3A4-4935-8BAC-177EDF977D5F}" destId="{520C84B8-5BB4-4208-9330-FE345B91B035}" srcOrd="3" destOrd="0" presId="urn:microsoft.com/office/officeart/2005/8/layout/orgChart1"/>
    <dgm:cxn modelId="{F799C54C-0DB7-4957-ACFC-732F89F0B698}" type="presParOf" srcId="{520C84B8-5BB4-4208-9330-FE345B91B035}" destId="{1A3F8F85-E4E7-4FED-BB67-F8A6F336E667}" srcOrd="0" destOrd="0" presId="urn:microsoft.com/office/officeart/2005/8/layout/orgChart1"/>
    <dgm:cxn modelId="{0B9FE984-B1E6-47AA-B270-F509B8E715B2}" type="presParOf" srcId="{1A3F8F85-E4E7-4FED-BB67-F8A6F336E667}" destId="{0EC2874A-D31C-4565-83B4-8C8028EAE78E}" srcOrd="0" destOrd="0" presId="urn:microsoft.com/office/officeart/2005/8/layout/orgChart1"/>
    <dgm:cxn modelId="{60EAC4BB-6879-4B6B-B7E4-F808BFD5BD1F}" type="presParOf" srcId="{1A3F8F85-E4E7-4FED-BB67-F8A6F336E667}" destId="{3CA63B4F-D48D-4EDB-B2D0-1385C75C93E7}" srcOrd="1" destOrd="0" presId="urn:microsoft.com/office/officeart/2005/8/layout/orgChart1"/>
    <dgm:cxn modelId="{D635EC64-C4CB-4BA3-8F6F-2D370EFFF7AF}" type="presParOf" srcId="{520C84B8-5BB4-4208-9330-FE345B91B035}" destId="{41D4B763-3A4B-4FA8-8AC1-E5BB06E6D952}" srcOrd="1" destOrd="0" presId="urn:microsoft.com/office/officeart/2005/8/layout/orgChart1"/>
    <dgm:cxn modelId="{0645A1D0-2ABD-4754-822D-07045C42FEC9}" type="presParOf" srcId="{520C84B8-5BB4-4208-9330-FE345B91B035}" destId="{592C5991-59E5-4F7C-9DA4-C996F55EE204}" srcOrd="2" destOrd="0" presId="urn:microsoft.com/office/officeart/2005/8/layout/orgChart1"/>
    <dgm:cxn modelId="{E9D488A2-A1EF-4FF8-A2CC-DA6ECC1A7E29}" type="presParOf" srcId="{7C1CA3FA-57D1-440B-9A1E-A844DE99C537}" destId="{252BF4D1-246C-42BA-B674-3B32625B25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CBEB-EBEF-4402-910A-7D5622756A1C}">
      <dsp:nvSpPr>
        <dsp:cNvPr id="0" name=""/>
        <dsp:cNvSpPr/>
      </dsp:nvSpPr>
      <dsp:spPr>
        <a:xfrm>
          <a:off x="5080000" y="1362995"/>
          <a:ext cx="1676510" cy="57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81"/>
              </a:lnTo>
              <a:lnTo>
                <a:pt x="1676510" y="287681"/>
              </a:lnTo>
              <a:lnTo>
                <a:pt x="1676510" y="573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CE14E-8171-4BE4-B5DD-AE905B60E838}">
      <dsp:nvSpPr>
        <dsp:cNvPr id="0" name=""/>
        <dsp:cNvSpPr/>
      </dsp:nvSpPr>
      <dsp:spPr>
        <a:xfrm>
          <a:off x="3432999" y="1362995"/>
          <a:ext cx="1647000" cy="571686"/>
        </a:xfrm>
        <a:custGeom>
          <a:avLst/>
          <a:gdLst/>
          <a:ahLst/>
          <a:cxnLst/>
          <a:rect l="0" t="0" r="0" b="0"/>
          <a:pathLst>
            <a:path>
              <a:moveTo>
                <a:pt x="1647000" y="0"/>
              </a:moveTo>
              <a:lnTo>
                <a:pt x="1647000" y="285843"/>
              </a:lnTo>
              <a:lnTo>
                <a:pt x="0" y="285843"/>
              </a:lnTo>
              <a:lnTo>
                <a:pt x="0" y="571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E474D-AAE3-46AB-86B9-FD2DA9994D4D}">
      <dsp:nvSpPr>
        <dsp:cNvPr id="0" name=""/>
        <dsp:cNvSpPr/>
      </dsp:nvSpPr>
      <dsp:spPr>
        <a:xfrm>
          <a:off x="3016662" y="1838"/>
          <a:ext cx="4126674" cy="1361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TYPES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(BASED ON SHAPE AND LAYERS OF CONSTITUENT CELL)</a:t>
          </a:r>
          <a:endParaRPr lang="en-IN" sz="2500" kern="1200" dirty="0"/>
        </a:p>
      </dsp:txBody>
      <dsp:txXfrm>
        <a:off x="3016662" y="1838"/>
        <a:ext cx="4126674" cy="1361157"/>
      </dsp:txXfrm>
    </dsp:sp>
    <dsp:sp modelId="{587F532B-66CD-4802-B81A-BE2E007833B3}">
      <dsp:nvSpPr>
        <dsp:cNvPr id="0" name=""/>
        <dsp:cNvSpPr/>
      </dsp:nvSpPr>
      <dsp:spPr>
        <a:xfrm>
          <a:off x="2071842" y="1934681"/>
          <a:ext cx="2722314" cy="1361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SIMPLE</a:t>
          </a:r>
          <a:endParaRPr lang="en-IN" sz="4400" kern="1200" dirty="0"/>
        </a:p>
      </dsp:txBody>
      <dsp:txXfrm>
        <a:off x="2071842" y="1934681"/>
        <a:ext cx="2722314" cy="1361157"/>
      </dsp:txXfrm>
    </dsp:sp>
    <dsp:sp modelId="{98243563-BAC6-4674-99E7-BF7ECB5C5195}">
      <dsp:nvSpPr>
        <dsp:cNvPr id="0" name=""/>
        <dsp:cNvSpPr/>
      </dsp:nvSpPr>
      <dsp:spPr>
        <a:xfrm>
          <a:off x="5395352" y="1936519"/>
          <a:ext cx="2722314" cy="1361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COMPOUND</a:t>
          </a:r>
          <a:endParaRPr lang="en-IN" sz="4000" kern="1200" dirty="0"/>
        </a:p>
      </dsp:txBody>
      <dsp:txXfrm>
        <a:off x="5395352" y="1936519"/>
        <a:ext cx="2722314" cy="1361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798E7-5819-4F6A-840E-19139130963B}">
      <dsp:nvSpPr>
        <dsp:cNvPr id="0" name=""/>
        <dsp:cNvSpPr/>
      </dsp:nvSpPr>
      <dsp:spPr>
        <a:xfrm>
          <a:off x="4830323" y="1384912"/>
          <a:ext cx="3349710" cy="581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77"/>
              </a:lnTo>
              <a:lnTo>
                <a:pt x="3349710" y="290677"/>
              </a:lnTo>
              <a:lnTo>
                <a:pt x="3349710" y="581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96C2B-E9D0-4043-9904-24A0B44BEBD6}">
      <dsp:nvSpPr>
        <dsp:cNvPr id="0" name=""/>
        <dsp:cNvSpPr/>
      </dsp:nvSpPr>
      <dsp:spPr>
        <a:xfrm>
          <a:off x="4784603" y="1384912"/>
          <a:ext cx="91440" cy="581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1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428-5F1D-4292-9F94-1535F29856E5}">
      <dsp:nvSpPr>
        <dsp:cNvPr id="0" name=""/>
        <dsp:cNvSpPr/>
      </dsp:nvSpPr>
      <dsp:spPr>
        <a:xfrm>
          <a:off x="1480613" y="1384912"/>
          <a:ext cx="3349710" cy="581354"/>
        </a:xfrm>
        <a:custGeom>
          <a:avLst/>
          <a:gdLst/>
          <a:ahLst/>
          <a:cxnLst/>
          <a:rect l="0" t="0" r="0" b="0"/>
          <a:pathLst>
            <a:path>
              <a:moveTo>
                <a:pt x="3349710" y="0"/>
              </a:moveTo>
              <a:lnTo>
                <a:pt x="3349710" y="290677"/>
              </a:lnTo>
              <a:lnTo>
                <a:pt x="0" y="290677"/>
              </a:lnTo>
              <a:lnTo>
                <a:pt x="0" y="581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1FCB0-BBFD-4BE1-B908-DF9DB1892B5B}">
      <dsp:nvSpPr>
        <dsp:cNvPr id="0" name=""/>
        <dsp:cNvSpPr/>
      </dsp:nvSpPr>
      <dsp:spPr>
        <a:xfrm>
          <a:off x="2519743" y="734"/>
          <a:ext cx="4621160" cy="1384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TYPES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(BASED ON STRUCTURE)</a:t>
          </a:r>
          <a:endParaRPr lang="en-IN" sz="3300" kern="1200" dirty="0"/>
        </a:p>
      </dsp:txBody>
      <dsp:txXfrm>
        <a:off x="2519743" y="734"/>
        <a:ext cx="4621160" cy="1384177"/>
      </dsp:txXfrm>
    </dsp:sp>
    <dsp:sp modelId="{39152A8E-5C34-437A-82D7-A85436978C91}">
      <dsp:nvSpPr>
        <dsp:cNvPr id="0" name=""/>
        <dsp:cNvSpPr/>
      </dsp:nvSpPr>
      <dsp:spPr>
        <a:xfrm>
          <a:off x="96435" y="1966266"/>
          <a:ext cx="2768355" cy="1384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STRIATED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(VOLUNTARY)</a:t>
          </a:r>
          <a:endParaRPr lang="en-IN" sz="3300" kern="1200" dirty="0"/>
        </a:p>
      </dsp:txBody>
      <dsp:txXfrm>
        <a:off x="96435" y="1966266"/>
        <a:ext cx="2768355" cy="1384177"/>
      </dsp:txXfrm>
    </dsp:sp>
    <dsp:sp modelId="{8549CE18-FF8A-4543-A2B7-E03EDB79A113}">
      <dsp:nvSpPr>
        <dsp:cNvPr id="0" name=""/>
        <dsp:cNvSpPr/>
      </dsp:nvSpPr>
      <dsp:spPr>
        <a:xfrm>
          <a:off x="3446145" y="1966266"/>
          <a:ext cx="2768355" cy="1384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NON-STRIATED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(INVOLUNTARY)</a:t>
          </a:r>
          <a:endParaRPr lang="en-IN" sz="3300" kern="1200" dirty="0"/>
        </a:p>
      </dsp:txBody>
      <dsp:txXfrm>
        <a:off x="3446145" y="1966266"/>
        <a:ext cx="2768355" cy="1384177"/>
      </dsp:txXfrm>
    </dsp:sp>
    <dsp:sp modelId="{9E5CCF3B-B45D-4502-976B-F35F3B99E630}">
      <dsp:nvSpPr>
        <dsp:cNvPr id="0" name=""/>
        <dsp:cNvSpPr/>
      </dsp:nvSpPr>
      <dsp:spPr>
        <a:xfrm>
          <a:off x="6795855" y="1966266"/>
          <a:ext cx="2768355" cy="1384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CARDIAC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(INVOLUNTARY)</a:t>
          </a:r>
          <a:endParaRPr lang="en-IN" sz="3300" kern="1200" dirty="0"/>
        </a:p>
      </dsp:txBody>
      <dsp:txXfrm>
        <a:off x="6795855" y="1966266"/>
        <a:ext cx="2768355" cy="1384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75BD-5C01-4F2E-99D9-5557F2FD3CA1}">
      <dsp:nvSpPr>
        <dsp:cNvPr id="0" name=""/>
        <dsp:cNvSpPr/>
      </dsp:nvSpPr>
      <dsp:spPr>
        <a:xfrm>
          <a:off x="5080000" y="2208270"/>
          <a:ext cx="3594137" cy="62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887"/>
              </a:lnTo>
              <a:lnTo>
                <a:pt x="3594137" y="311887"/>
              </a:lnTo>
              <a:lnTo>
                <a:pt x="3594137" y="623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2C2B1-F96E-4316-B5FF-D6D3515E2B9F}">
      <dsp:nvSpPr>
        <dsp:cNvPr id="0" name=""/>
        <dsp:cNvSpPr/>
      </dsp:nvSpPr>
      <dsp:spPr>
        <a:xfrm>
          <a:off x="5034280" y="2208270"/>
          <a:ext cx="91440" cy="623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ACF7D-0ABC-4A82-98E9-8A599ABA2DBC}">
      <dsp:nvSpPr>
        <dsp:cNvPr id="0" name=""/>
        <dsp:cNvSpPr/>
      </dsp:nvSpPr>
      <dsp:spPr>
        <a:xfrm>
          <a:off x="1485862" y="2208270"/>
          <a:ext cx="3594137" cy="623775"/>
        </a:xfrm>
        <a:custGeom>
          <a:avLst/>
          <a:gdLst/>
          <a:ahLst/>
          <a:cxnLst/>
          <a:rect l="0" t="0" r="0" b="0"/>
          <a:pathLst>
            <a:path>
              <a:moveTo>
                <a:pt x="3594137" y="0"/>
              </a:moveTo>
              <a:lnTo>
                <a:pt x="3594137" y="311887"/>
              </a:lnTo>
              <a:lnTo>
                <a:pt x="0" y="311887"/>
              </a:lnTo>
              <a:lnTo>
                <a:pt x="0" y="623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86454-0016-45CB-9135-27F7B6E00375}">
      <dsp:nvSpPr>
        <dsp:cNvPr id="0" name=""/>
        <dsp:cNvSpPr/>
      </dsp:nvSpPr>
      <dsp:spPr>
        <a:xfrm>
          <a:off x="2965860" y="1101439"/>
          <a:ext cx="4228279" cy="1106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TYPES</a:t>
          </a:r>
          <a:endParaRPr lang="en-IN" sz="6000" kern="1200" dirty="0"/>
        </a:p>
      </dsp:txBody>
      <dsp:txXfrm>
        <a:off x="2965860" y="1101439"/>
        <a:ext cx="4228279" cy="1106830"/>
      </dsp:txXfrm>
    </dsp:sp>
    <dsp:sp modelId="{61A95C3C-19FE-4B4D-B8EF-C1D59BBF6689}">
      <dsp:nvSpPr>
        <dsp:cNvPr id="0" name=""/>
        <dsp:cNvSpPr/>
      </dsp:nvSpPr>
      <dsp:spPr>
        <a:xfrm>
          <a:off x="682" y="2832046"/>
          <a:ext cx="2970361" cy="148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GRAY MATTER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CONSISTS OF NERVE-CELLS</a:t>
          </a:r>
          <a:endParaRPr lang="en-IN" sz="2300" kern="1200" dirty="0"/>
        </a:p>
      </dsp:txBody>
      <dsp:txXfrm>
        <a:off x="682" y="2832046"/>
        <a:ext cx="2970361" cy="1485180"/>
      </dsp:txXfrm>
    </dsp:sp>
    <dsp:sp modelId="{77B9BC2B-76EC-43D9-9022-147C56613505}">
      <dsp:nvSpPr>
        <dsp:cNvPr id="0" name=""/>
        <dsp:cNvSpPr/>
      </dsp:nvSpPr>
      <dsp:spPr>
        <a:xfrm>
          <a:off x="3594819" y="2832046"/>
          <a:ext cx="2970361" cy="148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WHITE MATTER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CONSISTS OF NERVE-FIBRES</a:t>
          </a:r>
          <a:endParaRPr lang="en-IN" sz="2300" kern="1200" dirty="0"/>
        </a:p>
      </dsp:txBody>
      <dsp:txXfrm>
        <a:off x="3594819" y="2832046"/>
        <a:ext cx="2970361" cy="1485180"/>
      </dsp:txXfrm>
    </dsp:sp>
    <dsp:sp modelId="{EA413A7C-AE71-4C4A-860E-44D08E01A572}">
      <dsp:nvSpPr>
        <dsp:cNvPr id="0" name=""/>
        <dsp:cNvSpPr/>
      </dsp:nvSpPr>
      <dsp:spPr>
        <a:xfrm>
          <a:off x="7188956" y="2832046"/>
          <a:ext cx="2970361" cy="148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NEUROGLIA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CELLS WHICH SUPPORTS CELLS AND FIBRES</a:t>
          </a:r>
          <a:endParaRPr lang="en-IN" sz="2300" kern="1200" dirty="0"/>
        </a:p>
      </dsp:txBody>
      <dsp:txXfrm>
        <a:off x="7188956" y="2832046"/>
        <a:ext cx="2970361" cy="1485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F2059-CCAE-4394-B7EF-159397FBF922}">
      <dsp:nvSpPr>
        <dsp:cNvPr id="0" name=""/>
        <dsp:cNvSpPr/>
      </dsp:nvSpPr>
      <dsp:spPr>
        <a:xfrm>
          <a:off x="4064000" y="1109827"/>
          <a:ext cx="1899887" cy="465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41"/>
              </a:lnTo>
              <a:lnTo>
                <a:pt x="1899887" y="232841"/>
              </a:lnTo>
              <a:lnTo>
                <a:pt x="1899887" y="465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0CF76-5DF2-46F8-ADCD-790F677E18EB}">
      <dsp:nvSpPr>
        <dsp:cNvPr id="0" name=""/>
        <dsp:cNvSpPr/>
      </dsp:nvSpPr>
      <dsp:spPr>
        <a:xfrm>
          <a:off x="2211101" y="1109827"/>
          <a:ext cx="1852898" cy="465683"/>
        </a:xfrm>
        <a:custGeom>
          <a:avLst/>
          <a:gdLst/>
          <a:ahLst/>
          <a:cxnLst/>
          <a:rect l="0" t="0" r="0" b="0"/>
          <a:pathLst>
            <a:path>
              <a:moveTo>
                <a:pt x="1852898" y="0"/>
              </a:moveTo>
              <a:lnTo>
                <a:pt x="1852898" y="232841"/>
              </a:lnTo>
              <a:lnTo>
                <a:pt x="0" y="232841"/>
              </a:lnTo>
              <a:lnTo>
                <a:pt x="0" y="465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61E75-EFFA-41E3-AD1B-1AA74421C778}">
      <dsp:nvSpPr>
        <dsp:cNvPr id="0" name=""/>
        <dsp:cNvSpPr/>
      </dsp:nvSpPr>
      <dsp:spPr>
        <a:xfrm>
          <a:off x="2323686" y="1058"/>
          <a:ext cx="3480627" cy="11087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TYPES</a:t>
          </a:r>
          <a:endParaRPr lang="en-IN" sz="6000" kern="1200" dirty="0"/>
        </a:p>
      </dsp:txBody>
      <dsp:txXfrm>
        <a:off x="2323686" y="1058"/>
        <a:ext cx="3480627" cy="1108769"/>
      </dsp:txXfrm>
    </dsp:sp>
    <dsp:sp modelId="{358894E9-8104-41A3-BFF0-441764CA2907}">
      <dsp:nvSpPr>
        <dsp:cNvPr id="0" name=""/>
        <dsp:cNvSpPr/>
      </dsp:nvSpPr>
      <dsp:spPr>
        <a:xfrm>
          <a:off x="544055" y="1575511"/>
          <a:ext cx="3334092" cy="11087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SOLID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Ex-LIVER,SPLEEN,PANCREASE</a:t>
          </a:r>
          <a:endParaRPr lang="en-IN" sz="2200" kern="1200" dirty="0"/>
        </a:p>
      </dsp:txBody>
      <dsp:txXfrm>
        <a:off x="544055" y="1575511"/>
        <a:ext cx="3334092" cy="1108769"/>
      </dsp:txXfrm>
    </dsp:sp>
    <dsp:sp modelId="{0EC2874A-D31C-4565-83B4-8C8028EAE78E}">
      <dsp:nvSpPr>
        <dsp:cNvPr id="0" name=""/>
        <dsp:cNvSpPr/>
      </dsp:nvSpPr>
      <dsp:spPr>
        <a:xfrm>
          <a:off x="4343831" y="1575511"/>
          <a:ext cx="3240112" cy="11087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HOLLOW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Ex-UTERUS,STOMACH,GALL BLADDER</a:t>
          </a:r>
          <a:endParaRPr lang="en-IN" sz="2200" kern="1200" dirty="0"/>
        </a:p>
      </dsp:txBody>
      <dsp:txXfrm>
        <a:off x="4343831" y="1575511"/>
        <a:ext cx="3240112" cy="1108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14:54:49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888 471 24575,'1'-8'0,"-1"0"0,1 1 0,0-1 0,1 1 0,-1 0 0,2-1 0,-1 1 0,1 0 0,0 0 0,0 1 0,1-1 0,0 0 0,0 1 0,1 0 0,0 0 0,0 1 0,0-1 0,0 1 0,1 0 0,0 0 0,0 1 0,0 0 0,1 0 0,0 0 0,9-3 0,34-16 0,-9 4 0,67-22 0,-2 16 0,-126 32 0,0 1 0,-25 12 0,34-15 0,0 1 0,1 0 0,-1 1 0,1 0 0,1 0 0,-1 1 0,-12 14 0,21-20 0,0-1 0,0 0 0,0 1 0,0-1 0,0 0 0,0 1 0,0-1 0,1 1 0,-1-1 0,1 1 0,-1-1 0,1 1 0,0 0 0,-1-1 0,1 1 0,0 0 0,0-1 0,0 1 0,1 2 0,-1-3 0,1 0 0,-1 1 0,1-1 0,0 0 0,0 0 0,-1 0 0,1 0 0,0 0 0,0 0 0,0-1 0,0 1 0,0 0 0,0 0 0,1-1 0,-1 1 0,0 0 0,0-1 0,3 1 0,3 1 0,1 0 0,0-1 0,-1 0 0,1 0 0,0-1 0,12-1 0,23-5 0,0-3 0,0-1 0,-1-3 0,51-21 0,66-19 0,-128 45 0,83-19 0,-102 25 0,0 1 0,1 0 0,-1 1 0,0 0 0,1 1 0,23 4 0,-22 1 0,-14 1 0,-2-6 0,0 0 0,0 0 0,0 0 0,0 0 0,0 0 0,-1-1 0,1 1 0,0 0 0,0-1 0,-4 1 0,-97 5 0,-111-6 0,88-2 0,-126 1 0,802 1 0,-608-1 0,-78 3 0,129-1 0,-1 0 0,1 0 0,0 1 0,-10 3 0,16-5 0,-1 1 0,1 0 0,-1-1 0,1 1 0,0 0 0,-1 0 0,1 0 0,0 0 0,0 0 0,0 0 0,0 0 0,-1 1 0,1-1 0,1 0 0,0-1 0,0 1 0,-1-1 0,1 1 0,0 0 0,0-1 0,0 1 0,0 0 0,0-1 0,0 1 0,0 0 0,0-1 0,0 1 0,0-1 0,0 1 0,1 0 0,-1-1 0,0 1 0,0-1 0,1 1 0,-1 0 0,0-1 0,1 1 0,-1-1 0,1 1 0,-1-1 0,0 1 0,2 0 0,1 2 0,1 0 0,-1-1 0,1 1 0,0-1 0,0 0 0,0 0 0,0 0 0,0 0 0,1-1 0,7 2 0,51 7 0,-43-8 0,-20-2 0,1 0 0,-1 0 0,1 0 0,-1 0 0,1 0 0,-1 0 0,1 0 0,-1 0 0,1 0 0,-1 0 0,1 0 0,-1 1 0,1-1 0,-1 0 0,1 0 0,-1 0 0,1 1 0,-1-1 0,0 0 0,1 0 0,-1 1 0,1-1 0,-1 0 0,0 1 0,1-1 0,-1 0 0,0 1 0,1-1 0,-1 1 0,-12 6 0,-33 5 0,-21-1 0,-89 4 0,-34-9 0,185-6 0,468-2 0,-583 2 0,154 0 0,9-1 0,56 7 0,-99-6 0,0 0 0,1 0 0,-1 0 0,0 0 0,0 0 0,1 1 0,-1-1 0,0 0 0,0 1 0,1-1 0,-1 0 0,0 1 0,0 0 0,0-1 0,0 1 0,2 1 0,-19 4 0,-43 1 0,-247-3 0,218-5 0,626 25 0,-576-22 0,-12-1 0,46-1 0,8 1 0,30-1 0,21-1 0,-1 2 0,1 3 0,-1 2 0,61 15 0,-94-11 0,-21-10 0,0 0 0,0 0 0,0 1 0,0-1 0,0 0 0,0 0 0,0 1 0,0-1 0,-1 0 0,1 0 0,0 1 0,0-1 0,0 0 0,0 0 0,0 1 0,-1-1 0,1 0 0,0 0 0,0 0 0,-1 0 0,1 1 0,0-1 0,0 0 0,0 0 0,-1 0 0,1 0 0,0 0 0,-1 0 0,1 0 0,0 0 0,0 1 0,-1-1 0,1 0 0,0 0 0,0 0 0,-1 0 0,1 0 0,-1-1 0,-48 6 0,-550-2 0,579-3 0,414-2 0,-409 1 0,-36-1 0,1-1 0,0-3 0,-68-18 0,115 23 0,-28-9 0,30 10 0,0-1 0,0 1 0,0 0 0,1-1 0,-1 1 0,0-1 0,0 1 0,0-1 0,0 1 0,0-1 0,1 0 0,-1 1 0,0-1 0,1 0 0,-1 0 0,0 1 0,1-1 0,-1 0 0,1 0 0,-1 0 0,0-2 0,2 3 0,-1-1 0,0 0 0,1 1 0,0-1 0,-1 0 0,1 1 0,-1-1 0,1 1 0,0-1 0,-1 1 0,1-1 0,0 1 0,-1 0 0,1-1 0,0 1 0,0 0 0,-1 0 0,1-1 0,0 1 0,0 0 0,0 0 0,-1 0 0,1 0 0,1 0 0,60-7 0,0 2 0,87 5 0,-73 1 0,-9 0 0,-47-3 0,-37-3 0,1 1 0,-414-141 0,220 70 0,120 42 0,89 32 0,-1 1 0,0-1 0,0 0 0,1 1 0,-1-1 0,0 0 0,1 0 0,-1 0 0,1 0 0,-1 0 0,1-1 0,-1 1 0,1 0 0,0-1 0,0 1 0,0-1 0,-2-2 0,4 3 0,-1 0 0,1 0 0,0 0 0,0 0 0,0 0 0,0 1 0,0-1 0,0 0 0,0 0 0,0 1 0,0-1 0,0 0 0,0 1 0,0 0 0,1-1 0,-1 1 0,0-1 0,0 1 0,1 0 0,-1 0 0,0 0 0,0 0 0,3 0 0,62-7 0,1 4 0,97 6 0,-73 0 0,155 5 0,-447-8 0,244 3 0,0 1 0,69 17 0,-66-11 0,1-1 0,80 29 0,-122-36 0,1 0 0,0 0 0,-1 1 0,1 0 0,-1 0 0,9 8 0,-13-11 0,-1 1 0,0-1 0,1 0 0,-1 1 0,0-1 0,1 1 0,-1-1 0,0 1 0,0-1 0,1 1 0,-1-1 0,0 1 0,0-1 0,0 1 0,0-1 0,0 1 0,0-1 0,0 1 0,0 0 0,0-1 0,0 1 0,0-1 0,0 1 0,0-1 0,0 1 0,0-1 0,0 1 0,-1-1 0,1 1 0,0-1 0,0 1 0,-1-1 0,1 1 0,0-1 0,-1 0 0,1 1 0,0-1 0,-1 1 0,1-1 0,-1 0 0,1 1 0,0-1 0,-1 0 0,1 0 0,-1 1 0,1-1 0,-1 0 0,1 0 0,-1 0 0,-1 1 0,-16 5 0,0-1 0,-1-1 0,0 0 0,0-2 0,-35 1 0,35-1 0,-174 2 0,67-2 0,669-6 0,-274 5 0,-613-1 0,383 2 0,-1 2 0,0 2 0,45 13 0,-36-9 0,590 164 0,-596-156 0,-40-18 0,-1 0 0,0 0 0,0 0 0,1 0 0,-1 0 0,0 0 0,0 0 0,1 1 0,-1-1 0,0 0 0,0 0 0,1 0 0,-1 0 0,0 0 0,0 1 0,0-1 0,1 0 0,-1 0 0,0 0 0,0 1 0,0-1 0,0 0 0,0 0 0,1 1 0,-1-1 0,0 0 0,0 0 0,0 1 0,0-1 0,0 0 0,0 0 0,0 1 0,0-1 0,0 0 0,0 1 0,0-1 0,0 0 0,0 0 0,0 1 0,0-1 0,0 0 0,0 0 0,0 1 0,0-1 0,-1 0 0,1 0 0,0 1 0,0-1 0,0 0 0,0 0 0,-1 0 0,1 1 0,0-1 0,0 0 0,0 0 0,-1 0 0,1 0 0,0 1 0,0-1 0,0 0 0,-1 0 0,1 0 0,0 0 0,-1 0 0,1 0 0,0 0 0,-1 0 0,-20 4 0,21-4 0,-236-2 0,97-2 0,2 4 0,-189-4 0,10-24 0,287 21 0,28 7 0,1 0 0,0 0 0,0 0 0,0 0 0,0 0 0,0 0 0,0 0 0,-1 0 0,1 0 0,0 0 0,0-1 0,0 1 0,0 0 0,0 0 0,0 0 0,0 0 0,-1 0 0,1 0 0,0 0 0,0 0 0,0 0 0,0 0 0,0 0 0,0-1 0,0 1 0,0 0 0,0 0 0,0 0 0,0 0 0,0 0 0,-1 0 0,1-1 0,0 1 0,0 0 0,0 0 0,0 0 0,0 0 0,0 0 0,0 0 0,0-1 0,0 1 0,0 0 0,0 0 0,0 0 0,1 0 0,-1 0 0,0 0 0,0-1 0,0 1 0,0 0 0,0 0 0,0 0 0,0 0 0,0 0 0,0 0 0,0 0 0,0 0 0,0-1 0,1 1 0,-1 0 0,0 0 0,0 0 0,0 0 0,0 0 0,0 0 0,0 0 0,0 0 0,1 0 0,-1 0 0,44-7 0,333 3 0,-254 5 0,-102 0 0,-39-1 0,-327 0 0,531-1 0,-273-5 0,-138-28 0,225 34 0,-1 1 0,1-1 0,0 0 0,-1 0 0,1 0 0,0 0 0,-1 0 0,1 0 0,0 0 0,-1 0 0,1 0 0,0 0 0,-1 0 0,1 0 0,0-1 0,-1 1 0,1 0 0,0 0 0,-1 0 0,1 0 0,0 0 0,-1-1 0,1 1 0,0 0 0,0 0 0,-1-1 0,1 1 0,0 0 0,0 0 0,0-1 0,-1 1 0,1 0 0,0 0 0,0-1 0,0 1 0,0 0 0,0-1 0,-1 0 0,17-3 0,30 1 0,132 1 0,-142 1 0,-36 1 0,0 0 0,0 0 0,0 0 0,0 0 0,-1 0 0,1 0 0,0 0 0,0 0 0,0-1 0,0 1 0,0 0 0,-1 0 0,1 0 0,0 0 0,0 0 0,0 0 0,0-1 0,0 1 0,0 0 0,0 0 0,0 0 0,0 0 0,-1-1 0,1 1 0,0 0 0,0 0 0,0 0 0,0 0 0,0-1 0,0 1 0,0 0 0,0 0 0,0 0 0,0 0 0,0-1 0,0 1 0,0 0 0,0 0 0,1 0 0,-1 0 0,0-1 0,0 1 0,0 0 0,0 0 0,0 0 0,0 0 0,0 0 0,0-1 0,1 1 0,-1 0 0,0 0 0,0 0 0,0 0 0,0 0 0,0 0 0,1 0 0,-1 0 0,0 0 0,0-1 0,0 1 0,0 0 0,1 0 0,-14-5 0,-1 0 0,1 0 0,-1 1 0,0 1 0,0 0 0,0 1 0,0 1 0,-16 0 0,-13-2 0,-27-4 0,-99-15 0,163 19 0,13 0 0,20 0 0,393 0 0,-327 5 0,-87-2 0,-12 0 0,-27 0 0,-45 1 0,47 0 0,32-1 0,-1 0 0,0 0 0,0 0 0,1 0 0,-1 1 0,0-1 0,0 0 0,0 0 0,1 0 0,-1 0 0,0 0 0,0 1 0,0-1 0,0 0 0,0 0 0,1 0 0,-1 0 0,0 1 0,0-1 0,0 0 0,0 0 0,0 1 0,0-1 0,0 0 0,0 0 0,0 0 0,0 1 0,0-1 0,0 0 0,0 0 0,0 1 0,0-1 0,0 0 0,0 0 0,0 0 0,0 1 0,0-1 0,0 0 0,0 0 0,0 1 0,0-1 0,0 0 0,-1 0 0,1 0 0,0 0 0,0 1 0,0-1 0,0 0 0,0 0 0,-1 0 0,1 0 0,0 1 0,0-1 0,0 0 0,-1 0 0,1 0 0,0 0 0,0 0 0,0 0 0,-1 0 0,1 0 0,0 0 0,0 0 0,-1 0 0,1 0 0,0 0 0,-1 0 0,21 10 0,16 2 0,0-3 0,44 7 0,-42-9 0,0 1 0,39 14 0,-47-7 0,-30-15 0,0 0 0,1 0 0,-1 0 0,0 0 0,0 0 0,1 1 0,-1-1 0,0 0 0,0 0 0,1 1 0,-1-1 0,0 0 0,0 0 0,0 1 0,1-1 0,-1 0 0,0 0 0,0 1 0,0-1 0,0 0 0,0 1 0,0-1 0,0 0 0,0 1 0,0-1 0,0 0 0,0 1 0,0-1 0,0 0 0,0 1 0,0-1 0,0 0 0,0 0 0,0 1 0,0-1 0,0 0 0,0 1 0,-1-1 0,-12 8 0,-19-2 0,3-3 0,22-2 0,32-2 0,86 0 0,-64 0 0,-36 1 0,-12 0 0,-36 0 0,49 0 0,70 0 0,640 0 0,-728 0 0,-47 0 0,48 0 0,6 0 0,35 0 0,-14 0 0,679 22 0,-338 20 0,-327-34 0,-36-8 0,0 0 0,0 0 0,-1 0 0,1 0 0,0 0 0,0 0 0,0 0 0,0 0 0,0 0 0,0 0 0,0 0 0,0 1 0,0-1 0,0 0 0,0 0 0,0 0 0,0 0 0,0 0 0,0 0 0,0 0 0,0 0 0,0 0 0,0 1 0,0-1 0,0 0 0,0 0 0,0 0 0,0 0 0,0 0 0,0 0 0,0 0 0,0 0 0,0 0 0,0 0 0,0 1 0,0-1 0,0 0 0,0 0 0,0 0 0,0 0 0,0 0 0,0 0 0,0 0 0,0 0 0,1 0 0,-1 0 0,0 0 0,0 0 0,0 0 0,0 0 0,0 0 0,0 1 0,0-1 0,0 0 0,0 0 0,0 0 0,1 0 0,-1 0 0,0 0 0,0 0 0,0 0 0,0 0 0,0 0 0,0 0 0,0 0 0,-21 3 0,-446 2 0,303-7 0,32 0 0,728 2 0,-609 0 0,0-1 0,0-1 0,-19-4 0,-15-4 0,-58-8 0,-543-115 0,577 110 0,58 15 0,13 8 0,0 0 0,-1-1 0,1 1 0,0 0 0,0 0 0,0 0 0,0-1 0,0 1 0,0 0 0,0 0 0,0 0 0,0 0 0,0-1 0,0 1 0,0 0 0,0 0 0,0 0 0,0-1 0,0 1 0,0 0 0,0 0 0,0 0 0,0 0 0,0-1 0,0 1 0,0 0 0,1 0 0,-1 0 0,0 0 0,0-1 0,0 1 0,0 0 0,0 0 0,0 0 0,1 0 0,-1 0 0,0 0 0,0-1 0,0 1 0,0 0 0,1 0 0,-1 0 0,10-3 0,1 0 0,0 0 0,0 1 0,-1 0 0,1 1 0,0 1 0,0-1 0,14 3 0,10-2 0,610 4 0,-1037-4 0,238 1 0,269 0 0,121 15 0,-222-13 0,-18-1 0,-20 1 0,-75-1 0,-38 4 0,108 0 0,23-3 0,8 0 0,13 1 0,246 3 0,-190-8 0,-60 1 0,-12-1 0,-25-3 0,16 3 0,-118-18 0,0-5 0,-171-58 0,-162-80 0,376 129 0,81 31 0,0 1 0,0-1 0,1 0 0,-1 0 0,1-1 0,-7-4 0,10 7 0,0 0 0,0 0 0,0-1 0,0 1 0,0 0 0,0 0 0,-1 0 0,1-1 0,0 1 0,0 0 0,0 0 0,0 0 0,0-1 0,0 1 0,0 0 0,0 0 0,0 0 0,0-1 0,0 1 0,0 0 0,0 0 0,0-1 0,0 1 0,0 0 0,0 0 0,1 0 0,-1-1 0,0 1 0,0 0 0,0 0 0,0 0 0,0 0 0,0-1 0,0 1 0,1 0 0,-1 0 0,0 0 0,0 0 0,0 0 0,1 0 0,-1-1 0,0 1 0,21-6 0,2 4 0,0 1 0,0 1 0,0 1 0,33 5 0,94 25 0,-106-21 0,400 87 0,-429-94 0,70 19 0,-76-19 0,0 0 0,-1 1 0,1 0 0,-1 0 0,0 1 0,0 0 0,7 7 0,-14-11 0,0-1 0,-1 1 0,1 0 0,0-1 0,0 1 0,-1 0 0,1 0 0,0-1 0,-1 1 0,1 0 0,-1 0 0,1 0 0,-1 0 0,1 0 0,-1 0 0,0 0 0,0 0 0,1 0 0,-1 0 0,0 2 0,0-3 0,-1 1 0,1 0 0,0 0 0,-1-1 0,1 1 0,-1 0 0,1-1 0,-1 1 0,1 0 0,-1-1 0,1 1 0,-1-1 0,0 1 0,1-1 0,-1 1 0,0-1 0,1 1 0,-1-1 0,-2 1 0,-4 1 0,0 0 0,-1 0 0,0-1 0,-9 1 0,-448 6 0,325-11 0,89 2 0,51 1 0,0 0 0,0 0 0,0 0 0,0 0 0,0 0 0,0-1 0,0 1 0,0 0 0,12 0 0,86 0 0,160 16 0,-237-13 0,-21-3 0,0 0 0,-1 0 0,1 0 0,0 0 0,0 0 0,0 0 0,0 0 0,0 0 0,0 0 0,0 0 0,0 0 0,0 0 0,0 0 0,0 0 0,-1 0 0,1 0 0,0 0 0,0 0 0,0 0 0,0 0 0,0 0 0,0 0 0,0 1 0,0-1 0,0 0 0,0 0 0,0 0 0,0 0 0,0 0 0,0 0 0,0 0 0,0 0 0,0 0 0,0 0 0,0 0 0,0 0 0,-1 0 0,1 1 0,0-1 0,0 0 0,0 0 0,0 0 0,0 0 0,0 0 0,0 0 0,1 0 0,-44 3 0,-812 2 0,572-7 0,257 2 0,36 0 0,49 1 0,108 13 0,174 37 0,153 58 0,-419-91 0,-27-7 0,-28-8 0,1 2 0,-1 0 0,37 16 0,-57-21 0,0 0 0,0 0 0,1 0 0,-1 0 0,0 0 0,1 0 0,-1 0 0,0 0 0,1 1 0,-1-1 0,0 0 0,0 0 0,1 0 0,-1 0 0,0 0 0,1 0 0,-1 1 0,0-1 0,0 0 0,1 0 0,-1 0 0,0 1 0,0-1 0,0 0 0,1 0 0,-1 1 0,0-1 0,0 0 0,0 1 0,0-1 0,0 0 0,0 0 0,1 1 0,-1-1 0,0 0 0,0 1 0,0-1 0,0 0 0,0 1 0,0-1 0,0 0 0,0 1 0,0-1 0,-1 0 0,1 0 0,0 1 0,0-1 0,0 0 0,0 1 0,0-1 0,0 0 0,-1 0 0,1 1 0,0-1 0,0 0 0,0 0 0,-1 1 0,1-1 0,0 0 0,0 0 0,-1 0 0,1 1 0,-1-1 0,-9 4 0,0-1 0,0-1 0,-1 0 0,1 0 0,-1-1 0,-19 0 0,13 0 0,-683-3 0,-9-63-138,22-44-3638,583 87 3481,80 13 254,24 9 41,0 0 0,0-1 0,0 1 0,-1 0 0,1 0 0,0 0 0,0 0-1,0 0 1,0 0 0,0 0 0,0 0 0,0 0 0,0-1 0,0 1 0,-1 0-1,1 0 1,0 0 0,0 0 0,0 0 0,0 0 0,0-1 0,0 1 0,0 0 0,0 0-1,0 0 1,0 0 0,0 0 0,0-1 0,0 1 0,0 0 0,0 0 0,0 0-1,0 0 1,0 0 0,0-1 0,0 1 0,0 0 0,1 0 0,-1 0 0,0 0-1,0 0 1,0 0 0,0 0 0,0-1 0,0 1 0,0 0 0,0 0 0,0 0-1,1 0 1,-1 0 0,0 0 0,0 0 0,0 0 0,0 0 0,0 0 0,0 0 0,1 0-1,-1 0 1,0 0 0,35-6 4,401 4-4,-244 6 0,8-3 0,204 5 0,-9 32 0,-333-24 0,-47-7 0,-20-4 0,-33-5 0,-287-62 19,-2-25-91,-135-31 671,410 109 1693,47 7-1592,13 3-367,46-2-229,-1 3 1,1 2 0,69 11-1,165 42-158,-262-49 72,98 24-18,203 76 0,-57-3 0,-259-97 0,-12-1 0,-26 0 0,-108 2 0,-1-6 0,-209-24 0,139-9 0,203 31 0,0 1 0,0-1 0,0 0 0,1 0 0,-1 0 0,0 0 0,0 0 0,-4-4 0,7 5 0,0 0 0,-1-1 0,1 1 0,0 0 0,0 0 0,0-1 0,0 1 0,0 0 0,0-1 0,0 1 0,1 0 0,-1 0 0,0-1 0,0 1 0,0 0 0,0 0 0,0-1 0,0 1 0,0 0 0,1 0 0,-1-1 0,0 1 0,0 0 0,0 0 0,0-1 0,1 1 0,-1 0 0,0 0 0,0 0 0,1 0 0,-1-1 0,0 1 0,0 0 0,1 0 0,-1 0 0,0 0 0,0 0 0,1 0 0,-1 0 0,0 0 0,1 0 0,-1 0 0,0 0 0,0 0 0,1 0 0,-1 0 0,57-8 0,410 3 0,-309 8 0,-148-3 0,-5 0 0,1 0 0,0 0 0,-1 0 0,1 0 0,-1-1 0,0 0 0,8-2 0,-13 2 0,1 1 0,-1 0 0,1 0 0,-1-1 0,0 1 0,1 0 0,-1-1 0,1 1 0,-1 0 0,0-1 0,1 1 0,-1-1 0,0 1 0,0 0 0,1-1 0,-1 1 0,0-1 0,0 1 0,1-1 0,-1 1 0,0-1 0,0 1 0,0-1 0,0 1 0,0-1 0,0 1 0,0-1 0,0 1 0,0-1 0,0 1 0,0-1 0,0 1 0,0-1 0,-1 1 0,1-2 0,-11-15 0,10 15 0,-5-6 0,-1-1 0,0 2 0,0-1 0,-1 1 0,0 0 0,0 1 0,-1 0 0,0 0 0,0 0 0,0 2 0,-18-8 0,-3 2 0,-1 2 0,-47-8 0,-10-1 0,77 11 0,21 3 0,25 1 0,-34 2 0,86 2 0,0 4 0,139 28 0,-131-17 0,181 9 0,-164-27 0,-33-1 0,120 12 0,-163-4 0,-18-3 0,0 0 0,1-1 0,-1-1 0,28-1 0,-45 0 0,-1 0 0,0 0 0,1 0 0,-1 0 0,0 0 0,1 0 0,-1 0 0,0 0 0,1 0 0,-1 0 0,1 0 0,-1 0 0,0 0 0,1 0 0,-1 0 0,0 0 0,1 0 0,-1-1 0,0 1 0,0 0 0,1 0 0,-1 0 0,0-1 0,1 1 0,-1 0 0,0 0 0,0 0 0,1-1 0,-1 1 0,0 0 0,0-1 0,0 1 0,1 0 0,-1 0 0,0-1 0,0 1 0,0 0 0,0-1 0,0 1 0,0 0 0,0-1 0,0 1 0,0-1 0,0 1 0,0 0 0,0-1 0,0 1 0,0 0 0,0-1 0,0 1 0,0 0 0,0-1 0,0 1 0,0 0 0,0-1 0,-1 1 0,1 0 0,0 0 0,0-1 0,0 1 0,-1 0 0,1 0 0,0-1 0,0 1 0,-1 0 0,1 0 0,0-1 0,-1 1 0,-21-15 0,9 11 0,1 0 0,-1 0 0,0 1 0,0 1 0,0 0 0,0 1 0,0 0 0,0 1 0,0 1 0,0 0 0,0 1 0,0 0 0,0 1 0,0 0 0,0 1 0,1 0 0,0 1 0,-18 10 0,5-3 0,0-1 0,-1-1 0,-1-2 0,0 0 0,0-2 0,0-1 0,-1-1 0,1-1 0,-32-1 0,-2253-5 0,2283 2 0,1-2 0,-1-2 0,-44-11 0,-38-7 0,98 21 0,0 0 0,0-1 0,0 0 0,0-1 0,0-1 0,1 0 0,0 0 0,0-1 0,-14-10 0,9 7 0,0 1 0,-1 1 0,1 0 0,-1 2 0,0 0 0,-23-3 0,-25-8 0,20 2 0,-1 2 0,0 2 0,0 3 0,-1 1 0,-51 1 0,56 5-1365,4 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3CE2-ABE6-37D4-1E72-0ED28EAFC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90D60-78F8-ACAB-C41C-CBCCC03ED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358AA-456D-8A85-759B-0B021A2E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8F18-755A-9F4F-6DEF-A97F186D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8AD2-CB4C-26CB-9B4A-FBED54D7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51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C638-F57F-E47A-66BC-BB369418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817E0-F646-656B-369B-BE4C4DCCE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696A-1B46-5849-9EEB-456E2C94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5710-F834-90B7-2649-34F5FEAF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37176-DC49-34EC-071D-901F5BB0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05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7640F-6FEF-2F1A-671F-197B23DC8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DCA12-5DAB-194A-7F63-0A2E39D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F8F1C-C955-55E8-3DD9-A63D2254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1E4C9-F029-6AC1-D993-D6FE638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4685A-D5E0-CB6D-ACB0-42BC0CCC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7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D111-AD7B-7FB6-4A20-E63A30EE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D562C-324D-A3F6-30F4-5B5210D9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C1DA-1305-7A2E-EA5E-0DBFFF9F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43E35-638B-4E1B-8627-B2018B5D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F3C4A-46E6-21FF-E6AD-3B7F60A3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5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7B7-46ED-E9C4-3CA1-7AB81834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A38AD-F9AC-6EF8-0CC1-7C458B9E3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027C-113F-E905-C784-BD318B42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178C0-1F3E-9268-3462-2FCB07D0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917BC-5A25-00ED-3079-1E12AAA0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42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3148-135C-8F40-3CA5-50496A35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41E-47E7-1DA9-7BA1-1E7790C0B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4F94A-68C8-2BD0-CC0E-FCE55523C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299FC-1040-7EC2-0542-4ADAE801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58F75-115C-59A6-63AA-3EE19E1D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36823-FCA4-F89E-3FFC-E2DAD164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92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A110-4C6D-56C4-233F-D927429F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17891-4EA2-09E5-2EE6-B9A7C369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DD91D-D405-4700-8CA6-CBF200C2B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91623-1362-0BAD-763D-A4985CA27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F56EC-EF13-52BE-1DF4-AB2C17D6F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50BE8-B0AC-BEF6-D041-A8B7C74E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F5D13-F3BA-F34D-2635-4C7C7A6F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4BD94-546A-49A0-6496-D09E16DA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4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7FC4-70EA-D3E1-FE92-7532A9A9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0289A-0EBA-0322-4B31-1F31788D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57197-2991-D62C-FEF3-53896A3D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2E482-29A1-E9DA-86EA-AD6FF6E1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81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19556-A8EE-D910-346A-A0276422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DFD4B-3762-C80B-D754-E31AFB05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D0631-AAA8-03B0-059C-2D5593A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95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9677-035D-8912-9399-4988F360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BD4B9-0EBA-DD74-010D-38218E25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F1599-B387-114F-9E57-F86CA628D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87F68-9159-F5A9-CF9F-F3A9B6A0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FDBDF-FEEB-8B84-81AD-892FF791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5832D-CDF7-781B-EBEF-3DF4829B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44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133C-D68D-4C34-8887-065D61A2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2C731-C066-E2BB-55D5-2228376B5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BC267-65C9-BD45-5C45-515D48E92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EBAFC-D7D0-F0E8-8DA6-13F519DB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CA26B-E080-17F4-4FDC-A4FD165C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B9904-E860-F038-13C0-9A33F3A4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3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A684D-A053-D83F-7108-00F50CCE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B10D1-0E05-D987-7372-F10903DC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0AE12-BE2C-4352-A6FB-415CC3883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AE73-9D43-4BAD-8E45-51DB1BEFF2E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25518-AB88-EDA4-A765-4B874B8BD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B055-C232-0D68-5CA2-757F6C504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DCAA8-498D-D80F-1696-6A0E0D070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68" y="0"/>
            <a:ext cx="1367932" cy="12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C343-9339-74AE-8054-1366A8FDE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571"/>
            <a:ext cx="9144000" cy="2199335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CELL AND TISSUES-THE BASIC STRUCTURE OF THE BODY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2B6C7-8C35-54D4-5E91-80D13D794678}"/>
              </a:ext>
            </a:extLst>
          </p:cNvPr>
          <p:cNvSpPr txBox="1">
            <a:spLocks/>
          </p:cNvSpPr>
          <p:nvPr/>
        </p:nvSpPr>
        <p:spPr>
          <a:xfrm>
            <a:off x="3707674" y="789571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-3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9441180" y="4811129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AMANDEEP KAUR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ASI/ANM</a:t>
            </a:r>
          </a:p>
        </p:txBody>
      </p:sp>
    </p:spTree>
    <p:extLst>
      <p:ext uri="{BB962C8B-B14F-4D97-AF65-F5344CB8AC3E}">
        <p14:creationId xmlns:p14="http://schemas.microsoft.com/office/powerpoint/2010/main" val="188707256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2196CF-1F72-55A8-48E0-2B3CB261F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88995"/>
              </p:ext>
            </p:extLst>
          </p:nvPr>
        </p:nvGraphicFramePr>
        <p:xfrm>
          <a:off x="592306" y="0"/>
          <a:ext cx="10160000" cy="329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90FD04-9F78-A73F-F82C-F062DC2EA2AB}"/>
              </a:ext>
            </a:extLst>
          </p:cNvPr>
          <p:cNvSpPr txBox="1"/>
          <p:nvPr/>
        </p:nvSpPr>
        <p:spPr>
          <a:xfrm>
            <a:off x="0" y="3671302"/>
            <a:ext cx="12192000" cy="3050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Protection of deeper tissue &amp; organs (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eg.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skin; nuclear membrane)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Secretion of enzymes &amp; hormones (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eg.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gastric secretions)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Diffusion of gases (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eg.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lung tissue)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Sensory (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eg.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skin)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6D3106-D31F-EDAF-086C-E3A8A115257D}"/>
              </a:ext>
            </a:extLst>
          </p:cNvPr>
          <p:cNvSpPr txBox="1"/>
          <p:nvPr/>
        </p:nvSpPr>
        <p:spPr>
          <a:xfrm>
            <a:off x="0" y="96685"/>
            <a:ext cx="12192000" cy="4705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N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CONNECTIVE TISSUE</a:t>
            </a:r>
            <a:r>
              <a:rPr lang="en-US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As the name suggests, it forms connections between cells, tissues &amp; organs. Also acts as covering for some glands.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</a:t>
            </a:r>
            <a:r>
              <a:rPr lang="en-US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Mechanical</a:t>
            </a:r>
            <a:endParaRPr lang="en-IN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Supporting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Packing material to fill up hollow spaces around organs to keep them in place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Covering for glands and vital organs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Binding of bones in joints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Barrier between different types of cells &amp; tissues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18F58-2BA9-C091-9000-DE16143431CF}"/>
              </a:ext>
            </a:extLst>
          </p:cNvPr>
          <p:cNvSpPr txBox="1"/>
          <p:nvPr/>
        </p:nvSpPr>
        <p:spPr>
          <a:xfrm>
            <a:off x="437534" y="5131247"/>
            <a:ext cx="11302181" cy="90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Reparative</a:t>
            </a:r>
            <a:endParaRPr lang="en-IN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Helps in healing by laying down of fibrous tissue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390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0CD2B-497C-1DEA-33C4-DDCB3105E1E3}"/>
              </a:ext>
            </a:extLst>
          </p:cNvPr>
          <p:cNvSpPr txBox="1"/>
          <p:nvPr/>
        </p:nvSpPr>
        <p:spPr>
          <a:xfrm>
            <a:off x="0" y="346382"/>
            <a:ext cx="12192000" cy="1467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MUSCULAR TISSUE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It has the property of contractility (shortening of length), by means of which movements are performed.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Text Box 149">
            <a:extLst>
              <a:ext uri="{FF2B5EF4-FFF2-40B4-BE49-F238E27FC236}">
                <a16:creationId xmlns:a16="http://schemas.microsoft.com/office/drawing/2014/main" id="{6255F79E-3541-2BAA-D387-5331F92F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3519" y="98937"/>
            <a:ext cx="45719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897853-0569-D0A5-4E56-2DDE1A1D2CFA}"/>
                  </a:ext>
                </a:extLst>
              </p:cNvPr>
              <p:cNvSpPr txBox="1"/>
              <p:nvPr/>
            </p:nvSpPr>
            <p:spPr>
              <a:xfrm rot="5400000">
                <a:off x="5811736" y="3090446"/>
                <a:ext cx="568527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897853-0569-D0A5-4E56-2DDE1A1D2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11736" y="3090446"/>
                <a:ext cx="56852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D467F96-3CC6-24BC-2A8E-84B1B696278F}"/>
              </a:ext>
            </a:extLst>
          </p:cNvPr>
          <p:cNvSpPr txBox="1"/>
          <p:nvPr/>
        </p:nvSpPr>
        <p:spPr>
          <a:xfrm>
            <a:off x="2359741" y="2296165"/>
            <a:ext cx="5230761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0"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TYPES</a:t>
            </a:r>
            <a:endParaRPr lang="en-IN" sz="1600" b="1" u="sng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286000"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</a:t>
            </a:r>
            <a:r>
              <a:rPr lang="en-US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based on functionality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)</a:t>
            </a:r>
            <a:endParaRPr lang="en-IN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658CCE-07B3-9E8F-60CE-62696A14BFB0}"/>
              </a:ext>
            </a:extLst>
          </p:cNvPr>
          <p:cNvCxnSpPr>
            <a:cxnSpLocks/>
          </p:cNvCxnSpPr>
          <p:nvPr/>
        </p:nvCxnSpPr>
        <p:spPr>
          <a:xfrm>
            <a:off x="4286865" y="3713264"/>
            <a:ext cx="35002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9B1889-6663-BF5E-5DDB-AE6A574BE360}"/>
                  </a:ext>
                </a:extLst>
              </p:cNvPr>
              <p:cNvSpPr txBox="1"/>
              <p:nvPr/>
            </p:nvSpPr>
            <p:spPr>
              <a:xfrm rot="5400000">
                <a:off x="7486584" y="3577721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9B1889-6663-BF5E-5DDB-AE6A574BE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486584" y="3577721"/>
                <a:ext cx="60112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1DA88C-0672-4314-E381-0D1C3AF55F1B}"/>
                  </a:ext>
                </a:extLst>
              </p:cNvPr>
              <p:cNvSpPr txBox="1"/>
              <p:nvPr/>
            </p:nvSpPr>
            <p:spPr>
              <a:xfrm rot="5400000">
                <a:off x="3986301" y="3577722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1DA88C-0672-4314-E381-0D1C3AF55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86301" y="3577722"/>
                <a:ext cx="60112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49">
            <a:extLst>
              <a:ext uri="{FF2B5EF4-FFF2-40B4-BE49-F238E27FC236}">
                <a16:creationId xmlns:a16="http://schemas.microsoft.com/office/drawing/2014/main" id="{BECBCEB6-0FCD-BB56-002A-76E136F3D8D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914181" y="785994"/>
            <a:ext cx="45719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08861-51DB-50F4-7CA0-A80156967309}"/>
              </a:ext>
            </a:extLst>
          </p:cNvPr>
          <p:cNvSpPr txBox="1"/>
          <p:nvPr/>
        </p:nvSpPr>
        <p:spPr>
          <a:xfrm>
            <a:off x="6926824" y="4086611"/>
            <a:ext cx="1720645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INVOLUNTARY</a:t>
            </a:r>
            <a:endParaRPr lang="en-IN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3EA5E8-D424-0510-92CD-7D56F533F3AF}"/>
              </a:ext>
            </a:extLst>
          </p:cNvPr>
          <p:cNvSpPr txBox="1"/>
          <p:nvPr/>
        </p:nvSpPr>
        <p:spPr>
          <a:xfrm>
            <a:off x="3618272" y="4103716"/>
            <a:ext cx="1484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VOLUNTARY</a:t>
            </a:r>
            <a:endParaRPr lang="en-IN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28B256-B727-E9DC-CD68-344A36E38629}"/>
              </a:ext>
            </a:extLst>
          </p:cNvPr>
          <p:cNvSpPr txBox="1"/>
          <p:nvPr/>
        </p:nvSpPr>
        <p:spPr>
          <a:xfrm>
            <a:off x="6037006" y="4476895"/>
            <a:ext cx="4046633" cy="113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Muscles which act continuously without any conscious will.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Ex, Cardiac Muscles; Respiratory 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2DB63D-9695-ADA9-7F7D-9AB283F06C60}"/>
              </a:ext>
            </a:extLst>
          </p:cNvPr>
          <p:cNvSpPr txBox="1"/>
          <p:nvPr/>
        </p:nvSpPr>
        <p:spPr>
          <a:xfrm>
            <a:off x="3298064" y="4449665"/>
            <a:ext cx="2654709" cy="1475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Muscles which act only under own will.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Ex, Muscles of the arms &amp; legs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9">
            <a:extLst>
              <a:ext uri="{FF2B5EF4-FFF2-40B4-BE49-F238E27FC236}">
                <a16:creationId xmlns:a16="http://schemas.microsoft.com/office/drawing/2014/main" id="{3C0DE1DF-5AC5-A60C-8FBC-17B20F823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099" y="978309"/>
            <a:ext cx="1257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C792D7-8E1D-3D25-D5E2-8F3E55E10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320652"/>
              </p:ext>
            </p:extLst>
          </p:nvPr>
        </p:nvGraphicFramePr>
        <p:xfrm>
          <a:off x="1265676" y="24319"/>
          <a:ext cx="9660647" cy="335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70BCFB-99EF-E633-13E7-52FEEA011DAA}"/>
              </a:ext>
            </a:extLst>
          </p:cNvPr>
          <p:cNvSpPr txBox="1"/>
          <p:nvPr/>
        </p:nvSpPr>
        <p:spPr>
          <a:xfrm>
            <a:off x="98323" y="3726298"/>
            <a:ext cx="12093677" cy="270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Movement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Posture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Vital functions (Cardiac; Respiration)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34AE23-93E6-2A82-5715-54941862CC87}"/>
              </a:ext>
            </a:extLst>
          </p:cNvPr>
          <p:cNvSpPr txBox="1"/>
          <p:nvPr/>
        </p:nvSpPr>
        <p:spPr>
          <a:xfrm>
            <a:off x="0" y="139904"/>
            <a:ext cx="12192000" cy="167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NERVOUS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Highly specialized tissue having the ability to conduct impulses to &amp; from cells.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11F776-A2D7-12B0-65C4-62733167E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895101"/>
              </p:ext>
            </p:extLst>
          </p:nvPr>
        </p:nvGraphicFramePr>
        <p:xfrm>
          <a:off x="1016000" y="1299429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8863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6E617B-B0EF-1A2A-05DC-225DDA662F47}"/>
              </a:ext>
            </a:extLst>
          </p:cNvPr>
          <p:cNvSpPr txBox="1"/>
          <p:nvPr/>
        </p:nvSpPr>
        <p:spPr>
          <a:xfrm>
            <a:off x="0" y="0"/>
            <a:ext cx="12192000" cy="2427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Sensory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Motor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Autonomic - controls all involuntary functions of the body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Text Box 174">
            <a:extLst>
              <a:ext uri="{FF2B5EF4-FFF2-40B4-BE49-F238E27FC236}">
                <a16:creationId xmlns:a16="http://schemas.microsoft.com/office/drawing/2014/main" id="{F8216EB3-2703-A2E1-239F-964417B92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3472"/>
            <a:ext cx="12192000" cy="6121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Organs are distinct parts of the body which carry out specific functions and are made up of one or more tissues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CDC2A-FFE9-31B5-C1F4-C3257DD16D95}"/>
              </a:ext>
            </a:extLst>
          </p:cNvPr>
          <p:cNvSpPr txBox="1"/>
          <p:nvPr/>
        </p:nvSpPr>
        <p:spPr>
          <a:xfrm>
            <a:off x="3011129" y="2350884"/>
            <a:ext cx="6169742" cy="68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ORGANS</a:t>
            </a:r>
            <a:endParaRPr lang="en-IN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E2E9597-2D19-EE3B-8A57-83F35AB54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157951"/>
              </p:ext>
            </p:extLst>
          </p:nvPr>
        </p:nvGraphicFramePr>
        <p:xfrm>
          <a:off x="2032000" y="4047556"/>
          <a:ext cx="8128000" cy="268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126541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7E78B1-F2C4-99D1-BE54-DDA687F9C0DA}"/>
              </a:ext>
            </a:extLst>
          </p:cNvPr>
          <p:cNvSpPr txBox="1"/>
          <p:nvPr/>
        </p:nvSpPr>
        <p:spPr>
          <a:xfrm>
            <a:off x="98322" y="-69549"/>
            <a:ext cx="12192000" cy="6178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Mechanical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digestion - Stomach, Small intestines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circulation - Heart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excretion – Urinary bladder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Secretory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digestion - Stomach, Liver, Pancreas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Filtration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excretion - Kidneys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3278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FE932-C59C-DA77-21FB-A1E44E450B0C}"/>
              </a:ext>
            </a:extLst>
          </p:cNvPr>
          <p:cNvSpPr txBox="1"/>
          <p:nvPr/>
        </p:nvSpPr>
        <p:spPr>
          <a:xfrm>
            <a:off x="108155" y="0"/>
            <a:ext cx="9144000" cy="492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Diffusion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respiration – Exchange of gases in Lungs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Endocrine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Pancreas (Insulin) 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Reproductive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Uterus, Testis</a:t>
            </a:r>
            <a:endParaRPr lang="en-US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Sensory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Eye, Ear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7EC7CB-FBD3-7C70-9B65-961B1497A3DD}"/>
              </a:ext>
            </a:extLst>
          </p:cNvPr>
          <p:cNvSpPr txBox="1"/>
          <p:nvPr/>
        </p:nvSpPr>
        <p:spPr>
          <a:xfrm>
            <a:off x="3342968" y="292116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1540000" algn="tl">
                    <a:srgbClr val="000000"/>
                  </a:outerShdw>
                  <a:reflection dist="38100" dir="5400000" sy="-100000" algn="bl" rotWithShape="0"/>
                </a:effectLst>
              </a:rPr>
              <a:t>ANY QUESTION ?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582124863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86FC28-3F36-74C7-4DF4-B28C8ED11933}"/>
              </a:ext>
            </a:extLst>
          </p:cNvPr>
          <p:cNvSpPr txBox="1"/>
          <p:nvPr/>
        </p:nvSpPr>
        <p:spPr>
          <a:xfrm>
            <a:off x="3932903" y="292116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1540000" algn="tl">
                    <a:srgbClr val="000000"/>
                  </a:outerShdw>
                  <a:reflection dist="38100" dir="5400000" sy="-100000" algn="bl" rotWithShape="0"/>
                </a:effectLst>
              </a:rPr>
              <a:t>THANK YOU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0578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01B7D2-760F-E0A9-86C7-19480D20DECB}"/>
              </a:ext>
            </a:extLst>
          </p:cNvPr>
          <p:cNvSpPr txBox="1"/>
          <p:nvPr/>
        </p:nvSpPr>
        <p:spPr>
          <a:xfrm>
            <a:off x="0" y="354750"/>
            <a:ext cx="12192000" cy="4753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Upon completion of this lesson you will be able to: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Describe Structure, Properties &amp; Functions of Cells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Describe Structure, Properties &amp; Functions of various Tissues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know about organs &amp; their types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know about various Systems &amp; their brief roles.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6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EE70-BD0B-78F2-5A92-EEE172E3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318" y="365125"/>
            <a:ext cx="7873482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IS A CELL?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BADC1-C4B1-FB27-94CF-596420CFC9AA}"/>
              </a:ext>
            </a:extLst>
          </p:cNvPr>
          <p:cNvSpPr txBox="1"/>
          <p:nvPr/>
        </p:nvSpPr>
        <p:spPr>
          <a:xfrm>
            <a:off x="111967" y="143597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CELL IS THE STRUCTURAL AND FUNCTIONAL UNIT OF BODY.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CBB96-E5B8-F58F-3424-292A4EDEA056}"/>
              </a:ext>
            </a:extLst>
          </p:cNvPr>
          <p:cNvSpPr txBox="1"/>
          <p:nvPr/>
        </p:nvSpPr>
        <p:spPr>
          <a:xfrm>
            <a:off x="111967" y="1851036"/>
            <a:ext cx="120800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cell is defined as </a:t>
            </a:r>
            <a:r>
              <a:rPr lang="en-US" sz="28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smallest, basic unit of life that is responsible for all of life's processes.”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Cells are the structural, functional, and biological units of all living beings. A cell can replicate itself independently.</a:t>
            </a:r>
            <a:endParaRPr lang="en-IN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E0387-AF47-7416-8569-272B0315E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61" y="3136491"/>
            <a:ext cx="5732207" cy="3721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3B0558-A39B-E78A-496B-5C91B5FEE419}"/>
                  </a:ext>
                </a:extLst>
              </p14:cNvPr>
              <p14:cNvContentPartPr/>
              <p14:nvPr/>
            </p14:nvContentPartPr>
            <p14:xfrm>
              <a:off x="4777644" y="3157460"/>
              <a:ext cx="1579320" cy="19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3B0558-A39B-E78A-496B-5C91B5FEE4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0004" y="3139820"/>
                <a:ext cx="161496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6586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9D2F-0D0B-ECA4-6944-8F026F416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082" y="151980"/>
            <a:ext cx="9144000" cy="6877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STRUCTURE OF A HUMAN CELL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162AF-8110-D50A-FB9C-6A823635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9756"/>
            <a:ext cx="12192000" cy="6018244"/>
          </a:xfrm>
        </p:spPr>
        <p:txBody>
          <a:bodyPr/>
          <a:lstStyle/>
          <a:p>
            <a:pPr marL="457200" indent="-457200" algn="l">
              <a:buFont typeface="+mj-lt"/>
              <a:buAutoNum type="alphaUcPeriod"/>
            </a:pPr>
            <a:r>
              <a:rPr lang="en-US" u="sng" dirty="0">
                <a:solidFill>
                  <a:srgbClr val="FF0000"/>
                </a:solidFill>
              </a:rPr>
              <a:t>CELL MEMBRANE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Composed of protein threads with lipid in between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Semi-permeable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238887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Minute molecules by diffusion through pores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1143000" algn="l"/>
                <a:tab pos="238887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Nutrient materials by dissolving in lipid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1143000" algn="l"/>
                <a:tab pos="238887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Actively by carriers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l"/>
            <a:r>
              <a:rPr lang="en-IN" dirty="0">
                <a:solidFill>
                  <a:srgbClr val="FF0000"/>
                </a:solidFill>
              </a:rPr>
              <a:t>B.  </a:t>
            </a:r>
            <a:r>
              <a:rPr lang="en-IN" u="sng" dirty="0">
                <a:solidFill>
                  <a:srgbClr val="FF0000"/>
                </a:solidFill>
              </a:rPr>
              <a:t>PROTOPLASM</a:t>
            </a:r>
          </a:p>
        </p:txBody>
      </p:sp>
      <p:sp>
        <p:nvSpPr>
          <p:cNvPr id="4" name="Text Box 170">
            <a:extLst>
              <a:ext uri="{FF2B5EF4-FFF2-40B4-BE49-F238E27FC236}">
                <a16:creationId xmlns:a16="http://schemas.microsoft.com/office/drawing/2014/main" id="{3C2D129E-DC5A-10A5-5991-D4E0967B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1" y="4690908"/>
            <a:ext cx="8216658" cy="73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CYTOPLASM: Protoplasm between the nuclear membrane &amp; cell membrane. The ground substance in which all organelles are suspended is called “Cytoplasmic Matrix”.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 Box 169">
            <a:extLst>
              <a:ext uri="{FF2B5EF4-FFF2-40B4-BE49-F238E27FC236}">
                <a16:creationId xmlns:a16="http://schemas.microsoft.com/office/drawing/2014/main" id="{50961E60-0F6E-2287-2167-E98EEF4B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1" y="4151709"/>
            <a:ext cx="5463624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NUCLEOPLASM: Encapsulated by the Nuclear Membrane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C1A90-2499-E58B-4032-D99181C3C3F4}"/>
              </a:ext>
            </a:extLst>
          </p:cNvPr>
          <p:cNvSpPr/>
          <p:nvPr/>
        </p:nvSpPr>
        <p:spPr>
          <a:xfrm flipV="1">
            <a:off x="12709797" y="2827176"/>
            <a:ext cx="540000" cy="55983"/>
          </a:xfrm>
          <a:prstGeom prst="rect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DD306-417F-0849-E507-EF7E92A92935}"/>
              </a:ext>
            </a:extLst>
          </p:cNvPr>
          <p:cNvSpPr txBox="1"/>
          <p:nvPr/>
        </p:nvSpPr>
        <p:spPr>
          <a:xfrm>
            <a:off x="279918" y="5413732"/>
            <a:ext cx="11912081" cy="1417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858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All living cells are made up of a substance called “Protoplasm”, which is the material of physical basis of all life.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858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Slightly opaque; </a:t>
            </a:r>
            <a:r>
              <a:rPr lang="en-U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Colourless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; Jelly-like appearance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F118-A800-696F-1EF0-492B446B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766916" y="1102545"/>
            <a:ext cx="560439" cy="132556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AADCB-B286-4D63-5B7F-EF740F51D1C5}"/>
              </a:ext>
            </a:extLst>
          </p:cNvPr>
          <p:cNvSpPr txBox="1"/>
          <p:nvPr/>
        </p:nvSpPr>
        <p:spPr>
          <a:xfrm>
            <a:off x="0" y="0"/>
            <a:ext cx="12192000" cy="2291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858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Consists of 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Water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11430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solution/ suspension – Organic/Inorganic Salts; Glucose; Lipids (Fats); Protein complexes; Nitrogenous compounds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7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B7825-D5AA-BDDB-58E7-DBAD74ED12A4}"/>
              </a:ext>
            </a:extLst>
          </p:cNvPr>
          <p:cNvSpPr txBox="1"/>
          <p:nvPr/>
        </p:nvSpPr>
        <p:spPr>
          <a:xfrm>
            <a:off x="78658" y="2291909"/>
            <a:ext cx="12192000" cy="167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Constituents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Mitochondria -</a:t>
            </a:r>
            <a:r>
              <a:rPr lang="en-US" sz="2800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Powerhouses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-involved in oxidative reactions; act as store-houses for nutrient material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3432C-B500-1C33-14E1-8FA38B0F93D5}"/>
              </a:ext>
            </a:extLst>
          </p:cNvPr>
          <p:cNvSpPr txBox="1"/>
          <p:nvPr/>
        </p:nvSpPr>
        <p:spPr>
          <a:xfrm>
            <a:off x="117987" y="4037299"/>
            <a:ext cx="12113341" cy="117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Vacuoles-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Contains waste-material &amp; secretions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Centrosome-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Consists of 2 centrioles - involved in cell-division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FA52-B5F5-EFA6-8DD9-2BCAFF9FDC99}"/>
              </a:ext>
            </a:extLst>
          </p:cNvPr>
          <p:cNvSpPr txBox="1"/>
          <p:nvPr/>
        </p:nvSpPr>
        <p:spPr>
          <a:xfrm>
            <a:off x="78659" y="5224227"/>
            <a:ext cx="12113341" cy="167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Endoplasmic Reticulum-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Skeleton of the cytoplasm- involved in manufacture of protein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Golgi Apparatus-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Packaging area for secreted protein for transportation to 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C949B-74EC-2F21-F6E0-4450F0A6AD02}"/>
              </a:ext>
            </a:extLst>
          </p:cNvPr>
          <p:cNvSpPr txBox="1"/>
          <p:nvPr/>
        </p:nvSpPr>
        <p:spPr>
          <a:xfrm>
            <a:off x="167149" y="378037"/>
            <a:ext cx="12192000" cy="292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tabLst>
                <a:tab pos="1371600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the cell surface for release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Ribosomes-</a:t>
            </a:r>
            <a:r>
              <a:rPr lang="en-US" sz="28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ribosome is an intercellular structure made of both RNA and protein, and it is the site of protein synthesis in the cell.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RNA –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act as messengers-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Lysosomes-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Cell digestive system– contains powerful digestive enzyme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F675E-CB93-5FDA-E9FE-41E6F25DEADC}"/>
              </a:ext>
            </a:extLst>
          </p:cNvPr>
          <p:cNvSpPr txBox="1"/>
          <p:nvPr/>
        </p:nvSpPr>
        <p:spPr>
          <a:xfrm>
            <a:off x="167149" y="3329093"/>
            <a:ext cx="12024851" cy="21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C. </a:t>
            </a:r>
            <a:r>
              <a:rPr lang="en-US" sz="240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NUCLEUS:</a:t>
            </a:r>
            <a:endParaRPr lang="en-IN" sz="2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Central, globular mass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Consists of cell membrane, nucleoplasm &amp; a dense nucleolus.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Directs work of the cell (acts as manager) &amp; responsible for cell-division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15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C73C0F-BFE9-3829-C6E0-6DDE94B9EDA5}"/>
              </a:ext>
            </a:extLst>
          </p:cNvPr>
          <p:cNvSpPr txBox="1"/>
          <p:nvPr/>
        </p:nvSpPr>
        <p:spPr>
          <a:xfrm>
            <a:off x="0" y="132815"/>
            <a:ext cx="12192000" cy="167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PROPERTIES &amp; FUNCTIONS OF CELLS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Since cells are living structures, they have the same properties of which are common to all living things.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25A89-702C-BC94-B77D-3B7AB38C0850}"/>
              </a:ext>
            </a:extLst>
          </p:cNvPr>
          <p:cNvSpPr txBox="1"/>
          <p:nvPr/>
        </p:nvSpPr>
        <p:spPr>
          <a:xfrm>
            <a:off x="0" y="1808017"/>
            <a:ext cx="12192000" cy="5139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METABOLISM: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build up &amp; repair protoplasm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produce secretion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provide heat &amp; energy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RESPIRATION: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Oxygen absorbed through semi-permeable membrane is used for oxidation of nutrient material, thus providing heat &amp; energy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914400"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7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5BDAAD-01D1-D12C-30B6-51EA0C56A49B}"/>
              </a:ext>
            </a:extLst>
          </p:cNvPr>
          <p:cNvSpPr txBox="1"/>
          <p:nvPr/>
        </p:nvSpPr>
        <p:spPr>
          <a:xfrm>
            <a:off x="108155" y="238228"/>
            <a:ext cx="12192000" cy="699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GROWTH: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Ability to grow till they are mature &amp; ready to reproduce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91440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EXCRETION: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Waste-products produced during metabolism, which may cause damage if retained, are excreted through the semi-permeable membrane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MOVEMENT: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Ability to move in part or whole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IRRITABILITY: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Responds to physical, chemical or thermal stimulus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4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2AEE2-C985-1BE2-1728-10C57EC7FF9A}"/>
              </a:ext>
            </a:extLst>
          </p:cNvPr>
          <p:cNvSpPr txBox="1"/>
          <p:nvPr/>
        </p:nvSpPr>
        <p:spPr>
          <a:xfrm>
            <a:off x="88490" y="0"/>
            <a:ext cx="12103509" cy="1042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REPRODUCTION: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Ability to reproduce by cell-division on maturity of growth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Text Box 134">
            <a:extLst>
              <a:ext uri="{FF2B5EF4-FFF2-40B4-BE49-F238E27FC236}">
                <a16:creationId xmlns:a16="http://schemas.microsoft.com/office/drawing/2014/main" id="{2724B64A-8CD0-9A0B-BC55-0E68B192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77" y="2791439"/>
            <a:ext cx="10402530" cy="50820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 group of similar cells bound together by inter-cellular substance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F9375-84E1-C26E-002D-092C6CA9DEFF}"/>
              </a:ext>
            </a:extLst>
          </p:cNvPr>
          <p:cNvSpPr txBox="1"/>
          <p:nvPr/>
        </p:nvSpPr>
        <p:spPr>
          <a:xfrm>
            <a:off x="3048000" y="1894173"/>
            <a:ext cx="6096000" cy="68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TISSUE</a:t>
            </a:r>
            <a:endParaRPr lang="en-IN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cxnSp>
        <p:nvCxnSpPr>
          <p:cNvPr id="7" name="Line 138">
            <a:extLst>
              <a:ext uri="{FF2B5EF4-FFF2-40B4-BE49-F238E27FC236}">
                <a16:creationId xmlns:a16="http://schemas.microsoft.com/office/drawing/2014/main" id="{C4A46C3B-ED97-77F0-8117-4855F421EC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1610" y="4135670"/>
            <a:ext cx="0" cy="2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39">
            <a:extLst>
              <a:ext uri="{FF2B5EF4-FFF2-40B4-BE49-F238E27FC236}">
                <a16:creationId xmlns:a16="http://schemas.microsoft.com/office/drawing/2014/main" id="{1F6F5389-06D6-D14A-01C1-A1CAC394A1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6305" y="41610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140">
            <a:extLst>
              <a:ext uri="{FF2B5EF4-FFF2-40B4-BE49-F238E27FC236}">
                <a16:creationId xmlns:a16="http://schemas.microsoft.com/office/drawing/2014/main" id="{14777DED-1B9A-3AC6-4A4B-CC41BB8078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7342" y="39302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141">
            <a:extLst>
              <a:ext uri="{FF2B5EF4-FFF2-40B4-BE49-F238E27FC236}">
                <a16:creationId xmlns:a16="http://schemas.microsoft.com/office/drawing/2014/main" id="{37E857B0-178C-4D17-6733-CE21231306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1505" y="41610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142">
            <a:extLst>
              <a:ext uri="{FF2B5EF4-FFF2-40B4-BE49-F238E27FC236}">
                <a16:creationId xmlns:a16="http://schemas.microsoft.com/office/drawing/2014/main" id="{C09414EA-1DE9-E6F7-A200-09F2D5169C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8893" y="41610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168">
            <a:extLst>
              <a:ext uri="{FF2B5EF4-FFF2-40B4-BE49-F238E27FC236}">
                <a16:creationId xmlns:a16="http://schemas.microsoft.com/office/drawing/2014/main" id="{A93F6BAB-ECCA-3854-EB8F-E6C9CDC310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1505" y="4158838"/>
            <a:ext cx="411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8">
            <a:extLst>
              <a:ext uri="{FF2B5EF4-FFF2-40B4-BE49-F238E27FC236}">
                <a16:creationId xmlns:a16="http://schemas.microsoft.com/office/drawing/2014/main" id="{34B2623A-5001-2D22-110B-7E438B3D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68" y="42753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2759938-A882-6D92-2DC5-77E0D3936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568" y="42753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759DF1F-9F80-68B6-B405-A56C52C2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568" y="404453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B5CB3-D766-030B-A5E0-7AC365C621EB}"/>
              </a:ext>
            </a:extLst>
          </p:cNvPr>
          <p:cNvSpPr txBox="1"/>
          <p:nvPr/>
        </p:nvSpPr>
        <p:spPr>
          <a:xfrm>
            <a:off x="2393564" y="3521610"/>
            <a:ext cx="7364360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ELEMENTARY TISSUES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E5FE8B-E2F1-F4C4-3B6C-7A8785E3598F}"/>
              </a:ext>
            </a:extLst>
          </p:cNvPr>
          <p:cNvSpPr txBox="1"/>
          <p:nvPr/>
        </p:nvSpPr>
        <p:spPr>
          <a:xfrm>
            <a:off x="3510116" y="4389670"/>
            <a:ext cx="1270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Epithelial	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045E8-4C19-76A1-E621-25D3CA911683}"/>
              </a:ext>
            </a:extLst>
          </p:cNvPr>
          <p:cNvSpPr txBox="1"/>
          <p:nvPr/>
        </p:nvSpPr>
        <p:spPr>
          <a:xfrm>
            <a:off x="4842388" y="4405703"/>
            <a:ext cx="1376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Connective	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E869DB-98C8-9FAB-7B81-7B107583C820}"/>
              </a:ext>
            </a:extLst>
          </p:cNvPr>
          <p:cNvSpPr txBox="1"/>
          <p:nvPr/>
        </p:nvSpPr>
        <p:spPr>
          <a:xfrm>
            <a:off x="6280850" y="4428701"/>
            <a:ext cx="1376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Muscular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565188-AADD-A5D2-F48D-359A9CD080F9}"/>
              </a:ext>
            </a:extLst>
          </p:cNvPr>
          <p:cNvSpPr txBox="1"/>
          <p:nvPr/>
        </p:nvSpPr>
        <p:spPr>
          <a:xfrm>
            <a:off x="7578902" y="4428701"/>
            <a:ext cx="1450850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Nervous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6525B7-8B7C-712B-1FA1-0BF7F4A5C207}"/>
              </a:ext>
            </a:extLst>
          </p:cNvPr>
          <p:cNvSpPr txBox="1"/>
          <p:nvPr/>
        </p:nvSpPr>
        <p:spPr>
          <a:xfrm>
            <a:off x="88491" y="5036001"/>
            <a:ext cx="12103509" cy="1467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EPITHELIAL TISSUE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Consists of cells forming the cover for body &amp; mucous membrane. It forms the lining of various hollow organs, blood vessels, air sacs in the lungs, etc.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2801560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925</Words>
  <Application>Microsoft Office PowerPoint</Application>
  <PresentationFormat>Widescreen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</vt:lpstr>
      <vt:lpstr>Bookman Old Style</vt:lpstr>
      <vt:lpstr>Calibri</vt:lpstr>
      <vt:lpstr>Calibri Light</vt:lpstr>
      <vt:lpstr>Cambria</vt:lpstr>
      <vt:lpstr>Cambria Math</vt:lpstr>
      <vt:lpstr>Courier New</vt:lpstr>
      <vt:lpstr>Symbol</vt:lpstr>
      <vt:lpstr>Wingdings</vt:lpstr>
      <vt:lpstr>Office Theme</vt:lpstr>
      <vt:lpstr>CELL AND TISSUES-THE BASIC STRUCTURE OF THE BODY</vt:lpstr>
      <vt:lpstr>PowerPoint Presentation</vt:lpstr>
      <vt:lpstr>WHAT IS A CELL?</vt:lpstr>
      <vt:lpstr>STRUCTURE OF A HUMAN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AND TISSUES-THE BASIC STRUCTURE OF THE BODY</dc:title>
  <dc:creator>Aman Deep Kaur</dc:creator>
  <cp:lastModifiedBy>MTI MTI</cp:lastModifiedBy>
  <cp:revision>10</cp:revision>
  <dcterms:created xsi:type="dcterms:W3CDTF">2022-09-26T09:47:16Z</dcterms:created>
  <dcterms:modified xsi:type="dcterms:W3CDTF">2025-12-18T12:41:35Z</dcterms:modified>
</cp:coreProperties>
</file>