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8" r:id="rId3"/>
    <p:sldId id="329" r:id="rId4"/>
    <p:sldId id="330" r:id="rId5"/>
    <p:sldId id="331" r:id="rId6"/>
    <p:sldId id="332" r:id="rId7"/>
    <p:sldId id="359" r:id="rId8"/>
    <p:sldId id="334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7" r:id="rId20"/>
    <p:sldId id="346" r:id="rId21"/>
    <p:sldId id="3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FE3E6-D5DA-4FE9-B13A-3A01C2C1765B}" v="598" dt="2022-09-26T15:28:29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2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D411F-BB74-4458-9125-C88F7319CC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5804F8B-9AAD-4A09-AEF8-1DF4D5340D0C}">
      <dgm:prSet phldrT="[Text]" custT="1"/>
      <dgm:spPr>
        <a:xfrm>
          <a:off x="959036" y="926"/>
          <a:ext cx="4128959" cy="1361910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i-IN" sz="3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प्रकार</a:t>
          </a:r>
          <a:endParaRPr lang="en-IN" sz="3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(</a:t>
          </a:r>
          <a:r>
            <a:rPr lang="hi-IN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घटक कोशिका के आकार और परतों के आधार पर</a:t>
          </a:r>
          <a:r>
            <a:rPr lang="en-US" sz="2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)</a:t>
          </a:r>
          <a:endParaRPr lang="en-IN" sz="2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242367-C93E-4C27-9F2F-57D7023B977D}" type="parTrans" cxnId="{B0A3FFA9-15B2-43A9-820F-C3FB9DED8901}">
      <dgm:prSet/>
      <dgm:spPr/>
      <dgm:t>
        <a:bodyPr/>
        <a:lstStyle/>
        <a:p>
          <a:endParaRPr lang="en-IN"/>
        </a:p>
      </dgm:t>
    </dgm:pt>
    <dgm:pt modelId="{64E1DEDC-DE31-4E88-B116-DDAD66E89915}" type="sibTrans" cxnId="{B0A3FFA9-15B2-43A9-820F-C3FB9DED8901}">
      <dgm:prSet/>
      <dgm:spPr/>
      <dgm:t>
        <a:bodyPr/>
        <a:lstStyle/>
        <a:p>
          <a:endParaRPr lang="en-IN"/>
        </a:p>
      </dgm:t>
    </dgm:pt>
    <dgm:pt modelId="{A50E1E74-1047-413C-A757-C9672F518EFC}">
      <dgm:prSet phldrT="[Text]" custT="1"/>
      <dgm:spPr>
        <a:xfrm>
          <a:off x="13692" y="1934839"/>
          <a:ext cx="2723821" cy="1361910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i-IN" sz="44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सरल</a:t>
          </a:r>
          <a:endParaRPr lang="en-IN" sz="4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273F092-6CD3-4B5C-AC1F-AB935B69D9E6}" type="parTrans" cxnId="{F2765B71-356A-4F51-93AB-5B97AA79D15A}">
      <dgm:prSet/>
      <dgm:spPr>
        <a:xfrm>
          <a:off x="1375603" y="1362837"/>
          <a:ext cx="1647912" cy="572002"/>
        </a:xfrm>
        <a:custGeom>
          <a:avLst/>
          <a:gdLst/>
          <a:ahLst/>
          <a:cxnLst/>
          <a:rect l="0" t="0" r="0" b="0"/>
          <a:pathLst>
            <a:path>
              <a:moveTo>
                <a:pt x="1647912" y="0"/>
              </a:moveTo>
              <a:lnTo>
                <a:pt x="1647912" y="286001"/>
              </a:lnTo>
              <a:lnTo>
                <a:pt x="0" y="286001"/>
              </a:lnTo>
              <a:lnTo>
                <a:pt x="0" y="572002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N"/>
        </a:p>
      </dgm:t>
    </dgm:pt>
    <dgm:pt modelId="{2049903F-D964-4E90-8A83-7B293371A837}" type="sibTrans" cxnId="{F2765B71-356A-4F51-93AB-5B97AA79D15A}">
      <dgm:prSet/>
      <dgm:spPr/>
      <dgm:t>
        <a:bodyPr/>
        <a:lstStyle/>
        <a:p>
          <a:endParaRPr lang="en-IN"/>
        </a:p>
      </dgm:t>
    </dgm:pt>
    <dgm:pt modelId="{28AACEBB-07A6-4B6F-81F8-69C837D02F77}">
      <dgm:prSet phldrT="[Text]" custT="1"/>
      <dgm:spPr>
        <a:xfrm>
          <a:off x="3323210" y="1935766"/>
          <a:ext cx="2723821" cy="1361910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i-IN" sz="4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मिश्रण</a:t>
          </a:r>
          <a:endParaRPr lang="en-IN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67E2300-12E1-441E-9464-2B914102D9A7}" type="parTrans" cxnId="{DB424989-F7BB-43CC-90CD-560A99214F72}">
      <dgm:prSet/>
      <dgm:spPr>
        <a:xfrm>
          <a:off x="3023516" y="1362837"/>
          <a:ext cx="1661605" cy="572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27"/>
              </a:lnTo>
              <a:lnTo>
                <a:pt x="1661605" y="286927"/>
              </a:lnTo>
              <a:lnTo>
                <a:pt x="1661605" y="57292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N"/>
        </a:p>
      </dgm:t>
    </dgm:pt>
    <dgm:pt modelId="{152D87C1-9235-48AA-AC8F-0C37406CB214}" type="sibTrans" cxnId="{DB424989-F7BB-43CC-90CD-560A99214F72}">
      <dgm:prSet/>
      <dgm:spPr/>
      <dgm:t>
        <a:bodyPr/>
        <a:lstStyle/>
        <a:p>
          <a:endParaRPr lang="en-IN"/>
        </a:p>
      </dgm:t>
    </dgm:pt>
    <dgm:pt modelId="{7CF4271D-07C1-4A8B-974D-4D1A4F545C0B}" type="pres">
      <dgm:prSet presAssocID="{CDAD411F-BB74-4458-9125-C88F7319C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DA92A53E-CC0D-4502-9B05-050E4D5CB5C9}" type="pres">
      <dgm:prSet presAssocID="{55804F8B-9AAD-4A09-AEF8-1DF4D5340D0C}" presName="hierRoot1" presStyleCnt="0">
        <dgm:presLayoutVars>
          <dgm:hierBranch val="init"/>
        </dgm:presLayoutVars>
      </dgm:prSet>
      <dgm:spPr/>
    </dgm:pt>
    <dgm:pt modelId="{94876C81-06CD-48E3-B647-C61EFF369B15}" type="pres">
      <dgm:prSet presAssocID="{55804F8B-9AAD-4A09-AEF8-1DF4D5340D0C}" presName="rootComposite1" presStyleCnt="0"/>
      <dgm:spPr/>
    </dgm:pt>
    <dgm:pt modelId="{8AEE474D-AAE3-46AB-86B9-FD2DA9994D4D}" type="pres">
      <dgm:prSet presAssocID="{55804F8B-9AAD-4A09-AEF8-1DF4D5340D0C}" presName="rootText1" presStyleLbl="node0" presStyleIdx="0" presStyleCnt="1" custScaleX="23206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B85FB50-B801-44FE-817A-D977B8F5E3E8}" type="pres">
      <dgm:prSet presAssocID="{55804F8B-9AAD-4A09-AEF8-1DF4D5340D0C}" presName="rootConnector1" presStyleLbl="node1" presStyleIdx="0" presStyleCnt="0"/>
      <dgm:spPr/>
      <dgm:t>
        <a:bodyPr/>
        <a:lstStyle/>
        <a:p>
          <a:endParaRPr lang="en-IN"/>
        </a:p>
      </dgm:t>
    </dgm:pt>
    <dgm:pt modelId="{C3F90190-5B99-43D6-A422-4419277D86F4}" type="pres">
      <dgm:prSet presAssocID="{55804F8B-9AAD-4A09-AEF8-1DF4D5340D0C}" presName="hierChild2" presStyleCnt="0"/>
      <dgm:spPr/>
    </dgm:pt>
    <dgm:pt modelId="{E86CE14E-8171-4BE4-B5DD-AE905B60E838}" type="pres">
      <dgm:prSet presAssocID="{E273F092-6CD3-4B5C-AC1F-AB935B69D9E6}" presName="Name37" presStyleLbl="parChTrans1D2" presStyleIdx="0" presStyleCnt="2"/>
      <dgm:spPr/>
      <dgm:t>
        <a:bodyPr/>
        <a:lstStyle/>
        <a:p>
          <a:endParaRPr lang="en-IN"/>
        </a:p>
      </dgm:t>
    </dgm:pt>
    <dgm:pt modelId="{9C4B173A-1A0A-492B-B15B-BDE8BD6CD838}" type="pres">
      <dgm:prSet presAssocID="{A50E1E74-1047-413C-A757-C9672F518EFC}" presName="hierRoot2" presStyleCnt="0">
        <dgm:presLayoutVars>
          <dgm:hierBranch val="init"/>
        </dgm:presLayoutVars>
      </dgm:prSet>
      <dgm:spPr/>
    </dgm:pt>
    <dgm:pt modelId="{CEA5565D-E6C8-4156-A1DD-1B7AA81C21F2}" type="pres">
      <dgm:prSet presAssocID="{A50E1E74-1047-413C-A757-C9672F518EFC}" presName="rootComposite" presStyleCnt="0"/>
      <dgm:spPr/>
    </dgm:pt>
    <dgm:pt modelId="{587F532B-66CD-4802-B81A-BE2E007833B3}" type="pres">
      <dgm:prSet presAssocID="{A50E1E74-1047-413C-A757-C9672F518EF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30AF309-8E5D-4D7A-9E2F-1F4E5EAA1880}" type="pres">
      <dgm:prSet presAssocID="{A50E1E74-1047-413C-A757-C9672F518EFC}" presName="rootConnector" presStyleLbl="node2" presStyleIdx="0" presStyleCnt="2"/>
      <dgm:spPr/>
      <dgm:t>
        <a:bodyPr/>
        <a:lstStyle/>
        <a:p>
          <a:endParaRPr lang="en-IN"/>
        </a:p>
      </dgm:t>
    </dgm:pt>
    <dgm:pt modelId="{7CFF28E9-A34D-414D-AFB0-6D7D5CB9B6B1}" type="pres">
      <dgm:prSet presAssocID="{A50E1E74-1047-413C-A757-C9672F518EFC}" presName="hierChild4" presStyleCnt="0"/>
      <dgm:spPr/>
    </dgm:pt>
    <dgm:pt modelId="{A5E4452C-585D-4FFB-9041-6A6443970B04}" type="pres">
      <dgm:prSet presAssocID="{A50E1E74-1047-413C-A757-C9672F518EFC}" presName="hierChild5" presStyleCnt="0"/>
      <dgm:spPr/>
    </dgm:pt>
    <dgm:pt modelId="{39A3CBEB-EBEF-4402-910A-7D5622756A1C}" type="pres">
      <dgm:prSet presAssocID="{467E2300-12E1-441E-9464-2B914102D9A7}" presName="Name37" presStyleLbl="parChTrans1D2" presStyleIdx="1" presStyleCnt="2"/>
      <dgm:spPr/>
      <dgm:t>
        <a:bodyPr/>
        <a:lstStyle/>
        <a:p>
          <a:endParaRPr lang="en-IN"/>
        </a:p>
      </dgm:t>
    </dgm:pt>
    <dgm:pt modelId="{2491FFE4-2ACF-422C-B531-05956EA5A628}" type="pres">
      <dgm:prSet presAssocID="{28AACEBB-07A6-4B6F-81F8-69C837D02F77}" presName="hierRoot2" presStyleCnt="0">
        <dgm:presLayoutVars>
          <dgm:hierBranch val="init"/>
        </dgm:presLayoutVars>
      </dgm:prSet>
      <dgm:spPr/>
    </dgm:pt>
    <dgm:pt modelId="{FCC380F4-E7A6-4C61-9116-A43092AC23E6}" type="pres">
      <dgm:prSet presAssocID="{28AACEBB-07A6-4B6F-81F8-69C837D02F77}" presName="rootComposite" presStyleCnt="0"/>
      <dgm:spPr/>
    </dgm:pt>
    <dgm:pt modelId="{98243563-BAC6-4674-99E7-BF7ECB5C5195}" type="pres">
      <dgm:prSet presAssocID="{28AACEBB-07A6-4B6F-81F8-69C837D02F77}" presName="rootText" presStyleLbl="node2" presStyleIdx="1" presStyleCnt="2" custLinFactNeighborX="1084" custLinFactNeighborY="72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E1F7BAF-080D-4B7F-AA49-CBAFEB98446D}" type="pres">
      <dgm:prSet presAssocID="{28AACEBB-07A6-4B6F-81F8-69C837D02F77}" presName="rootConnector" presStyleLbl="node2" presStyleIdx="1" presStyleCnt="2"/>
      <dgm:spPr/>
      <dgm:t>
        <a:bodyPr/>
        <a:lstStyle/>
        <a:p>
          <a:endParaRPr lang="en-IN"/>
        </a:p>
      </dgm:t>
    </dgm:pt>
    <dgm:pt modelId="{B6DC299E-6CA4-4358-9176-60D51FC8C22D}" type="pres">
      <dgm:prSet presAssocID="{28AACEBB-07A6-4B6F-81F8-69C837D02F77}" presName="hierChild4" presStyleCnt="0"/>
      <dgm:spPr/>
    </dgm:pt>
    <dgm:pt modelId="{5269A3D0-7A23-4B84-8403-3AFCBBB58194}" type="pres">
      <dgm:prSet presAssocID="{28AACEBB-07A6-4B6F-81F8-69C837D02F77}" presName="hierChild5" presStyleCnt="0"/>
      <dgm:spPr/>
    </dgm:pt>
    <dgm:pt modelId="{140699C0-ACEF-4E50-8882-999619C5231F}" type="pres">
      <dgm:prSet presAssocID="{55804F8B-9AAD-4A09-AEF8-1DF4D5340D0C}" presName="hierChild3" presStyleCnt="0"/>
      <dgm:spPr/>
    </dgm:pt>
  </dgm:ptLst>
  <dgm:cxnLst>
    <dgm:cxn modelId="{DB424989-F7BB-43CC-90CD-560A99214F72}" srcId="{55804F8B-9AAD-4A09-AEF8-1DF4D5340D0C}" destId="{28AACEBB-07A6-4B6F-81F8-69C837D02F77}" srcOrd="1" destOrd="0" parTransId="{467E2300-12E1-441E-9464-2B914102D9A7}" sibTransId="{152D87C1-9235-48AA-AC8F-0C37406CB214}"/>
    <dgm:cxn modelId="{40ABA322-623F-4B72-8016-069A1C896224}" type="presOf" srcId="{A50E1E74-1047-413C-A757-C9672F518EFC}" destId="{587F532B-66CD-4802-B81A-BE2E007833B3}" srcOrd="0" destOrd="0" presId="urn:microsoft.com/office/officeart/2005/8/layout/orgChart1"/>
    <dgm:cxn modelId="{2FD13123-1B90-4057-815D-C9584DA148AA}" type="presOf" srcId="{28AACEBB-07A6-4B6F-81F8-69C837D02F77}" destId="{98243563-BAC6-4674-99E7-BF7ECB5C5195}" srcOrd="0" destOrd="0" presId="urn:microsoft.com/office/officeart/2005/8/layout/orgChart1"/>
    <dgm:cxn modelId="{A1F991CF-253F-48B5-958E-6E80337965F4}" type="presOf" srcId="{28AACEBB-07A6-4B6F-81F8-69C837D02F77}" destId="{FE1F7BAF-080D-4B7F-AA49-CBAFEB98446D}" srcOrd="1" destOrd="0" presId="urn:microsoft.com/office/officeart/2005/8/layout/orgChart1"/>
    <dgm:cxn modelId="{7411A1A3-8A35-4335-A00C-DBA8FD54D1EE}" type="presOf" srcId="{E273F092-6CD3-4B5C-AC1F-AB935B69D9E6}" destId="{E86CE14E-8171-4BE4-B5DD-AE905B60E838}" srcOrd="0" destOrd="0" presId="urn:microsoft.com/office/officeart/2005/8/layout/orgChart1"/>
    <dgm:cxn modelId="{F2765B71-356A-4F51-93AB-5B97AA79D15A}" srcId="{55804F8B-9AAD-4A09-AEF8-1DF4D5340D0C}" destId="{A50E1E74-1047-413C-A757-C9672F518EFC}" srcOrd="0" destOrd="0" parTransId="{E273F092-6CD3-4B5C-AC1F-AB935B69D9E6}" sibTransId="{2049903F-D964-4E90-8A83-7B293371A837}"/>
    <dgm:cxn modelId="{BAD44540-8007-4B17-8997-91B884CD800B}" type="presOf" srcId="{A50E1E74-1047-413C-A757-C9672F518EFC}" destId="{130AF309-8E5D-4D7A-9E2F-1F4E5EAA1880}" srcOrd="1" destOrd="0" presId="urn:microsoft.com/office/officeart/2005/8/layout/orgChart1"/>
    <dgm:cxn modelId="{B0A3FFA9-15B2-43A9-820F-C3FB9DED8901}" srcId="{CDAD411F-BB74-4458-9125-C88F7319CCFD}" destId="{55804F8B-9AAD-4A09-AEF8-1DF4D5340D0C}" srcOrd="0" destOrd="0" parTransId="{C3242367-C93E-4C27-9F2F-57D7023B977D}" sibTransId="{64E1DEDC-DE31-4E88-B116-DDAD66E89915}"/>
    <dgm:cxn modelId="{F7E1F57E-853F-478E-9DA2-C21DDD774B38}" type="presOf" srcId="{CDAD411F-BB74-4458-9125-C88F7319CCFD}" destId="{7CF4271D-07C1-4A8B-974D-4D1A4F545C0B}" srcOrd="0" destOrd="0" presId="urn:microsoft.com/office/officeart/2005/8/layout/orgChart1"/>
    <dgm:cxn modelId="{1D1A2DA3-1B77-4E6B-93B3-B5B852C4D1B5}" type="presOf" srcId="{467E2300-12E1-441E-9464-2B914102D9A7}" destId="{39A3CBEB-EBEF-4402-910A-7D5622756A1C}" srcOrd="0" destOrd="0" presId="urn:microsoft.com/office/officeart/2005/8/layout/orgChart1"/>
    <dgm:cxn modelId="{627FA049-52ED-4089-98EB-45B297FE0CDF}" type="presOf" srcId="{55804F8B-9AAD-4A09-AEF8-1DF4D5340D0C}" destId="{8AEE474D-AAE3-46AB-86B9-FD2DA9994D4D}" srcOrd="0" destOrd="0" presId="urn:microsoft.com/office/officeart/2005/8/layout/orgChart1"/>
    <dgm:cxn modelId="{04C31CF7-F306-4162-A2DB-49D25CD68832}" type="presOf" srcId="{55804F8B-9AAD-4A09-AEF8-1DF4D5340D0C}" destId="{BB85FB50-B801-44FE-817A-D977B8F5E3E8}" srcOrd="1" destOrd="0" presId="urn:microsoft.com/office/officeart/2005/8/layout/orgChart1"/>
    <dgm:cxn modelId="{8E29612B-A738-4363-A87F-B6CDD2573A77}" type="presParOf" srcId="{7CF4271D-07C1-4A8B-974D-4D1A4F545C0B}" destId="{DA92A53E-CC0D-4502-9B05-050E4D5CB5C9}" srcOrd="0" destOrd="0" presId="urn:microsoft.com/office/officeart/2005/8/layout/orgChart1"/>
    <dgm:cxn modelId="{32D62912-5B1B-416A-86E7-9138D8BF9ECD}" type="presParOf" srcId="{DA92A53E-CC0D-4502-9B05-050E4D5CB5C9}" destId="{94876C81-06CD-48E3-B647-C61EFF369B15}" srcOrd="0" destOrd="0" presId="urn:microsoft.com/office/officeart/2005/8/layout/orgChart1"/>
    <dgm:cxn modelId="{7395A870-AA57-4BB8-B4D9-95961F28A034}" type="presParOf" srcId="{94876C81-06CD-48E3-B647-C61EFF369B15}" destId="{8AEE474D-AAE3-46AB-86B9-FD2DA9994D4D}" srcOrd="0" destOrd="0" presId="urn:microsoft.com/office/officeart/2005/8/layout/orgChart1"/>
    <dgm:cxn modelId="{FD98AEE1-2849-446C-8191-5861EECD3857}" type="presParOf" srcId="{94876C81-06CD-48E3-B647-C61EFF369B15}" destId="{BB85FB50-B801-44FE-817A-D977B8F5E3E8}" srcOrd="1" destOrd="0" presId="urn:microsoft.com/office/officeart/2005/8/layout/orgChart1"/>
    <dgm:cxn modelId="{B6AC798C-F196-4D4B-9C76-5C717F67CDCD}" type="presParOf" srcId="{DA92A53E-CC0D-4502-9B05-050E4D5CB5C9}" destId="{C3F90190-5B99-43D6-A422-4419277D86F4}" srcOrd="1" destOrd="0" presId="urn:microsoft.com/office/officeart/2005/8/layout/orgChart1"/>
    <dgm:cxn modelId="{25E964B5-C8A4-4F75-99C6-0F8D700CA53D}" type="presParOf" srcId="{C3F90190-5B99-43D6-A422-4419277D86F4}" destId="{E86CE14E-8171-4BE4-B5DD-AE905B60E838}" srcOrd="0" destOrd="0" presId="urn:microsoft.com/office/officeart/2005/8/layout/orgChart1"/>
    <dgm:cxn modelId="{53B35C4C-0CEC-4509-93B2-1818BCD6D0D8}" type="presParOf" srcId="{C3F90190-5B99-43D6-A422-4419277D86F4}" destId="{9C4B173A-1A0A-492B-B15B-BDE8BD6CD838}" srcOrd="1" destOrd="0" presId="urn:microsoft.com/office/officeart/2005/8/layout/orgChart1"/>
    <dgm:cxn modelId="{2D998978-0B32-41AF-B3EC-5B3D1E1B871F}" type="presParOf" srcId="{9C4B173A-1A0A-492B-B15B-BDE8BD6CD838}" destId="{CEA5565D-E6C8-4156-A1DD-1B7AA81C21F2}" srcOrd="0" destOrd="0" presId="urn:microsoft.com/office/officeart/2005/8/layout/orgChart1"/>
    <dgm:cxn modelId="{CB040823-C2E2-4F0D-BE69-B54BD04511FE}" type="presParOf" srcId="{CEA5565D-E6C8-4156-A1DD-1B7AA81C21F2}" destId="{587F532B-66CD-4802-B81A-BE2E007833B3}" srcOrd="0" destOrd="0" presId="urn:microsoft.com/office/officeart/2005/8/layout/orgChart1"/>
    <dgm:cxn modelId="{5326E158-890A-4848-AED5-47EF14705146}" type="presParOf" srcId="{CEA5565D-E6C8-4156-A1DD-1B7AA81C21F2}" destId="{130AF309-8E5D-4D7A-9E2F-1F4E5EAA1880}" srcOrd="1" destOrd="0" presId="urn:microsoft.com/office/officeart/2005/8/layout/orgChart1"/>
    <dgm:cxn modelId="{34E77681-FEB3-4595-84EF-68F288ADD0D5}" type="presParOf" srcId="{9C4B173A-1A0A-492B-B15B-BDE8BD6CD838}" destId="{7CFF28E9-A34D-414D-AFB0-6D7D5CB9B6B1}" srcOrd="1" destOrd="0" presId="urn:microsoft.com/office/officeart/2005/8/layout/orgChart1"/>
    <dgm:cxn modelId="{6287FFB9-21C1-4112-A8B7-61C1A364A5DE}" type="presParOf" srcId="{9C4B173A-1A0A-492B-B15B-BDE8BD6CD838}" destId="{A5E4452C-585D-4FFB-9041-6A6443970B04}" srcOrd="2" destOrd="0" presId="urn:microsoft.com/office/officeart/2005/8/layout/orgChart1"/>
    <dgm:cxn modelId="{2D259CEF-66C0-4F5F-9181-268D21C05E17}" type="presParOf" srcId="{C3F90190-5B99-43D6-A422-4419277D86F4}" destId="{39A3CBEB-EBEF-4402-910A-7D5622756A1C}" srcOrd="2" destOrd="0" presId="urn:microsoft.com/office/officeart/2005/8/layout/orgChart1"/>
    <dgm:cxn modelId="{3B2FB76C-90BB-47E4-97DB-4DC185FC52C1}" type="presParOf" srcId="{C3F90190-5B99-43D6-A422-4419277D86F4}" destId="{2491FFE4-2ACF-422C-B531-05956EA5A628}" srcOrd="3" destOrd="0" presId="urn:microsoft.com/office/officeart/2005/8/layout/orgChart1"/>
    <dgm:cxn modelId="{4EA67F04-BFB1-4E76-865E-0FBA65146F2E}" type="presParOf" srcId="{2491FFE4-2ACF-422C-B531-05956EA5A628}" destId="{FCC380F4-E7A6-4C61-9116-A43092AC23E6}" srcOrd="0" destOrd="0" presId="urn:microsoft.com/office/officeart/2005/8/layout/orgChart1"/>
    <dgm:cxn modelId="{72B1755E-7E71-47B2-984B-98C5ECC7BC48}" type="presParOf" srcId="{FCC380F4-E7A6-4C61-9116-A43092AC23E6}" destId="{98243563-BAC6-4674-99E7-BF7ECB5C5195}" srcOrd="0" destOrd="0" presId="urn:microsoft.com/office/officeart/2005/8/layout/orgChart1"/>
    <dgm:cxn modelId="{7BBA7B4A-F76E-4454-A32E-C64CB24C3723}" type="presParOf" srcId="{FCC380F4-E7A6-4C61-9116-A43092AC23E6}" destId="{FE1F7BAF-080D-4B7F-AA49-CBAFEB98446D}" srcOrd="1" destOrd="0" presId="urn:microsoft.com/office/officeart/2005/8/layout/orgChart1"/>
    <dgm:cxn modelId="{B0B69D85-C991-476C-8B9E-C67765BDECC6}" type="presParOf" srcId="{2491FFE4-2ACF-422C-B531-05956EA5A628}" destId="{B6DC299E-6CA4-4358-9176-60D51FC8C22D}" srcOrd="1" destOrd="0" presId="urn:microsoft.com/office/officeart/2005/8/layout/orgChart1"/>
    <dgm:cxn modelId="{6CC21507-48A2-4640-ADE6-BB9A9AE19585}" type="presParOf" srcId="{2491FFE4-2ACF-422C-B531-05956EA5A628}" destId="{5269A3D0-7A23-4B84-8403-3AFCBBB58194}" srcOrd="2" destOrd="0" presId="urn:microsoft.com/office/officeart/2005/8/layout/orgChart1"/>
    <dgm:cxn modelId="{0DFE8E23-3FF0-432F-A1B1-A66F599B4C3E}" type="presParOf" srcId="{DA92A53E-CC0D-4502-9B05-050E4D5CB5C9}" destId="{140699C0-ACEF-4E50-8882-999619C523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05A0C-8BE5-404E-B79F-CFFF73272F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6A2A24A-5325-41DD-985F-E38BB5BCFF9C}">
      <dgm:prSet phldrT="[Text]" custT="1"/>
      <dgm:spPr>
        <a:xfrm>
          <a:off x="1355268" y="609979"/>
          <a:ext cx="1932139" cy="505773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hi-IN" sz="6000" b="1" dirty="0">
              <a:solidFill>
                <a:schemeClr val="tx1"/>
              </a:solidFill>
            </a:rPr>
            <a:t>प्रकार</a:t>
          </a:r>
          <a:endParaRPr lang="en-IN" sz="6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31585BE-AB58-4E1A-B13C-1028F0286C22}" type="parTrans" cxnId="{CDF54C50-DAD4-400C-A83D-8BEDA2F5AD24}">
      <dgm:prSet/>
      <dgm:spPr/>
      <dgm:t>
        <a:bodyPr/>
        <a:lstStyle/>
        <a:p>
          <a:endParaRPr lang="en-IN"/>
        </a:p>
      </dgm:t>
    </dgm:pt>
    <dgm:pt modelId="{D4901C90-5FF8-47F6-B510-A0CE5808940A}" type="sibTrans" cxnId="{CDF54C50-DAD4-400C-A83D-8BEDA2F5AD24}">
      <dgm:prSet/>
      <dgm:spPr/>
      <dgm:t>
        <a:bodyPr/>
        <a:lstStyle/>
        <a:p>
          <a:endParaRPr lang="en-IN"/>
        </a:p>
      </dgm:t>
    </dgm:pt>
    <dgm:pt modelId="{EBD78EC8-3786-48BB-874C-14B204CCA315}">
      <dgm:prSet phldrT="[Text]"/>
      <dgm:spPr>
        <a:xfrm>
          <a:off x="311" y="1400791"/>
          <a:ext cx="1357325" cy="678662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i-IN" b="1" u="none" dirty="0">
              <a:solidFill>
                <a:schemeClr val="tx1"/>
              </a:solidFill>
              <a:latin typeface="Calibri"/>
              <a:ea typeface="+mn-ea"/>
              <a:cs typeface="+mn-cs"/>
            </a:rPr>
            <a:t>ग्रे मैटर
तंत्रिका कोशिकाओं से बना होता है</a:t>
          </a:r>
          <a:endParaRPr lang="en-IN" u="none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FF6EF907-0052-44F5-AAA8-4E2DDAA58A08}" type="parTrans" cxnId="{026433DD-EE69-4BAB-8AE0-05C4EC65E7D5}">
      <dgm:prSet/>
      <dgm:spPr>
        <a:xfrm>
          <a:off x="678974" y="1115753"/>
          <a:ext cx="1642363" cy="285038"/>
        </a:xfrm>
        <a:custGeom>
          <a:avLst/>
          <a:gdLst/>
          <a:ahLst/>
          <a:cxnLst/>
          <a:rect l="0" t="0" r="0" b="0"/>
          <a:pathLst>
            <a:path>
              <a:moveTo>
                <a:pt x="1642363" y="0"/>
              </a:moveTo>
              <a:lnTo>
                <a:pt x="1642363" y="142519"/>
              </a:lnTo>
              <a:lnTo>
                <a:pt x="0" y="142519"/>
              </a:lnTo>
              <a:lnTo>
                <a:pt x="0" y="28503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N"/>
        </a:p>
      </dgm:t>
    </dgm:pt>
    <dgm:pt modelId="{AD1CE304-6270-486A-BDAF-9FA92A543DD4}" type="sibTrans" cxnId="{026433DD-EE69-4BAB-8AE0-05C4EC65E7D5}">
      <dgm:prSet/>
      <dgm:spPr/>
      <dgm:t>
        <a:bodyPr/>
        <a:lstStyle/>
        <a:p>
          <a:endParaRPr lang="en-IN"/>
        </a:p>
      </dgm:t>
    </dgm:pt>
    <dgm:pt modelId="{7425F89C-3B4A-4EAD-8D34-85A1B55D3E0B}">
      <dgm:prSet phldrT="[Text]"/>
      <dgm:spPr>
        <a:xfrm>
          <a:off x="1642675" y="1400791"/>
          <a:ext cx="1357325" cy="678662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i-IN" b="1" u="none" dirty="0">
              <a:solidFill>
                <a:schemeClr val="tx1"/>
              </a:solidFill>
              <a:latin typeface="Calibri"/>
              <a:ea typeface="+mn-ea"/>
              <a:cs typeface="+mn-cs"/>
            </a:rPr>
            <a:t>श्वेत पदार्थ
तंत्रिका तंतुओं से बना होता है</a:t>
          </a:r>
          <a:endParaRPr lang="en-IN" u="none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9D58A3A8-BE89-483A-A73D-16CA27B49922}" type="parTrans" cxnId="{94DD1004-FFA6-4F33-A1A2-3C31912C4DE2}">
      <dgm:prSet/>
      <dgm:spPr>
        <a:xfrm>
          <a:off x="2275618" y="1115753"/>
          <a:ext cx="91440" cy="2850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3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N"/>
        </a:p>
      </dgm:t>
    </dgm:pt>
    <dgm:pt modelId="{A86BE9CF-2A09-4BBA-9B34-0FCACE54AD8C}" type="sibTrans" cxnId="{94DD1004-FFA6-4F33-A1A2-3C31912C4DE2}">
      <dgm:prSet/>
      <dgm:spPr/>
      <dgm:t>
        <a:bodyPr/>
        <a:lstStyle/>
        <a:p>
          <a:endParaRPr lang="en-IN"/>
        </a:p>
      </dgm:t>
    </dgm:pt>
    <dgm:pt modelId="{4F785702-A2DD-407C-8FE8-481128DCF9E3}">
      <dgm:prSet phldrT="[Text]"/>
      <dgm:spPr>
        <a:xfrm>
          <a:off x="3285039" y="1400791"/>
          <a:ext cx="1357325" cy="678662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i-IN" b="1" u="none" dirty="0">
              <a:solidFill>
                <a:schemeClr val="tx1"/>
              </a:solidFill>
              <a:latin typeface="Calibri"/>
              <a:ea typeface="+mn-ea"/>
              <a:cs typeface="+mn-cs"/>
            </a:rPr>
            <a:t>न्यूरोग्लिया
कोशिकाएँ जो कोशिकाओं और तंतुओं को सहारा देती हैं</a:t>
          </a:r>
          <a:endParaRPr lang="en-IN" b="1" u="none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10317FF4-86A3-4E61-A028-A0E0701520B5}" type="parTrans" cxnId="{9B6CA985-F40D-4792-AC66-219DAB7A31D2}">
      <dgm:prSet/>
      <dgm:spPr>
        <a:xfrm>
          <a:off x="2321338" y="1115753"/>
          <a:ext cx="1642363" cy="285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519"/>
              </a:lnTo>
              <a:lnTo>
                <a:pt x="1642363" y="142519"/>
              </a:lnTo>
              <a:lnTo>
                <a:pt x="1642363" y="28503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N"/>
        </a:p>
      </dgm:t>
    </dgm:pt>
    <dgm:pt modelId="{491D8516-5D0C-45FE-9B5B-23EC142E0129}" type="sibTrans" cxnId="{9B6CA985-F40D-4792-AC66-219DAB7A31D2}">
      <dgm:prSet/>
      <dgm:spPr/>
      <dgm:t>
        <a:bodyPr/>
        <a:lstStyle/>
        <a:p>
          <a:endParaRPr lang="en-IN"/>
        </a:p>
      </dgm:t>
    </dgm:pt>
    <dgm:pt modelId="{419117A2-6924-4120-8509-86DD426B66CA}" type="pres">
      <dgm:prSet presAssocID="{8A005A0C-8BE5-404E-B79F-CFFF73272F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A0B3B8AF-48FA-4FCC-9F29-958B6E78234B}" type="pres">
      <dgm:prSet presAssocID="{46A2A24A-5325-41DD-985F-E38BB5BCFF9C}" presName="hierRoot1" presStyleCnt="0">
        <dgm:presLayoutVars>
          <dgm:hierBranch val="init"/>
        </dgm:presLayoutVars>
      </dgm:prSet>
      <dgm:spPr/>
    </dgm:pt>
    <dgm:pt modelId="{F9400F18-EA80-4E71-8080-258041F77E10}" type="pres">
      <dgm:prSet presAssocID="{46A2A24A-5325-41DD-985F-E38BB5BCFF9C}" presName="rootComposite1" presStyleCnt="0"/>
      <dgm:spPr/>
    </dgm:pt>
    <dgm:pt modelId="{C5886454-0016-45CB-9135-27F7B6E00375}" type="pres">
      <dgm:prSet presAssocID="{46A2A24A-5325-41DD-985F-E38BB5BCFF9C}" presName="rootText1" presStyleLbl="node0" presStyleIdx="0" presStyleCnt="1" custScaleX="163756" custScaleY="7452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7071CF3-0B34-4475-B7C7-502F33BAC167}" type="pres">
      <dgm:prSet presAssocID="{46A2A24A-5325-41DD-985F-E38BB5BCFF9C}" presName="rootConnector1" presStyleLbl="node1" presStyleIdx="0" presStyleCnt="0"/>
      <dgm:spPr/>
      <dgm:t>
        <a:bodyPr/>
        <a:lstStyle/>
        <a:p>
          <a:endParaRPr lang="en-IN"/>
        </a:p>
      </dgm:t>
    </dgm:pt>
    <dgm:pt modelId="{A3AB3131-3C58-49FB-8C06-25B605ED53BB}" type="pres">
      <dgm:prSet presAssocID="{46A2A24A-5325-41DD-985F-E38BB5BCFF9C}" presName="hierChild2" presStyleCnt="0"/>
      <dgm:spPr/>
    </dgm:pt>
    <dgm:pt modelId="{EDAACF7D-0ABC-4A82-98E9-8A599ABA2DBC}" type="pres">
      <dgm:prSet presAssocID="{FF6EF907-0052-44F5-AAA8-4E2DDAA58A08}" presName="Name37" presStyleLbl="parChTrans1D2" presStyleIdx="0" presStyleCnt="3"/>
      <dgm:spPr/>
      <dgm:t>
        <a:bodyPr/>
        <a:lstStyle/>
        <a:p>
          <a:endParaRPr lang="en-IN"/>
        </a:p>
      </dgm:t>
    </dgm:pt>
    <dgm:pt modelId="{2BB6BD6E-A3FA-4715-9791-CF6AB7AF63F2}" type="pres">
      <dgm:prSet presAssocID="{EBD78EC8-3786-48BB-874C-14B204CCA315}" presName="hierRoot2" presStyleCnt="0">
        <dgm:presLayoutVars>
          <dgm:hierBranch val="init"/>
        </dgm:presLayoutVars>
      </dgm:prSet>
      <dgm:spPr/>
    </dgm:pt>
    <dgm:pt modelId="{D0488AE4-E9AE-4F87-8422-2866717F2184}" type="pres">
      <dgm:prSet presAssocID="{EBD78EC8-3786-48BB-874C-14B204CCA315}" presName="rootComposite" presStyleCnt="0"/>
      <dgm:spPr/>
    </dgm:pt>
    <dgm:pt modelId="{61A95C3C-19FE-4B4D-B8EF-C1D59BBF6689}" type="pres">
      <dgm:prSet presAssocID="{EBD78EC8-3786-48BB-874C-14B204CCA31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4399195-2FF1-462C-9AF7-387E65E50770}" type="pres">
      <dgm:prSet presAssocID="{EBD78EC8-3786-48BB-874C-14B204CCA315}" presName="rootConnector" presStyleLbl="node2" presStyleIdx="0" presStyleCnt="3"/>
      <dgm:spPr/>
      <dgm:t>
        <a:bodyPr/>
        <a:lstStyle/>
        <a:p>
          <a:endParaRPr lang="en-IN"/>
        </a:p>
      </dgm:t>
    </dgm:pt>
    <dgm:pt modelId="{98DFBB0E-EA9E-401C-87A3-40DA98C27956}" type="pres">
      <dgm:prSet presAssocID="{EBD78EC8-3786-48BB-874C-14B204CCA315}" presName="hierChild4" presStyleCnt="0"/>
      <dgm:spPr/>
    </dgm:pt>
    <dgm:pt modelId="{0C248773-67BC-4638-8BFE-21B479433405}" type="pres">
      <dgm:prSet presAssocID="{EBD78EC8-3786-48BB-874C-14B204CCA315}" presName="hierChild5" presStyleCnt="0"/>
      <dgm:spPr/>
    </dgm:pt>
    <dgm:pt modelId="{B8C2C2B1-F96E-4316-B5FF-D6D3515E2B9F}" type="pres">
      <dgm:prSet presAssocID="{9D58A3A8-BE89-483A-A73D-16CA27B49922}" presName="Name37" presStyleLbl="parChTrans1D2" presStyleIdx="1" presStyleCnt="3"/>
      <dgm:spPr/>
      <dgm:t>
        <a:bodyPr/>
        <a:lstStyle/>
        <a:p>
          <a:endParaRPr lang="en-IN"/>
        </a:p>
      </dgm:t>
    </dgm:pt>
    <dgm:pt modelId="{472F73EF-955D-421D-984A-EAD0D2968643}" type="pres">
      <dgm:prSet presAssocID="{7425F89C-3B4A-4EAD-8D34-85A1B55D3E0B}" presName="hierRoot2" presStyleCnt="0">
        <dgm:presLayoutVars>
          <dgm:hierBranch val="init"/>
        </dgm:presLayoutVars>
      </dgm:prSet>
      <dgm:spPr/>
    </dgm:pt>
    <dgm:pt modelId="{C2A9D68F-40D0-4F36-894A-9AEEF956D8B6}" type="pres">
      <dgm:prSet presAssocID="{7425F89C-3B4A-4EAD-8D34-85A1B55D3E0B}" presName="rootComposite" presStyleCnt="0"/>
      <dgm:spPr/>
    </dgm:pt>
    <dgm:pt modelId="{77B9BC2B-76EC-43D9-9022-147C56613505}" type="pres">
      <dgm:prSet presAssocID="{7425F89C-3B4A-4EAD-8D34-85A1B55D3E0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F253086-64C8-42AE-AC71-537CC896F95D}" type="pres">
      <dgm:prSet presAssocID="{7425F89C-3B4A-4EAD-8D34-85A1B55D3E0B}" presName="rootConnector" presStyleLbl="node2" presStyleIdx="1" presStyleCnt="3"/>
      <dgm:spPr/>
      <dgm:t>
        <a:bodyPr/>
        <a:lstStyle/>
        <a:p>
          <a:endParaRPr lang="en-IN"/>
        </a:p>
      </dgm:t>
    </dgm:pt>
    <dgm:pt modelId="{4F9D4080-DF54-45E6-8D14-58CA2A3A25BF}" type="pres">
      <dgm:prSet presAssocID="{7425F89C-3B4A-4EAD-8D34-85A1B55D3E0B}" presName="hierChild4" presStyleCnt="0"/>
      <dgm:spPr/>
    </dgm:pt>
    <dgm:pt modelId="{32DD1DC6-B3E6-41F9-8FD7-90FCD71F1EC7}" type="pres">
      <dgm:prSet presAssocID="{7425F89C-3B4A-4EAD-8D34-85A1B55D3E0B}" presName="hierChild5" presStyleCnt="0"/>
      <dgm:spPr/>
    </dgm:pt>
    <dgm:pt modelId="{3D9075BD-5C01-4F2E-99D9-5557F2FD3CA1}" type="pres">
      <dgm:prSet presAssocID="{10317FF4-86A3-4E61-A028-A0E0701520B5}" presName="Name37" presStyleLbl="parChTrans1D2" presStyleIdx="2" presStyleCnt="3"/>
      <dgm:spPr/>
      <dgm:t>
        <a:bodyPr/>
        <a:lstStyle/>
        <a:p>
          <a:endParaRPr lang="en-IN"/>
        </a:p>
      </dgm:t>
    </dgm:pt>
    <dgm:pt modelId="{F5DF0529-CDC3-48F5-AC6D-66E0F5D11391}" type="pres">
      <dgm:prSet presAssocID="{4F785702-A2DD-407C-8FE8-481128DCF9E3}" presName="hierRoot2" presStyleCnt="0">
        <dgm:presLayoutVars>
          <dgm:hierBranch val="init"/>
        </dgm:presLayoutVars>
      </dgm:prSet>
      <dgm:spPr/>
    </dgm:pt>
    <dgm:pt modelId="{468665EF-1BB3-4A4F-8E54-A7B752EB748A}" type="pres">
      <dgm:prSet presAssocID="{4F785702-A2DD-407C-8FE8-481128DCF9E3}" presName="rootComposite" presStyleCnt="0"/>
      <dgm:spPr/>
    </dgm:pt>
    <dgm:pt modelId="{EA413A7C-AE71-4C4A-860E-44D08E01A572}" type="pres">
      <dgm:prSet presAssocID="{4F785702-A2DD-407C-8FE8-481128DCF9E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3415103-B72F-4115-B0DD-E0292862D289}" type="pres">
      <dgm:prSet presAssocID="{4F785702-A2DD-407C-8FE8-481128DCF9E3}" presName="rootConnector" presStyleLbl="node2" presStyleIdx="2" presStyleCnt="3"/>
      <dgm:spPr/>
      <dgm:t>
        <a:bodyPr/>
        <a:lstStyle/>
        <a:p>
          <a:endParaRPr lang="en-IN"/>
        </a:p>
      </dgm:t>
    </dgm:pt>
    <dgm:pt modelId="{D18DF555-EC60-4DD4-9F72-860B44618FE6}" type="pres">
      <dgm:prSet presAssocID="{4F785702-A2DD-407C-8FE8-481128DCF9E3}" presName="hierChild4" presStyleCnt="0"/>
      <dgm:spPr/>
    </dgm:pt>
    <dgm:pt modelId="{0BD73D5C-BF1C-4088-AACC-226DEA7CB0E8}" type="pres">
      <dgm:prSet presAssocID="{4F785702-A2DD-407C-8FE8-481128DCF9E3}" presName="hierChild5" presStyleCnt="0"/>
      <dgm:spPr/>
    </dgm:pt>
    <dgm:pt modelId="{B6D18820-D967-45E5-AA78-74D1B08F42C1}" type="pres">
      <dgm:prSet presAssocID="{46A2A24A-5325-41DD-985F-E38BB5BCFF9C}" presName="hierChild3" presStyleCnt="0"/>
      <dgm:spPr/>
    </dgm:pt>
  </dgm:ptLst>
  <dgm:cxnLst>
    <dgm:cxn modelId="{09E03463-C045-4E29-A674-07F17418DBEA}" type="presOf" srcId="{7425F89C-3B4A-4EAD-8D34-85A1B55D3E0B}" destId="{7F253086-64C8-42AE-AC71-537CC896F95D}" srcOrd="1" destOrd="0" presId="urn:microsoft.com/office/officeart/2005/8/layout/orgChart1"/>
    <dgm:cxn modelId="{549EEF8A-8653-46D7-B4D0-4C8FF4BDBC34}" type="presOf" srcId="{9D58A3A8-BE89-483A-A73D-16CA27B49922}" destId="{B8C2C2B1-F96E-4316-B5FF-D6D3515E2B9F}" srcOrd="0" destOrd="0" presId="urn:microsoft.com/office/officeart/2005/8/layout/orgChart1"/>
    <dgm:cxn modelId="{E4FAC03A-2F74-4876-A3BA-D2B0D2314E13}" type="presOf" srcId="{7425F89C-3B4A-4EAD-8D34-85A1B55D3E0B}" destId="{77B9BC2B-76EC-43D9-9022-147C56613505}" srcOrd="0" destOrd="0" presId="urn:microsoft.com/office/officeart/2005/8/layout/orgChart1"/>
    <dgm:cxn modelId="{C8C867F3-8233-4ECC-BAD2-12662F1D4789}" type="presOf" srcId="{4F785702-A2DD-407C-8FE8-481128DCF9E3}" destId="{EA413A7C-AE71-4C4A-860E-44D08E01A572}" srcOrd="0" destOrd="0" presId="urn:microsoft.com/office/officeart/2005/8/layout/orgChart1"/>
    <dgm:cxn modelId="{BB1E5B6D-8D59-4B2C-BC16-B557C0F7D232}" type="presOf" srcId="{EBD78EC8-3786-48BB-874C-14B204CCA315}" destId="{24399195-2FF1-462C-9AF7-387E65E50770}" srcOrd="1" destOrd="0" presId="urn:microsoft.com/office/officeart/2005/8/layout/orgChart1"/>
    <dgm:cxn modelId="{CAD80401-A499-42CF-815F-DBB2D146A68C}" type="presOf" srcId="{8A005A0C-8BE5-404E-B79F-CFFF73272F6C}" destId="{419117A2-6924-4120-8509-86DD426B66CA}" srcOrd="0" destOrd="0" presId="urn:microsoft.com/office/officeart/2005/8/layout/orgChart1"/>
    <dgm:cxn modelId="{94DD1004-FFA6-4F33-A1A2-3C31912C4DE2}" srcId="{46A2A24A-5325-41DD-985F-E38BB5BCFF9C}" destId="{7425F89C-3B4A-4EAD-8D34-85A1B55D3E0B}" srcOrd="1" destOrd="0" parTransId="{9D58A3A8-BE89-483A-A73D-16CA27B49922}" sibTransId="{A86BE9CF-2A09-4BBA-9B34-0FCACE54AD8C}"/>
    <dgm:cxn modelId="{9B6CA985-F40D-4792-AC66-219DAB7A31D2}" srcId="{46A2A24A-5325-41DD-985F-E38BB5BCFF9C}" destId="{4F785702-A2DD-407C-8FE8-481128DCF9E3}" srcOrd="2" destOrd="0" parTransId="{10317FF4-86A3-4E61-A028-A0E0701520B5}" sibTransId="{491D8516-5D0C-45FE-9B5B-23EC142E0129}"/>
    <dgm:cxn modelId="{1CE9E2EF-6CB9-4B70-A3E4-D921479ACB78}" type="presOf" srcId="{10317FF4-86A3-4E61-A028-A0E0701520B5}" destId="{3D9075BD-5C01-4F2E-99D9-5557F2FD3CA1}" srcOrd="0" destOrd="0" presId="urn:microsoft.com/office/officeart/2005/8/layout/orgChart1"/>
    <dgm:cxn modelId="{165802F3-6F0E-4824-933A-0F5638EE0587}" type="presOf" srcId="{FF6EF907-0052-44F5-AAA8-4E2DDAA58A08}" destId="{EDAACF7D-0ABC-4A82-98E9-8A599ABA2DBC}" srcOrd="0" destOrd="0" presId="urn:microsoft.com/office/officeart/2005/8/layout/orgChart1"/>
    <dgm:cxn modelId="{026433DD-EE69-4BAB-8AE0-05C4EC65E7D5}" srcId="{46A2A24A-5325-41DD-985F-E38BB5BCFF9C}" destId="{EBD78EC8-3786-48BB-874C-14B204CCA315}" srcOrd="0" destOrd="0" parTransId="{FF6EF907-0052-44F5-AAA8-4E2DDAA58A08}" sibTransId="{AD1CE304-6270-486A-BDAF-9FA92A543DD4}"/>
    <dgm:cxn modelId="{302CB22A-B1E6-4B44-A1CD-68210AA5849D}" type="presOf" srcId="{46A2A24A-5325-41DD-985F-E38BB5BCFF9C}" destId="{97071CF3-0B34-4475-B7C7-502F33BAC167}" srcOrd="1" destOrd="0" presId="urn:microsoft.com/office/officeart/2005/8/layout/orgChart1"/>
    <dgm:cxn modelId="{9CD6C80D-D276-47FB-9442-FD437FB458C2}" type="presOf" srcId="{EBD78EC8-3786-48BB-874C-14B204CCA315}" destId="{61A95C3C-19FE-4B4D-B8EF-C1D59BBF6689}" srcOrd="0" destOrd="0" presId="urn:microsoft.com/office/officeart/2005/8/layout/orgChart1"/>
    <dgm:cxn modelId="{96C1C454-7F68-4AA0-AB21-B7F995DD224C}" type="presOf" srcId="{46A2A24A-5325-41DD-985F-E38BB5BCFF9C}" destId="{C5886454-0016-45CB-9135-27F7B6E00375}" srcOrd="0" destOrd="0" presId="urn:microsoft.com/office/officeart/2005/8/layout/orgChart1"/>
    <dgm:cxn modelId="{BCAB8129-E1C6-4B2C-9131-F9A7F1EFB031}" type="presOf" srcId="{4F785702-A2DD-407C-8FE8-481128DCF9E3}" destId="{43415103-B72F-4115-B0DD-E0292862D289}" srcOrd="1" destOrd="0" presId="urn:microsoft.com/office/officeart/2005/8/layout/orgChart1"/>
    <dgm:cxn modelId="{CDF54C50-DAD4-400C-A83D-8BEDA2F5AD24}" srcId="{8A005A0C-8BE5-404E-B79F-CFFF73272F6C}" destId="{46A2A24A-5325-41DD-985F-E38BB5BCFF9C}" srcOrd="0" destOrd="0" parTransId="{F31585BE-AB58-4E1A-B13C-1028F0286C22}" sibTransId="{D4901C90-5FF8-47F6-B510-A0CE5808940A}"/>
    <dgm:cxn modelId="{2EDDD81C-58AD-4E13-9E4E-1C4E01AA40C8}" type="presParOf" srcId="{419117A2-6924-4120-8509-86DD426B66CA}" destId="{A0B3B8AF-48FA-4FCC-9F29-958B6E78234B}" srcOrd="0" destOrd="0" presId="urn:microsoft.com/office/officeart/2005/8/layout/orgChart1"/>
    <dgm:cxn modelId="{4E8D9818-5371-4E38-B284-E5483C05AF10}" type="presParOf" srcId="{A0B3B8AF-48FA-4FCC-9F29-958B6E78234B}" destId="{F9400F18-EA80-4E71-8080-258041F77E10}" srcOrd="0" destOrd="0" presId="urn:microsoft.com/office/officeart/2005/8/layout/orgChart1"/>
    <dgm:cxn modelId="{BAC550EC-86E0-42A4-ABAB-88D3FD358DDC}" type="presParOf" srcId="{F9400F18-EA80-4E71-8080-258041F77E10}" destId="{C5886454-0016-45CB-9135-27F7B6E00375}" srcOrd="0" destOrd="0" presId="urn:microsoft.com/office/officeart/2005/8/layout/orgChart1"/>
    <dgm:cxn modelId="{BDA5FC0E-F500-484A-87F8-DE57A2288000}" type="presParOf" srcId="{F9400F18-EA80-4E71-8080-258041F77E10}" destId="{97071CF3-0B34-4475-B7C7-502F33BAC167}" srcOrd="1" destOrd="0" presId="urn:microsoft.com/office/officeart/2005/8/layout/orgChart1"/>
    <dgm:cxn modelId="{F16EB6C0-118B-45F3-A74B-4BFC326F2D61}" type="presParOf" srcId="{A0B3B8AF-48FA-4FCC-9F29-958B6E78234B}" destId="{A3AB3131-3C58-49FB-8C06-25B605ED53BB}" srcOrd="1" destOrd="0" presId="urn:microsoft.com/office/officeart/2005/8/layout/orgChart1"/>
    <dgm:cxn modelId="{9871BD15-A248-40D9-941B-8FD8EC07C542}" type="presParOf" srcId="{A3AB3131-3C58-49FB-8C06-25B605ED53BB}" destId="{EDAACF7D-0ABC-4A82-98E9-8A599ABA2DBC}" srcOrd="0" destOrd="0" presId="urn:microsoft.com/office/officeart/2005/8/layout/orgChart1"/>
    <dgm:cxn modelId="{C5E1AA0D-940A-4BC3-BC0F-4C10BCD658F4}" type="presParOf" srcId="{A3AB3131-3C58-49FB-8C06-25B605ED53BB}" destId="{2BB6BD6E-A3FA-4715-9791-CF6AB7AF63F2}" srcOrd="1" destOrd="0" presId="urn:microsoft.com/office/officeart/2005/8/layout/orgChart1"/>
    <dgm:cxn modelId="{5A516372-8ABB-445B-93D3-524D8D4C9DB5}" type="presParOf" srcId="{2BB6BD6E-A3FA-4715-9791-CF6AB7AF63F2}" destId="{D0488AE4-E9AE-4F87-8422-2866717F2184}" srcOrd="0" destOrd="0" presId="urn:microsoft.com/office/officeart/2005/8/layout/orgChart1"/>
    <dgm:cxn modelId="{BD566A04-3417-4A9D-AF9D-D44879A67591}" type="presParOf" srcId="{D0488AE4-E9AE-4F87-8422-2866717F2184}" destId="{61A95C3C-19FE-4B4D-B8EF-C1D59BBF6689}" srcOrd="0" destOrd="0" presId="urn:microsoft.com/office/officeart/2005/8/layout/orgChart1"/>
    <dgm:cxn modelId="{D8292C38-B38D-48D7-919D-43753D99A76B}" type="presParOf" srcId="{D0488AE4-E9AE-4F87-8422-2866717F2184}" destId="{24399195-2FF1-462C-9AF7-387E65E50770}" srcOrd="1" destOrd="0" presId="urn:microsoft.com/office/officeart/2005/8/layout/orgChart1"/>
    <dgm:cxn modelId="{966C598F-5D0E-46DD-AFBE-12B25861F2F6}" type="presParOf" srcId="{2BB6BD6E-A3FA-4715-9791-CF6AB7AF63F2}" destId="{98DFBB0E-EA9E-401C-87A3-40DA98C27956}" srcOrd="1" destOrd="0" presId="urn:microsoft.com/office/officeart/2005/8/layout/orgChart1"/>
    <dgm:cxn modelId="{2AE3373D-BEB6-414F-88E7-36B4114195C6}" type="presParOf" srcId="{2BB6BD6E-A3FA-4715-9791-CF6AB7AF63F2}" destId="{0C248773-67BC-4638-8BFE-21B479433405}" srcOrd="2" destOrd="0" presId="urn:microsoft.com/office/officeart/2005/8/layout/orgChart1"/>
    <dgm:cxn modelId="{0D3193AB-7181-4A79-97C0-C5CC21431240}" type="presParOf" srcId="{A3AB3131-3C58-49FB-8C06-25B605ED53BB}" destId="{B8C2C2B1-F96E-4316-B5FF-D6D3515E2B9F}" srcOrd="2" destOrd="0" presId="urn:microsoft.com/office/officeart/2005/8/layout/orgChart1"/>
    <dgm:cxn modelId="{BA4C370B-72B0-406D-A947-709E7E6A9F7C}" type="presParOf" srcId="{A3AB3131-3C58-49FB-8C06-25B605ED53BB}" destId="{472F73EF-955D-421D-984A-EAD0D2968643}" srcOrd="3" destOrd="0" presId="urn:microsoft.com/office/officeart/2005/8/layout/orgChart1"/>
    <dgm:cxn modelId="{0AC6B61B-3BEA-4EFB-A3A7-BA331899D57A}" type="presParOf" srcId="{472F73EF-955D-421D-984A-EAD0D2968643}" destId="{C2A9D68F-40D0-4F36-894A-9AEEF956D8B6}" srcOrd="0" destOrd="0" presId="urn:microsoft.com/office/officeart/2005/8/layout/orgChart1"/>
    <dgm:cxn modelId="{64B68D02-0895-4978-9CE7-AEF10D0045AE}" type="presParOf" srcId="{C2A9D68F-40D0-4F36-894A-9AEEF956D8B6}" destId="{77B9BC2B-76EC-43D9-9022-147C56613505}" srcOrd="0" destOrd="0" presId="urn:microsoft.com/office/officeart/2005/8/layout/orgChart1"/>
    <dgm:cxn modelId="{DE542BCA-76C8-4509-BB54-53A96BF167E2}" type="presParOf" srcId="{C2A9D68F-40D0-4F36-894A-9AEEF956D8B6}" destId="{7F253086-64C8-42AE-AC71-537CC896F95D}" srcOrd="1" destOrd="0" presId="urn:microsoft.com/office/officeart/2005/8/layout/orgChart1"/>
    <dgm:cxn modelId="{540B6AFA-D09B-4456-B3AF-05732BEE4C69}" type="presParOf" srcId="{472F73EF-955D-421D-984A-EAD0D2968643}" destId="{4F9D4080-DF54-45E6-8D14-58CA2A3A25BF}" srcOrd="1" destOrd="0" presId="urn:microsoft.com/office/officeart/2005/8/layout/orgChart1"/>
    <dgm:cxn modelId="{0D401287-5CBA-4E99-A414-CFC3BA8B8386}" type="presParOf" srcId="{472F73EF-955D-421D-984A-EAD0D2968643}" destId="{32DD1DC6-B3E6-41F9-8FD7-90FCD71F1EC7}" srcOrd="2" destOrd="0" presId="urn:microsoft.com/office/officeart/2005/8/layout/orgChart1"/>
    <dgm:cxn modelId="{0593F6B6-186C-46A4-9829-7BF15800E1F2}" type="presParOf" srcId="{A3AB3131-3C58-49FB-8C06-25B605ED53BB}" destId="{3D9075BD-5C01-4F2E-99D9-5557F2FD3CA1}" srcOrd="4" destOrd="0" presId="urn:microsoft.com/office/officeart/2005/8/layout/orgChart1"/>
    <dgm:cxn modelId="{A9CCE21A-C894-4607-8F3E-FCB1A2FF8FEC}" type="presParOf" srcId="{A3AB3131-3C58-49FB-8C06-25B605ED53BB}" destId="{F5DF0529-CDC3-48F5-AC6D-66E0F5D11391}" srcOrd="5" destOrd="0" presId="urn:microsoft.com/office/officeart/2005/8/layout/orgChart1"/>
    <dgm:cxn modelId="{C0AF49AF-D9A1-42C0-87BD-02E4C3D34802}" type="presParOf" srcId="{F5DF0529-CDC3-48F5-AC6D-66E0F5D11391}" destId="{468665EF-1BB3-4A4F-8E54-A7B752EB748A}" srcOrd="0" destOrd="0" presId="urn:microsoft.com/office/officeart/2005/8/layout/orgChart1"/>
    <dgm:cxn modelId="{C21E8195-3260-4DCC-BB00-965BCB20A374}" type="presParOf" srcId="{468665EF-1BB3-4A4F-8E54-A7B752EB748A}" destId="{EA413A7C-AE71-4C4A-860E-44D08E01A572}" srcOrd="0" destOrd="0" presId="urn:microsoft.com/office/officeart/2005/8/layout/orgChart1"/>
    <dgm:cxn modelId="{5F8FD984-69ED-419B-9BF5-28C0494868BC}" type="presParOf" srcId="{468665EF-1BB3-4A4F-8E54-A7B752EB748A}" destId="{43415103-B72F-4115-B0DD-E0292862D289}" srcOrd="1" destOrd="0" presId="urn:microsoft.com/office/officeart/2005/8/layout/orgChart1"/>
    <dgm:cxn modelId="{2FE78F18-3BBF-43B5-A049-2CE8CC802037}" type="presParOf" srcId="{F5DF0529-CDC3-48F5-AC6D-66E0F5D11391}" destId="{D18DF555-EC60-4DD4-9F72-860B44618FE6}" srcOrd="1" destOrd="0" presId="urn:microsoft.com/office/officeart/2005/8/layout/orgChart1"/>
    <dgm:cxn modelId="{56BF7D00-FAEA-4528-8DD6-756578004836}" type="presParOf" srcId="{F5DF0529-CDC3-48F5-AC6D-66E0F5D11391}" destId="{0BD73D5C-BF1C-4088-AACC-226DEA7CB0E8}" srcOrd="2" destOrd="0" presId="urn:microsoft.com/office/officeart/2005/8/layout/orgChart1"/>
    <dgm:cxn modelId="{39D74FC0-B17D-4D92-84F4-D634DF5A65AD}" type="presParOf" srcId="{A0B3B8AF-48FA-4FCC-9F29-958B6E78234B}" destId="{B6D18820-D967-45E5-AA78-74D1B08F42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005A0C-8BE5-404E-B79F-CFFF73272F6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6A2A24A-5325-41DD-985F-E38BB5BCFF9C}">
      <dgm:prSet phldrT="[Text]" custT="1"/>
      <dgm:spPr>
        <a:xfrm>
          <a:off x="1355268" y="609979"/>
          <a:ext cx="1932139" cy="505773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hi-IN" sz="6000" b="1" dirty="0">
              <a:solidFill>
                <a:schemeClr val="tx1"/>
              </a:solidFill>
            </a:rPr>
            <a:t>प्रकार</a:t>
          </a:r>
          <a:endParaRPr lang="en-IN" sz="6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31585BE-AB58-4E1A-B13C-1028F0286C22}" type="parTrans" cxnId="{CDF54C50-DAD4-400C-A83D-8BEDA2F5AD24}">
      <dgm:prSet/>
      <dgm:spPr/>
      <dgm:t>
        <a:bodyPr/>
        <a:lstStyle/>
        <a:p>
          <a:endParaRPr lang="en-IN"/>
        </a:p>
      </dgm:t>
    </dgm:pt>
    <dgm:pt modelId="{D4901C90-5FF8-47F6-B510-A0CE5808940A}" type="sibTrans" cxnId="{CDF54C50-DAD4-400C-A83D-8BEDA2F5AD24}">
      <dgm:prSet/>
      <dgm:spPr/>
      <dgm:t>
        <a:bodyPr/>
        <a:lstStyle/>
        <a:p>
          <a:endParaRPr lang="en-IN"/>
        </a:p>
      </dgm:t>
    </dgm:pt>
    <dgm:pt modelId="{EBD78EC8-3786-48BB-874C-14B204CCA315}">
      <dgm:prSet phldrT="[Text]"/>
      <dgm:spPr>
        <a:xfrm>
          <a:off x="311" y="1400791"/>
          <a:ext cx="1357325" cy="678662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i-IN" b="1" u="none" dirty="0">
              <a:solidFill>
                <a:schemeClr val="tx1"/>
              </a:solidFill>
              <a:latin typeface="Calibri"/>
              <a:ea typeface="+mn-ea"/>
              <a:cs typeface="+mn-cs"/>
            </a:rPr>
            <a:t>ठोस</a:t>
          </a:r>
          <a:endParaRPr lang="en-IN" b="1" u="none" dirty="0">
            <a:solidFill>
              <a:schemeClr val="tx1"/>
            </a:solidFill>
            <a:latin typeface="Calibri"/>
            <a:ea typeface="+mn-ea"/>
            <a:cs typeface="+mn-cs"/>
          </a:endParaRPr>
        </a:p>
        <a:p>
          <a:pPr>
            <a:buNone/>
          </a:pPr>
          <a:r>
            <a:rPr lang="hi-IN" b="1" u="none" dirty="0">
              <a:solidFill>
                <a:schemeClr val="tx1"/>
              </a:solidFill>
              <a:latin typeface="Calibri"/>
              <a:ea typeface="+mn-ea"/>
              <a:cs typeface="+mn-cs"/>
            </a:rPr>
            <a:t>यकृत, प्लीहा, अग्न्याशय
</a:t>
          </a:r>
          <a:endParaRPr lang="en-IN" u="none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FF6EF907-0052-44F5-AAA8-4E2DDAA58A08}" type="parTrans" cxnId="{026433DD-EE69-4BAB-8AE0-05C4EC65E7D5}">
      <dgm:prSet/>
      <dgm:spPr>
        <a:xfrm>
          <a:off x="678974" y="1115753"/>
          <a:ext cx="1642363" cy="285038"/>
        </a:xfrm>
        <a:custGeom>
          <a:avLst/>
          <a:gdLst/>
          <a:ahLst/>
          <a:cxnLst/>
          <a:rect l="0" t="0" r="0" b="0"/>
          <a:pathLst>
            <a:path>
              <a:moveTo>
                <a:pt x="1642363" y="0"/>
              </a:moveTo>
              <a:lnTo>
                <a:pt x="1642363" y="142519"/>
              </a:lnTo>
              <a:lnTo>
                <a:pt x="0" y="142519"/>
              </a:lnTo>
              <a:lnTo>
                <a:pt x="0" y="28503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N"/>
        </a:p>
      </dgm:t>
    </dgm:pt>
    <dgm:pt modelId="{AD1CE304-6270-486A-BDAF-9FA92A543DD4}" type="sibTrans" cxnId="{026433DD-EE69-4BAB-8AE0-05C4EC65E7D5}">
      <dgm:prSet/>
      <dgm:spPr/>
      <dgm:t>
        <a:bodyPr/>
        <a:lstStyle/>
        <a:p>
          <a:endParaRPr lang="en-IN"/>
        </a:p>
      </dgm:t>
    </dgm:pt>
    <dgm:pt modelId="{4F785702-A2DD-407C-8FE8-481128DCF9E3}">
      <dgm:prSet phldrT="[Text]"/>
      <dgm:spPr>
        <a:xfrm>
          <a:off x="3285039" y="1400791"/>
          <a:ext cx="1357325" cy="678662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i-IN" b="1" u="none" dirty="0">
              <a:solidFill>
                <a:schemeClr val="tx1"/>
              </a:solidFill>
              <a:latin typeface="Calibri"/>
              <a:ea typeface="+mn-ea"/>
              <a:cs typeface="+mn-cs"/>
            </a:rPr>
            <a:t>खोखला
गर्भाशय, पेट, पित्ताशय</a:t>
          </a:r>
          <a:endParaRPr lang="en-IN" b="1" u="none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10317FF4-86A3-4E61-A028-A0E0701520B5}" type="parTrans" cxnId="{9B6CA985-F40D-4792-AC66-219DAB7A31D2}">
      <dgm:prSet/>
      <dgm:spPr>
        <a:xfrm>
          <a:off x="2321338" y="1115753"/>
          <a:ext cx="1642363" cy="285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519"/>
              </a:lnTo>
              <a:lnTo>
                <a:pt x="1642363" y="142519"/>
              </a:lnTo>
              <a:lnTo>
                <a:pt x="1642363" y="28503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IN"/>
        </a:p>
      </dgm:t>
    </dgm:pt>
    <dgm:pt modelId="{491D8516-5D0C-45FE-9B5B-23EC142E0129}" type="sibTrans" cxnId="{9B6CA985-F40D-4792-AC66-219DAB7A31D2}">
      <dgm:prSet/>
      <dgm:spPr/>
      <dgm:t>
        <a:bodyPr/>
        <a:lstStyle/>
        <a:p>
          <a:endParaRPr lang="en-IN"/>
        </a:p>
      </dgm:t>
    </dgm:pt>
    <dgm:pt modelId="{419117A2-6924-4120-8509-86DD426B66CA}" type="pres">
      <dgm:prSet presAssocID="{8A005A0C-8BE5-404E-B79F-CFFF73272F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A0B3B8AF-48FA-4FCC-9F29-958B6E78234B}" type="pres">
      <dgm:prSet presAssocID="{46A2A24A-5325-41DD-985F-E38BB5BCFF9C}" presName="hierRoot1" presStyleCnt="0">
        <dgm:presLayoutVars>
          <dgm:hierBranch val="init"/>
        </dgm:presLayoutVars>
      </dgm:prSet>
      <dgm:spPr/>
    </dgm:pt>
    <dgm:pt modelId="{F9400F18-EA80-4E71-8080-258041F77E10}" type="pres">
      <dgm:prSet presAssocID="{46A2A24A-5325-41DD-985F-E38BB5BCFF9C}" presName="rootComposite1" presStyleCnt="0"/>
      <dgm:spPr/>
    </dgm:pt>
    <dgm:pt modelId="{C5886454-0016-45CB-9135-27F7B6E00375}" type="pres">
      <dgm:prSet presAssocID="{46A2A24A-5325-41DD-985F-E38BB5BCFF9C}" presName="rootText1" presStyleLbl="node0" presStyleIdx="0" presStyleCnt="1" custScaleX="163756" custScaleY="7452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7071CF3-0B34-4475-B7C7-502F33BAC167}" type="pres">
      <dgm:prSet presAssocID="{46A2A24A-5325-41DD-985F-E38BB5BCFF9C}" presName="rootConnector1" presStyleLbl="node1" presStyleIdx="0" presStyleCnt="0"/>
      <dgm:spPr/>
      <dgm:t>
        <a:bodyPr/>
        <a:lstStyle/>
        <a:p>
          <a:endParaRPr lang="en-IN"/>
        </a:p>
      </dgm:t>
    </dgm:pt>
    <dgm:pt modelId="{A3AB3131-3C58-49FB-8C06-25B605ED53BB}" type="pres">
      <dgm:prSet presAssocID="{46A2A24A-5325-41DD-985F-E38BB5BCFF9C}" presName="hierChild2" presStyleCnt="0"/>
      <dgm:spPr/>
    </dgm:pt>
    <dgm:pt modelId="{EDAACF7D-0ABC-4A82-98E9-8A599ABA2DBC}" type="pres">
      <dgm:prSet presAssocID="{FF6EF907-0052-44F5-AAA8-4E2DDAA58A08}" presName="Name37" presStyleLbl="parChTrans1D2" presStyleIdx="0" presStyleCnt="2"/>
      <dgm:spPr/>
      <dgm:t>
        <a:bodyPr/>
        <a:lstStyle/>
        <a:p>
          <a:endParaRPr lang="en-IN"/>
        </a:p>
      </dgm:t>
    </dgm:pt>
    <dgm:pt modelId="{2BB6BD6E-A3FA-4715-9791-CF6AB7AF63F2}" type="pres">
      <dgm:prSet presAssocID="{EBD78EC8-3786-48BB-874C-14B204CCA315}" presName="hierRoot2" presStyleCnt="0">
        <dgm:presLayoutVars>
          <dgm:hierBranch val="init"/>
        </dgm:presLayoutVars>
      </dgm:prSet>
      <dgm:spPr/>
    </dgm:pt>
    <dgm:pt modelId="{D0488AE4-E9AE-4F87-8422-2866717F2184}" type="pres">
      <dgm:prSet presAssocID="{EBD78EC8-3786-48BB-874C-14B204CCA315}" presName="rootComposite" presStyleCnt="0"/>
      <dgm:spPr/>
    </dgm:pt>
    <dgm:pt modelId="{61A95C3C-19FE-4B4D-B8EF-C1D59BBF6689}" type="pres">
      <dgm:prSet presAssocID="{EBD78EC8-3786-48BB-874C-14B204CCA315}" presName="rootText" presStyleLbl="node2" presStyleIdx="0" presStyleCnt="2" custScaleY="8006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4399195-2FF1-462C-9AF7-387E65E50770}" type="pres">
      <dgm:prSet presAssocID="{EBD78EC8-3786-48BB-874C-14B204CCA315}" presName="rootConnector" presStyleLbl="node2" presStyleIdx="0" presStyleCnt="2"/>
      <dgm:spPr/>
      <dgm:t>
        <a:bodyPr/>
        <a:lstStyle/>
        <a:p>
          <a:endParaRPr lang="en-IN"/>
        </a:p>
      </dgm:t>
    </dgm:pt>
    <dgm:pt modelId="{98DFBB0E-EA9E-401C-87A3-40DA98C27956}" type="pres">
      <dgm:prSet presAssocID="{EBD78EC8-3786-48BB-874C-14B204CCA315}" presName="hierChild4" presStyleCnt="0"/>
      <dgm:spPr/>
    </dgm:pt>
    <dgm:pt modelId="{0C248773-67BC-4638-8BFE-21B479433405}" type="pres">
      <dgm:prSet presAssocID="{EBD78EC8-3786-48BB-874C-14B204CCA315}" presName="hierChild5" presStyleCnt="0"/>
      <dgm:spPr/>
    </dgm:pt>
    <dgm:pt modelId="{3D9075BD-5C01-4F2E-99D9-5557F2FD3CA1}" type="pres">
      <dgm:prSet presAssocID="{10317FF4-86A3-4E61-A028-A0E0701520B5}" presName="Name37" presStyleLbl="parChTrans1D2" presStyleIdx="1" presStyleCnt="2"/>
      <dgm:spPr/>
      <dgm:t>
        <a:bodyPr/>
        <a:lstStyle/>
        <a:p>
          <a:endParaRPr lang="en-IN"/>
        </a:p>
      </dgm:t>
    </dgm:pt>
    <dgm:pt modelId="{F5DF0529-CDC3-48F5-AC6D-66E0F5D11391}" type="pres">
      <dgm:prSet presAssocID="{4F785702-A2DD-407C-8FE8-481128DCF9E3}" presName="hierRoot2" presStyleCnt="0">
        <dgm:presLayoutVars>
          <dgm:hierBranch val="init"/>
        </dgm:presLayoutVars>
      </dgm:prSet>
      <dgm:spPr/>
    </dgm:pt>
    <dgm:pt modelId="{468665EF-1BB3-4A4F-8E54-A7B752EB748A}" type="pres">
      <dgm:prSet presAssocID="{4F785702-A2DD-407C-8FE8-481128DCF9E3}" presName="rootComposite" presStyleCnt="0"/>
      <dgm:spPr/>
    </dgm:pt>
    <dgm:pt modelId="{EA413A7C-AE71-4C4A-860E-44D08E01A572}" type="pres">
      <dgm:prSet presAssocID="{4F785702-A2DD-407C-8FE8-481128DCF9E3}" presName="rootText" presStyleLbl="node2" presStyleIdx="1" presStyleCnt="2" custScaleY="8006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3415103-B72F-4115-B0DD-E0292862D289}" type="pres">
      <dgm:prSet presAssocID="{4F785702-A2DD-407C-8FE8-481128DCF9E3}" presName="rootConnector" presStyleLbl="node2" presStyleIdx="1" presStyleCnt="2"/>
      <dgm:spPr/>
      <dgm:t>
        <a:bodyPr/>
        <a:lstStyle/>
        <a:p>
          <a:endParaRPr lang="en-IN"/>
        </a:p>
      </dgm:t>
    </dgm:pt>
    <dgm:pt modelId="{D18DF555-EC60-4DD4-9F72-860B44618FE6}" type="pres">
      <dgm:prSet presAssocID="{4F785702-A2DD-407C-8FE8-481128DCF9E3}" presName="hierChild4" presStyleCnt="0"/>
      <dgm:spPr/>
    </dgm:pt>
    <dgm:pt modelId="{0BD73D5C-BF1C-4088-AACC-226DEA7CB0E8}" type="pres">
      <dgm:prSet presAssocID="{4F785702-A2DD-407C-8FE8-481128DCF9E3}" presName="hierChild5" presStyleCnt="0"/>
      <dgm:spPr/>
    </dgm:pt>
    <dgm:pt modelId="{B6D18820-D967-45E5-AA78-74D1B08F42C1}" type="pres">
      <dgm:prSet presAssocID="{46A2A24A-5325-41DD-985F-E38BB5BCFF9C}" presName="hierChild3" presStyleCnt="0"/>
      <dgm:spPr/>
    </dgm:pt>
  </dgm:ptLst>
  <dgm:cxnLst>
    <dgm:cxn modelId="{C8C867F3-8233-4ECC-BAD2-12662F1D4789}" type="presOf" srcId="{4F785702-A2DD-407C-8FE8-481128DCF9E3}" destId="{EA413A7C-AE71-4C4A-860E-44D08E01A572}" srcOrd="0" destOrd="0" presId="urn:microsoft.com/office/officeart/2005/8/layout/orgChart1"/>
    <dgm:cxn modelId="{BB1E5B6D-8D59-4B2C-BC16-B557C0F7D232}" type="presOf" srcId="{EBD78EC8-3786-48BB-874C-14B204CCA315}" destId="{24399195-2FF1-462C-9AF7-387E65E50770}" srcOrd="1" destOrd="0" presId="urn:microsoft.com/office/officeart/2005/8/layout/orgChart1"/>
    <dgm:cxn modelId="{CAD80401-A499-42CF-815F-DBB2D146A68C}" type="presOf" srcId="{8A005A0C-8BE5-404E-B79F-CFFF73272F6C}" destId="{419117A2-6924-4120-8509-86DD426B66CA}" srcOrd="0" destOrd="0" presId="urn:microsoft.com/office/officeart/2005/8/layout/orgChart1"/>
    <dgm:cxn modelId="{9B6CA985-F40D-4792-AC66-219DAB7A31D2}" srcId="{46A2A24A-5325-41DD-985F-E38BB5BCFF9C}" destId="{4F785702-A2DD-407C-8FE8-481128DCF9E3}" srcOrd="1" destOrd="0" parTransId="{10317FF4-86A3-4E61-A028-A0E0701520B5}" sibTransId="{491D8516-5D0C-45FE-9B5B-23EC142E0129}"/>
    <dgm:cxn modelId="{1CE9E2EF-6CB9-4B70-A3E4-D921479ACB78}" type="presOf" srcId="{10317FF4-86A3-4E61-A028-A0E0701520B5}" destId="{3D9075BD-5C01-4F2E-99D9-5557F2FD3CA1}" srcOrd="0" destOrd="0" presId="urn:microsoft.com/office/officeart/2005/8/layout/orgChart1"/>
    <dgm:cxn modelId="{165802F3-6F0E-4824-933A-0F5638EE0587}" type="presOf" srcId="{FF6EF907-0052-44F5-AAA8-4E2DDAA58A08}" destId="{EDAACF7D-0ABC-4A82-98E9-8A599ABA2DBC}" srcOrd="0" destOrd="0" presId="urn:microsoft.com/office/officeart/2005/8/layout/orgChart1"/>
    <dgm:cxn modelId="{026433DD-EE69-4BAB-8AE0-05C4EC65E7D5}" srcId="{46A2A24A-5325-41DD-985F-E38BB5BCFF9C}" destId="{EBD78EC8-3786-48BB-874C-14B204CCA315}" srcOrd="0" destOrd="0" parTransId="{FF6EF907-0052-44F5-AAA8-4E2DDAA58A08}" sibTransId="{AD1CE304-6270-486A-BDAF-9FA92A543DD4}"/>
    <dgm:cxn modelId="{302CB22A-B1E6-4B44-A1CD-68210AA5849D}" type="presOf" srcId="{46A2A24A-5325-41DD-985F-E38BB5BCFF9C}" destId="{97071CF3-0B34-4475-B7C7-502F33BAC167}" srcOrd="1" destOrd="0" presId="urn:microsoft.com/office/officeart/2005/8/layout/orgChart1"/>
    <dgm:cxn modelId="{9CD6C80D-D276-47FB-9442-FD437FB458C2}" type="presOf" srcId="{EBD78EC8-3786-48BB-874C-14B204CCA315}" destId="{61A95C3C-19FE-4B4D-B8EF-C1D59BBF6689}" srcOrd="0" destOrd="0" presId="urn:microsoft.com/office/officeart/2005/8/layout/orgChart1"/>
    <dgm:cxn modelId="{96C1C454-7F68-4AA0-AB21-B7F995DD224C}" type="presOf" srcId="{46A2A24A-5325-41DD-985F-E38BB5BCFF9C}" destId="{C5886454-0016-45CB-9135-27F7B6E00375}" srcOrd="0" destOrd="0" presId="urn:microsoft.com/office/officeart/2005/8/layout/orgChart1"/>
    <dgm:cxn modelId="{BCAB8129-E1C6-4B2C-9131-F9A7F1EFB031}" type="presOf" srcId="{4F785702-A2DD-407C-8FE8-481128DCF9E3}" destId="{43415103-B72F-4115-B0DD-E0292862D289}" srcOrd="1" destOrd="0" presId="urn:microsoft.com/office/officeart/2005/8/layout/orgChart1"/>
    <dgm:cxn modelId="{CDF54C50-DAD4-400C-A83D-8BEDA2F5AD24}" srcId="{8A005A0C-8BE5-404E-B79F-CFFF73272F6C}" destId="{46A2A24A-5325-41DD-985F-E38BB5BCFF9C}" srcOrd="0" destOrd="0" parTransId="{F31585BE-AB58-4E1A-B13C-1028F0286C22}" sibTransId="{D4901C90-5FF8-47F6-B510-A0CE5808940A}"/>
    <dgm:cxn modelId="{2EDDD81C-58AD-4E13-9E4E-1C4E01AA40C8}" type="presParOf" srcId="{419117A2-6924-4120-8509-86DD426B66CA}" destId="{A0B3B8AF-48FA-4FCC-9F29-958B6E78234B}" srcOrd="0" destOrd="0" presId="urn:microsoft.com/office/officeart/2005/8/layout/orgChart1"/>
    <dgm:cxn modelId="{4E8D9818-5371-4E38-B284-E5483C05AF10}" type="presParOf" srcId="{A0B3B8AF-48FA-4FCC-9F29-958B6E78234B}" destId="{F9400F18-EA80-4E71-8080-258041F77E10}" srcOrd="0" destOrd="0" presId="urn:microsoft.com/office/officeart/2005/8/layout/orgChart1"/>
    <dgm:cxn modelId="{BAC550EC-86E0-42A4-ABAB-88D3FD358DDC}" type="presParOf" srcId="{F9400F18-EA80-4E71-8080-258041F77E10}" destId="{C5886454-0016-45CB-9135-27F7B6E00375}" srcOrd="0" destOrd="0" presId="urn:microsoft.com/office/officeart/2005/8/layout/orgChart1"/>
    <dgm:cxn modelId="{BDA5FC0E-F500-484A-87F8-DE57A2288000}" type="presParOf" srcId="{F9400F18-EA80-4E71-8080-258041F77E10}" destId="{97071CF3-0B34-4475-B7C7-502F33BAC167}" srcOrd="1" destOrd="0" presId="urn:microsoft.com/office/officeart/2005/8/layout/orgChart1"/>
    <dgm:cxn modelId="{F16EB6C0-118B-45F3-A74B-4BFC326F2D61}" type="presParOf" srcId="{A0B3B8AF-48FA-4FCC-9F29-958B6E78234B}" destId="{A3AB3131-3C58-49FB-8C06-25B605ED53BB}" srcOrd="1" destOrd="0" presId="urn:microsoft.com/office/officeart/2005/8/layout/orgChart1"/>
    <dgm:cxn modelId="{9871BD15-A248-40D9-941B-8FD8EC07C542}" type="presParOf" srcId="{A3AB3131-3C58-49FB-8C06-25B605ED53BB}" destId="{EDAACF7D-0ABC-4A82-98E9-8A599ABA2DBC}" srcOrd="0" destOrd="0" presId="urn:microsoft.com/office/officeart/2005/8/layout/orgChart1"/>
    <dgm:cxn modelId="{C5E1AA0D-940A-4BC3-BC0F-4C10BCD658F4}" type="presParOf" srcId="{A3AB3131-3C58-49FB-8C06-25B605ED53BB}" destId="{2BB6BD6E-A3FA-4715-9791-CF6AB7AF63F2}" srcOrd="1" destOrd="0" presId="urn:microsoft.com/office/officeart/2005/8/layout/orgChart1"/>
    <dgm:cxn modelId="{5A516372-8ABB-445B-93D3-524D8D4C9DB5}" type="presParOf" srcId="{2BB6BD6E-A3FA-4715-9791-CF6AB7AF63F2}" destId="{D0488AE4-E9AE-4F87-8422-2866717F2184}" srcOrd="0" destOrd="0" presId="urn:microsoft.com/office/officeart/2005/8/layout/orgChart1"/>
    <dgm:cxn modelId="{BD566A04-3417-4A9D-AF9D-D44879A67591}" type="presParOf" srcId="{D0488AE4-E9AE-4F87-8422-2866717F2184}" destId="{61A95C3C-19FE-4B4D-B8EF-C1D59BBF6689}" srcOrd="0" destOrd="0" presId="urn:microsoft.com/office/officeart/2005/8/layout/orgChart1"/>
    <dgm:cxn modelId="{D8292C38-B38D-48D7-919D-43753D99A76B}" type="presParOf" srcId="{D0488AE4-E9AE-4F87-8422-2866717F2184}" destId="{24399195-2FF1-462C-9AF7-387E65E50770}" srcOrd="1" destOrd="0" presId="urn:microsoft.com/office/officeart/2005/8/layout/orgChart1"/>
    <dgm:cxn modelId="{966C598F-5D0E-46DD-AFBE-12B25861F2F6}" type="presParOf" srcId="{2BB6BD6E-A3FA-4715-9791-CF6AB7AF63F2}" destId="{98DFBB0E-EA9E-401C-87A3-40DA98C27956}" srcOrd="1" destOrd="0" presId="urn:microsoft.com/office/officeart/2005/8/layout/orgChart1"/>
    <dgm:cxn modelId="{2AE3373D-BEB6-414F-88E7-36B4114195C6}" type="presParOf" srcId="{2BB6BD6E-A3FA-4715-9791-CF6AB7AF63F2}" destId="{0C248773-67BC-4638-8BFE-21B479433405}" srcOrd="2" destOrd="0" presId="urn:microsoft.com/office/officeart/2005/8/layout/orgChart1"/>
    <dgm:cxn modelId="{0593F6B6-186C-46A4-9829-7BF15800E1F2}" type="presParOf" srcId="{A3AB3131-3C58-49FB-8C06-25B605ED53BB}" destId="{3D9075BD-5C01-4F2E-99D9-5557F2FD3CA1}" srcOrd="2" destOrd="0" presId="urn:microsoft.com/office/officeart/2005/8/layout/orgChart1"/>
    <dgm:cxn modelId="{A9CCE21A-C894-4607-8F3E-FCB1A2FF8FEC}" type="presParOf" srcId="{A3AB3131-3C58-49FB-8C06-25B605ED53BB}" destId="{F5DF0529-CDC3-48F5-AC6D-66E0F5D11391}" srcOrd="3" destOrd="0" presId="urn:microsoft.com/office/officeart/2005/8/layout/orgChart1"/>
    <dgm:cxn modelId="{C0AF49AF-D9A1-42C0-87BD-02E4C3D34802}" type="presParOf" srcId="{F5DF0529-CDC3-48F5-AC6D-66E0F5D11391}" destId="{468665EF-1BB3-4A4F-8E54-A7B752EB748A}" srcOrd="0" destOrd="0" presId="urn:microsoft.com/office/officeart/2005/8/layout/orgChart1"/>
    <dgm:cxn modelId="{C21E8195-3260-4DCC-BB00-965BCB20A374}" type="presParOf" srcId="{468665EF-1BB3-4A4F-8E54-A7B752EB748A}" destId="{EA413A7C-AE71-4C4A-860E-44D08E01A572}" srcOrd="0" destOrd="0" presId="urn:microsoft.com/office/officeart/2005/8/layout/orgChart1"/>
    <dgm:cxn modelId="{5F8FD984-69ED-419B-9BF5-28C0494868BC}" type="presParOf" srcId="{468665EF-1BB3-4A4F-8E54-A7B752EB748A}" destId="{43415103-B72F-4115-B0DD-E0292862D289}" srcOrd="1" destOrd="0" presId="urn:microsoft.com/office/officeart/2005/8/layout/orgChart1"/>
    <dgm:cxn modelId="{2FE78F18-3BBF-43B5-A049-2CE8CC802037}" type="presParOf" srcId="{F5DF0529-CDC3-48F5-AC6D-66E0F5D11391}" destId="{D18DF555-EC60-4DD4-9F72-860B44618FE6}" srcOrd="1" destOrd="0" presId="urn:microsoft.com/office/officeart/2005/8/layout/orgChart1"/>
    <dgm:cxn modelId="{56BF7D00-FAEA-4528-8DD6-756578004836}" type="presParOf" srcId="{F5DF0529-CDC3-48F5-AC6D-66E0F5D11391}" destId="{0BD73D5C-BF1C-4088-AACC-226DEA7CB0E8}" srcOrd="2" destOrd="0" presId="urn:microsoft.com/office/officeart/2005/8/layout/orgChart1"/>
    <dgm:cxn modelId="{39D74FC0-B17D-4D92-84F4-D634DF5A65AD}" type="presParOf" srcId="{A0B3B8AF-48FA-4FCC-9F29-958B6E78234B}" destId="{B6D18820-D967-45E5-AA78-74D1B08F42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73CE2-ABE6-37D4-1E72-0ED28EAFC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190D60-78F8-ACAB-C41C-CBCCC03ED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F358AA-456D-8A85-759B-0B021A2E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C28F18-755A-9F4F-6DEF-A97F186D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98AD2-CB4C-26CB-9B4A-FBED54D7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251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DC638-F57F-E47A-66BC-BB369418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F817E0-F646-656B-369B-BE4C4DCCE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1B696A-1B46-5849-9EEB-456E2C94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045710-F834-90B7-2649-34F5FEAF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C37176-DC49-34EC-071D-901F5BB0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105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27640F-6FEF-2F1A-671F-197B23DC8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BDCA12-5DAB-194A-7F63-0A2E39DD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F8F1C-C955-55E8-3DD9-A63D2254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D1E4C9-F029-6AC1-D993-D6FE63825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74685A-D5E0-CB6D-ACB0-42BC0CCC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762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6" y="6438421"/>
            <a:ext cx="2321280" cy="14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008" tIns="22008" rIns="22008" bIns="2200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013"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22008" tIns="22008" rIns="22008" bIns="2200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72"/>
            <a:ext cx="697165" cy="174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008" tIns="22008" rIns="22008" bIns="22008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4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013"/>
          </a:p>
        </p:txBody>
      </p:sp>
      <p:sp>
        <p:nvSpPr>
          <p:cNvPr id="19" name="Google Shape;19;p2"/>
          <p:cNvSpPr/>
          <p:nvPr/>
        </p:nvSpPr>
        <p:spPr>
          <a:xfrm>
            <a:off x="10769601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22008" tIns="22008" rIns="22008" bIns="2200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4" y="6406674"/>
            <a:ext cx="302109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44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844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844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844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844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844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844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844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844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6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DD111-AD7B-7FB6-4A20-E63A30EE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7D562C-324D-A3F6-30F4-5B5210D9B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7C1DA-1305-7A2E-EA5E-0DBFFF9F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843E35-638B-4E1B-8627-B2018B5D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FF3C4A-46E6-21FF-E6AD-3B7F60A36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05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5A67B7-46ED-E9C4-3CA1-7AB81834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0A38AD-F9AC-6EF8-0CC1-7C458B9E3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B027C-113F-E905-C784-BD318B42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F178C0-1F3E-9268-3462-2FCB07D0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917BC-5A25-00ED-3079-1E12AAA0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42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F53148-135C-8F40-3CA5-50496A35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3CB41E-47E7-1DA9-7BA1-1E7790C0B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E4F94A-68C8-2BD0-CC0E-FCE55523C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F299FC-1040-7EC2-0542-4ADAE801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558F75-115C-59A6-63AA-3EE19E1D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936823-FCA4-F89E-3FFC-E2DAD164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92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6A110-4C6D-56C4-233F-D927429F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917891-4EA2-09E5-2EE6-B9A7C3699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2DD91D-D405-4700-8CA6-CBF200C2B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591623-1362-0BAD-763D-A4985CA27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EF56EC-EF13-52BE-1DF4-AB2C17D6F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0D50BE8-B0AC-BEF6-D041-A8B7C74E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8F5D13-F3BA-F34D-2635-4C7C7A6FA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274BD94-546A-49A0-6496-D09E16DA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74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3C7FC4-70EA-D3E1-FE92-7532A9A9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C0289A-0EBA-0322-4B31-1F31788D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357197-2991-D62C-FEF3-53896A3D3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72E482-29A1-E9DA-86EA-AD6FF6E1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381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A19556-A8EE-D910-346A-A0276422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7DFD4B-3762-C80B-D754-E31AFB05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FD0631-AAA8-03B0-059C-2D5593AD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395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F9677-035D-8912-9399-4988F360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1BD4B9-0EBA-DD74-010D-38218E255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8F1599-B387-114F-9E57-F86CA628D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C87F68-9159-F5A9-CF9F-F3A9B6A0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EFDBDF-FEEB-8B84-81AD-892FF791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75832D-CDF7-781B-EBEF-3DF4829B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644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9133C-D68D-4C34-8887-065D61A2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92C731-C066-E2BB-55D5-2228376B5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8BC267-65C9-BD45-5C45-515D48E92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0EBAFC-D7D0-F0E8-8DA6-13F519DB1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AE73-9D43-4BAD-8E45-51DB1BEFF2E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ECA26B-E080-17F4-4FDC-A4FD165C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1B9904-E860-F038-13C0-9A33F3A4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3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E0D18-3030-9213-D5B6-3D43E51470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" y="0"/>
            <a:ext cx="1491162" cy="144561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28A684D-A053-D83F-7108-00F50CCE5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1B10D1-0E05-D987-7372-F10903DCF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20AE12-BE2C-4352-A6FB-415CC3883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AE73-9D43-4BAD-8E45-51DB1BEFF2E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725518-AB88-EDA4-A765-4B874B8BD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7AB055-C232-0D68-5CA2-757F6C504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93DA-AD31-420C-B192-9092DD9B26A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96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C07536-5CB7-9E90-634C-430D2741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3906" y="832174"/>
            <a:ext cx="9144095" cy="73479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91">
              <a:defRPr sz="2800" b="1">
                <a:solidFill>
                  <a:srgbClr val="000000"/>
                </a:solidFill>
              </a:defRPr>
            </a:pPr>
            <a:r>
              <a:rPr lang="en-US" sz="4400" b="1" u="sng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LESSON-3</a:t>
            </a:r>
            <a:endParaRPr sz="4051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C656E4-A45D-D4B5-7D96-49F0A2CBA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155" y="2189095"/>
            <a:ext cx="5926856" cy="1062975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0A7BC186-99B6-55E4-AE43-C224DA8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671" y="5625085"/>
            <a:ext cx="1600617" cy="273915"/>
          </a:xfrm>
        </p:spPr>
        <p:txBody>
          <a:bodyPr/>
          <a:lstStyle/>
          <a:p>
            <a:pPr defTabSz="342991">
              <a:defRPr/>
            </a:pPr>
            <a:fld id="{C1FF6DA9-008F-8B48-92A6-B652298478BF}" type="slidenum">
              <a:rPr lang="en-US" b="1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91">
                <a:defRPr/>
              </a:pPr>
              <a:t>1</a:t>
            </a:fld>
            <a:endParaRPr lang="en-US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9F9AA7-1B5F-4E47-895D-2C0F867BA961}"/>
              </a:ext>
            </a:extLst>
          </p:cNvPr>
          <p:cNvSpPr/>
          <p:nvPr/>
        </p:nvSpPr>
        <p:spPr>
          <a:xfrm>
            <a:off x="1740009" y="2535917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dirty="0"/>
              <a:t>कोशिका और ऊतक – शरीर की मूल संरचना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C44C60-A0EF-4314-B681-7DB11BC8DE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775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303933" y="5952066"/>
            <a:ext cx="188806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)</a:t>
            </a:r>
            <a:r>
              <a:rPr lang="en-IN" sz="4000" b="1" dirty="0" err="1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kjk</a:t>
            </a:r>
            <a:endParaRPr lang="en-IN" sz="4000" b="1" dirty="0" smtClean="0">
              <a:solidFill>
                <a:srgbClr val="FF000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IN" sz="4000" b="1" dirty="0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fu0@QkekZ0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izohu</a:t>
            </a:r>
            <a:r>
              <a:rPr lang="en-US" sz="4000" b="1" dirty="0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nw</a:t>
            </a:r>
            <a:r>
              <a:rPr lang="en-US" sz="4000" b="1" dirty="0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/</a:t>
            </a:r>
            <a:r>
              <a:rPr lang="en-US" sz="4000" b="1" dirty="0" err="1" smtClean="0">
                <a:solidFill>
                  <a:srgbClr val="FF0000"/>
                </a:solidFill>
                <a:latin typeface="Kruti Dev 011" pitchFamily="2" charset="0"/>
                <a:cs typeface="Arial" pitchFamily="34" charset="0"/>
              </a:rPr>
              <a:t>ks</a:t>
            </a:r>
            <a:endParaRPr lang="en-US" sz="4000" b="1" dirty="0">
              <a:solidFill>
                <a:srgbClr val="FF0000"/>
              </a:solidFill>
              <a:latin typeface="Kruti Dev 011" pitchFamily="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09389" y="0"/>
            <a:ext cx="6882611" cy="6934234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GROWTH (</a:t>
            </a:r>
            <a:r>
              <a:rPr lang="hi-IN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वृद्धि</a:t>
            </a:r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hi-IN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i-IN" dirty="0">
                <a:latin typeface="Calibri" panose="020F0502020204030204" pitchFamily="34" charset="0"/>
                <a:ea typeface="Times New Roman" panose="02020603050405020304" pitchFamily="18" charset="0"/>
              </a:rPr>
              <a:t>परिपक्व होने और प्रजनन के लिए तैयार होने तक बढ़ने की क्षमता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EXCRETION/</a:t>
            </a:r>
            <a:r>
              <a:rPr lang="hi-IN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उत्सर्जन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dirty="0">
                <a:latin typeface="Cambria" panose="02040503050406030204" pitchFamily="18" charset="0"/>
                <a:ea typeface="Times New Roman" panose="02020603050405020304" pitchFamily="18" charset="0"/>
              </a:rPr>
              <a:t>चयापचय के दौरान उत्पन्न अपशिष्ट उत्पाद, जो यदि बरकरार रहे तो नुकसान पहुंचा सकते हैं, अर्ध-पारगम्य झिल्ली के माध्यम से उत्सर्जित होते हैं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MOVEMENT/</a:t>
            </a:r>
            <a:r>
              <a:rPr lang="hi-IN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गति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	</a:t>
            </a:r>
            <a:r>
              <a:rPr lang="hi-IN" dirty="0">
                <a:latin typeface="Calibri" panose="020F0502020204030204" pitchFamily="34" charset="0"/>
                <a:ea typeface="Times New Roman" panose="02020603050405020304" pitchFamily="18" charset="0"/>
              </a:rPr>
              <a:t>आंशिक या पूर्ण रूप से गति करने की क्षमता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IRRITABILITY/</a:t>
            </a:r>
            <a:r>
              <a:rPr lang="hi-IN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चिड़चिड़ापन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	</a:t>
            </a:r>
            <a:r>
              <a:rPr lang="hi-IN" dirty="0">
                <a:latin typeface="Cambria" panose="02040503050406030204" pitchFamily="18" charset="0"/>
                <a:ea typeface="Times New Roman" panose="02020603050405020304" pitchFamily="18" charset="0"/>
              </a:rPr>
              <a:t>भौतिक, रासायनिक या तापीय उत्तेजनाओं पर प्रतिक्रिया करता है</a:t>
            </a:r>
            <a:endParaRPr lang="en-US" dirty="0"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REPRODUCTION/</a:t>
            </a:r>
            <a:r>
              <a:rPr lang="hi-IN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प्रजनन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dirty="0">
                <a:latin typeface="Cambria" panose="02040503050406030204" pitchFamily="18" charset="0"/>
                <a:ea typeface="Times New Roman" panose="02020603050405020304" pitchFamily="18" charset="0"/>
              </a:rPr>
              <a:t>विकास की परिपक्वता पर कोशिका-विभाजन द्वारा प्रजनन करने की क्षमता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endParaRPr lang="en-IN" sz="20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332360-4EB1-4CF9-99FA-42862EF5B93D}"/>
              </a:ext>
            </a:extLst>
          </p:cNvPr>
          <p:cNvSpPr/>
          <p:nvPr/>
        </p:nvSpPr>
        <p:spPr>
          <a:xfrm>
            <a:off x="391718" y="2982014"/>
            <a:ext cx="6243647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i-IN" sz="28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कोशिकाओं के गुण और कार्य:</a:t>
            </a:r>
            <a:endParaRPr lang="en-IN" sz="28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7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09389" y="0"/>
            <a:ext cx="6882611" cy="6934234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r>
              <a:rPr lang="en-US" sz="2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EPITHELIAL TISSUE</a:t>
            </a:r>
            <a:r>
              <a:rPr lang="en-US" sz="2000" b="1" u="sng" dirty="0">
                <a:solidFill>
                  <a:srgbClr val="E4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/</a:t>
            </a:r>
            <a:r>
              <a:rPr lang="hi-IN" sz="2000" u="sng" dirty="0">
                <a:solidFill>
                  <a:srgbClr val="E4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प्राथमिक ऊतक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0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hi-IN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यह शरीर और श्लेष्मा झिल्ली का आवरण बनाने वाली कोशिकाओं से बना होता है। यह विभिन्न खोखले अंगों, रक्त वाहिकाओं, फेफड़ों में वायुकोशों आदि की परत बनाता है।</a:t>
            </a:r>
            <a:endParaRPr lang="en-IN" sz="2000" dirty="0"/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1A5605-371E-4C89-B223-2C41944FD820}"/>
              </a:ext>
            </a:extLst>
          </p:cNvPr>
          <p:cNvSpPr/>
          <p:nvPr/>
        </p:nvSpPr>
        <p:spPr>
          <a:xfrm>
            <a:off x="940981" y="3084771"/>
            <a:ext cx="2933816" cy="705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TISSUE/</a:t>
            </a:r>
            <a:r>
              <a:rPr lang="hi-I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ऊतक</a:t>
            </a:r>
            <a:endParaRPr lang="en-IN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10" name="Text Box 134">
            <a:extLst>
              <a:ext uri="{FF2B5EF4-FFF2-40B4-BE49-F238E27FC236}">
                <a16:creationId xmlns:a16="http://schemas.microsoft.com/office/drawing/2014/main" xmlns="" id="{8D50B51F-A897-4E72-A7A5-4D0232F5F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265" y="1598744"/>
            <a:ext cx="6552132" cy="1121597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i-IN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अंतर-कोशिकीय पदार्थ द्वारा एक साथ बंधे समान कोशिकाओं का एक समूह</a:t>
            </a:r>
            <a:endParaRPr lang="en-I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547A25-8731-4D38-AFDB-0FC75A937D38}"/>
              </a:ext>
            </a:extLst>
          </p:cNvPr>
          <p:cNvSpPr txBox="1"/>
          <p:nvPr/>
        </p:nvSpPr>
        <p:spPr>
          <a:xfrm>
            <a:off x="5068514" y="3038637"/>
            <a:ext cx="7364360" cy="398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ELEMENTARY TISSUES/</a:t>
            </a:r>
            <a:r>
              <a:rPr lang="hi-IN" u="sng" dirty="0">
                <a:latin typeface="Cambria" panose="02040503050406030204" pitchFamily="18" charset="0"/>
                <a:ea typeface="Times New Roman" panose="02020603050405020304" pitchFamily="18" charset="0"/>
              </a:rPr>
              <a:t>प्राथमिक ऊतक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BC345C-781D-4F95-8EBA-43DEB5566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715" y="3429000"/>
            <a:ext cx="5651482" cy="12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9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14999" y="38117"/>
            <a:ext cx="6882611" cy="6934234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romanUcParenR"/>
            </a:pPr>
            <a:r>
              <a:rPr lang="en-US" sz="2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EPITHELIAL TISSUE</a:t>
            </a:r>
            <a:r>
              <a:rPr lang="en-US" sz="2000" b="1" u="sng" dirty="0">
                <a:solidFill>
                  <a:srgbClr val="E4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/</a:t>
            </a:r>
            <a:r>
              <a:rPr lang="hi-IN" sz="2000" u="sng" dirty="0">
                <a:solidFill>
                  <a:srgbClr val="E4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प्राथमिक ऊतक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1A5605-371E-4C89-B223-2C41944FD820}"/>
              </a:ext>
            </a:extLst>
          </p:cNvPr>
          <p:cNvSpPr/>
          <p:nvPr/>
        </p:nvSpPr>
        <p:spPr>
          <a:xfrm>
            <a:off x="940981" y="3084771"/>
            <a:ext cx="2933816" cy="705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TISSUE/</a:t>
            </a:r>
            <a:r>
              <a:rPr lang="hi-I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ऊतक</a:t>
            </a:r>
            <a:endParaRPr lang="en-IN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D3CADC9D-CEAD-4832-8796-D75735D94BCF}"/>
              </a:ext>
            </a:extLst>
          </p:cNvPr>
          <p:cNvGraphicFramePr/>
          <p:nvPr/>
        </p:nvGraphicFramePr>
        <p:xfrm>
          <a:off x="5839846" y="2720341"/>
          <a:ext cx="6047032" cy="3154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2117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14999" y="38117"/>
            <a:ext cx="6882611" cy="6934234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Functions/</a:t>
            </a:r>
            <a:r>
              <a:rPr lang="hi-IN" sz="32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कार्य: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3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hi-IN" sz="3200" dirty="0">
                <a:latin typeface="Cambria" panose="02040503050406030204" pitchFamily="18" charset="0"/>
                <a:ea typeface="Times New Roman" panose="02020603050405020304" pitchFamily="18" charset="0"/>
              </a:rPr>
              <a:t>गहरे ऊतकों और अंगों (जैसे त्वचा; परमाणु झिल्ली) की सुरक्षा</a:t>
            </a:r>
            <a:endParaRPr lang="en-IN" sz="32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hi-IN" sz="3200" dirty="0">
                <a:latin typeface="Cambria" panose="02040503050406030204" pitchFamily="18" charset="0"/>
                <a:ea typeface="Times New Roman" panose="02020603050405020304" pitchFamily="18" charset="0"/>
              </a:rPr>
              <a:t>एंजाइमों और हार्मोनों का स्राव (जैसे गैस्ट्रिक स्राव)</a:t>
            </a:r>
            <a:endParaRPr lang="en-IN" sz="32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hi-IN" sz="3200" dirty="0">
                <a:latin typeface="Cambria" panose="02040503050406030204" pitchFamily="18" charset="0"/>
                <a:ea typeface="Times New Roman" panose="02020603050405020304" pitchFamily="18" charset="0"/>
              </a:rPr>
              <a:t>गैसों का प्रसार (जैसे फेफड़े के ऊतक)</a:t>
            </a:r>
            <a:endParaRPr lang="en-IN" sz="32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hi-IN" sz="3200" dirty="0">
                <a:latin typeface="Cambria" panose="02040503050406030204" pitchFamily="18" charset="0"/>
                <a:ea typeface="Times New Roman" panose="02020603050405020304" pitchFamily="18" charset="0"/>
              </a:rPr>
              <a:t>संवेदी (जैसे त्वचा)</a:t>
            </a:r>
            <a:endParaRPr lang="en-IN" sz="32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B84CDF-345D-4822-894B-3A51C060538B}"/>
              </a:ext>
            </a:extLst>
          </p:cNvPr>
          <p:cNvSpPr/>
          <p:nvPr/>
        </p:nvSpPr>
        <p:spPr>
          <a:xfrm>
            <a:off x="1027659" y="2885853"/>
            <a:ext cx="2933816" cy="705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TISSUE/</a:t>
            </a:r>
            <a:r>
              <a:rPr lang="hi-I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ऊतक</a:t>
            </a:r>
            <a:endParaRPr lang="en-IN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1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14999" y="38117"/>
            <a:ext cx="6882611" cy="6934234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CONNECTIVE TISSUE/</a:t>
            </a:r>
            <a:r>
              <a:rPr lang="hi-IN" sz="2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संयोजी ऊतक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0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hi-IN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जैसा कि नाम से ही ज़ाहिर है, यह कोशिकाओं, ऊतकों और अंगों के बीच संबंध बनाता है। साथ ही, यह कुछ ग्रंथियों के लिए आवरण का भी काम करता है।</a:t>
            </a:r>
            <a:endParaRPr lang="en-IN" sz="20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Functions/</a:t>
            </a:r>
            <a:r>
              <a:rPr lang="hi-IN" sz="2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कार्य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0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000" b="1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Mechanical/</a:t>
            </a:r>
            <a:r>
              <a:rPr lang="hi-IN" sz="2000" b="1" dirty="0">
                <a:latin typeface="Cambria" panose="02040503050406030204" pitchFamily="18" charset="0"/>
                <a:ea typeface="Times New Roman" panose="02020603050405020304" pitchFamily="18" charset="0"/>
              </a:rPr>
              <a:t>यांत्रिक</a:t>
            </a:r>
            <a:endParaRPr lang="en-IN" sz="2000" b="1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1371600" algn="l"/>
              </a:tabLst>
            </a:pPr>
            <a:r>
              <a:rPr lang="hi-IN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सहायक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1371600" algn="l"/>
              </a:tabLst>
            </a:pPr>
            <a:r>
              <a:rPr lang="hi-IN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अंगों के आसपास के खोखले स्थानों को भरने और उन्हें अपनी जगह पर बनाए रखने के लिए पैकिंग सामग्री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1371600" algn="l"/>
              </a:tabLst>
            </a:pPr>
            <a:r>
              <a:rPr lang="hi-IN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ग्रंथियों और महत्वपूर्ण अंगों के लिए आवरण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1371600" algn="l"/>
              </a:tabLst>
            </a:pPr>
            <a:r>
              <a:rPr lang="hi-IN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जोड़ों में हड्डियों को जोड़ने वाला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1371600" algn="l"/>
              </a:tabLst>
            </a:pPr>
            <a:r>
              <a:rPr lang="hi-IN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विभिन्न प्रकार की कोशिकाओं और ऊतकों के बीच अवरोध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1A5605-371E-4C89-B223-2C41944FD820}"/>
              </a:ext>
            </a:extLst>
          </p:cNvPr>
          <p:cNvSpPr/>
          <p:nvPr/>
        </p:nvSpPr>
        <p:spPr>
          <a:xfrm>
            <a:off x="-32039" y="3084771"/>
            <a:ext cx="4879861" cy="1473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CONNECTIVE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TISSUE/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hi-I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संयोजी ऊतक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57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14999" y="38117"/>
            <a:ext cx="6882611" cy="6934234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en-US" sz="2000" b="1" dirty="0"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en-US" sz="2000" b="1" dirty="0"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en-US" sz="2000" b="1" dirty="0"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en-US" sz="2000" b="1" dirty="0"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2000" b="1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Reparative/</a:t>
            </a:r>
            <a:r>
              <a:rPr lang="hi-IN" sz="2000" b="1" dirty="0">
                <a:latin typeface="Cambria" panose="02040503050406030204" pitchFamily="18" charset="0"/>
                <a:ea typeface="Times New Roman" panose="02020603050405020304" pitchFamily="18" charset="0"/>
              </a:rPr>
              <a:t>विरोहक</a:t>
            </a:r>
            <a:endParaRPr lang="en-IN" sz="2000" b="1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i-IN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रेशेदार ऊतक के जमाव से उपचार में मदद करता है</a:t>
            </a:r>
            <a:endParaRPr lang="en-IN" sz="20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38CD23-9BFA-9EB1-41A9-9970E4D46742}"/>
              </a:ext>
            </a:extLst>
          </p:cNvPr>
          <p:cNvSpPr/>
          <p:nvPr/>
        </p:nvSpPr>
        <p:spPr>
          <a:xfrm>
            <a:off x="115602" y="2576857"/>
            <a:ext cx="4879861" cy="1473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CONNECTIVE  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TISSUE/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hi-I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संयोजी ऊतक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24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14999" y="38117"/>
            <a:ext cx="6882611" cy="6934234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MUSCULAR TISSUE/</a:t>
            </a:r>
            <a:r>
              <a:rPr lang="hi-IN" sz="2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मांसपेशी ऊतक</a:t>
            </a:r>
            <a:r>
              <a:rPr lang="en-US" sz="2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0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hi-IN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इसमें संकुचनशीलता (लंबाई को छोटा करना) का गुण होता है, जिसके माध्यम से गतियां की जाती हैं।</a:t>
            </a:r>
            <a:endParaRPr lang="en-IN" sz="20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1A5605-371E-4C89-B223-2C41944FD820}"/>
              </a:ext>
            </a:extLst>
          </p:cNvPr>
          <p:cNvSpPr/>
          <p:nvPr/>
        </p:nvSpPr>
        <p:spPr>
          <a:xfrm>
            <a:off x="202672" y="3084771"/>
            <a:ext cx="4410438" cy="1470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MUSCULAR TISSUE/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hi-I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मांसपेशी ऊतक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C11F8A-4A53-4777-93B9-697F048AC3EB}"/>
              </a:ext>
            </a:extLst>
          </p:cNvPr>
          <p:cNvSpPr txBox="1"/>
          <p:nvPr/>
        </p:nvSpPr>
        <p:spPr>
          <a:xfrm>
            <a:off x="4649319" y="2679344"/>
            <a:ext cx="5230761" cy="84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0"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hi-IN" b="1" u="sng" kern="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प्रकार</a:t>
            </a:r>
          </a:p>
          <a:p>
            <a:pPr marL="2286000"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hi-IN" b="1" u="sng" kern="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(कार्यक्षमता के आधार पर)</a:t>
            </a:r>
            <a:endParaRPr kumimoji="0" lang="en-IN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0B7E545-EBE3-469D-A88B-A2008B18A71D}"/>
              </a:ext>
            </a:extLst>
          </p:cNvPr>
          <p:cNvCxnSpPr>
            <a:cxnSpLocks/>
          </p:cNvCxnSpPr>
          <p:nvPr/>
        </p:nvCxnSpPr>
        <p:spPr>
          <a:xfrm>
            <a:off x="6402246" y="3715714"/>
            <a:ext cx="350028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5FF87DC-EA5A-4D41-961A-9393C049BDD0}"/>
                  </a:ext>
                </a:extLst>
              </p:cNvPr>
              <p:cNvSpPr txBox="1"/>
              <p:nvPr/>
            </p:nvSpPr>
            <p:spPr>
              <a:xfrm rot="5400000">
                <a:off x="9601965" y="3580171"/>
                <a:ext cx="6011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IN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FF87DC-EA5A-4D41-961A-9393C049B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601965" y="3580171"/>
                <a:ext cx="60112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8F1CEE03-5701-484E-AEAA-B8BF52B8C5DF}"/>
                  </a:ext>
                </a:extLst>
              </p:cNvPr>
              <p:cNvSpPr txBox="1"/>
              <p:nvPr/>
            </p:nvSpPr>
            <p:spPr>
              <a:xfrm rot="5400000">
                <a:off x="6101682" y="3580172"/>
                <a:ext cx="60112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440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IN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1CEE03-5701-484E-AEAA-B8BF52B8C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101682" y="3580172"/>
                <a:ext cx="601127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D3408A0-3B02-4F38-9834-CF537490A523}"/>
              </a:ext>
            </a:extLst>
          </p:cNvPr>
          <p:cNvSpPr txBox="1"/>
          <p:nvPr/>
        </p:nvSpPr>
        <p:spPr>
          <a:xfrm>
            <a:off x="9042205" y="4089061"/>
            <a:ext cx="1720645" cy="717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INVOLUNTARY/</a:t>
            </a:r>
            <a:r>
              <a:rPr lang="hi-IN" b="1" u="sng" dirty="0">
                <a:latin typeface="Cambria" panose="02040503050406030204" pitchFamily="18" charset="0"/>
                <a:ea typeface="Times New Roman" panose="02020603050405020304" pitchFamily="18" charset="0"/>
              </a:rPr>
              <a:t>अनैच्छिक</a:t>
            </a:r>
            <a:endParaRPr lang="en-IN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9B8517-351F-4A46-9EC0-53903FBE522F}"/>
              </a:ext>
            </a:extLst>
          </p:cNvPr>
          <p:cNvSpPr txBox="1"/>
          <p:nvPr/>
        </p:nvSpPr>
        <p:spPr>
          <a:xfrm>
            <a:off x="5733653" y="4106166"/>
            <a:ext cx="1484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VOLUNTARY/</a:t>
            </a:r>
            <a:r>
              <a:rPr lang="hi-IN" b="1" u="sng" dirty="0">
                <a:latin typeface="Cambria" panose="02040503050406030204" pitchFamily="18" charset="0"/>
                <a:ea typeface="Times New Roman" panose="02020603050405020304" pitchFamily="18" charset="0"/>
              </a:rPr>
              <a:t>स्वैच्छिक</a:t>
            </a:r>
            <a:endParaRPr lang="en-IN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AA6B29-459E-427A-8C06-2506D9B9B440}"/>
              </a:ext>
            </a:extLst>
          </p:cNvPr>
          <p:cNvSpPr txBox="1"/>
          <p:nvPr/>
        </p:nvSpPr>
        <p:spPr>
          <a:xfrm>
            <a:off x="8366975" y="4806373"/>
            <a:ext cx="4046633" cy="1165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i-IN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वे मांसपेशियाँ जो बिना किसी सचेत इच्छा के निरंतर कार्य करती हैं।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i-IN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उदाहरण: हृदय की मांसपेशियाँ; श्वसन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93ADE90-42A3-47D4-A132-BA60A6FF79F7}"/>
              </a:ext>
            </a:extLst>
          </p:cNvPr>
          <p:cNvSpPr txBox="1"/>
          <p:nvPr/>
        </p:nvSpPr>
        <p:spPr>
          <a:xfrm>
            <a:off x="5699422" y="4854174"/>
            <a:ext cx="2654709" cy="1802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i-IN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मांसपेशियाँ जो केवल अपनी इच्छा से ही कार्य करती हैं।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i-IN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उदाहरण: भुजाओं और पैरों की मांसपेशियाँ</a:t>
            </a: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9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14999" y="38117"/>
            <a:ext cx="6882611" cy="6934234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.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A14AF85-8EFE-4373-9252-4968743FACD1}"/>
              </a:ext>
            </a:extLst>
          </p:cNvPr>
          <p:cNvSpPr txBox="1"/>
          <p:nvPr/>
        </p:nvSpPr>
        <p:spPr>
          <a:xfrm>
            <a:off x="5508584" y="4049630"/>
            <a:ext cx="8654075" cy="214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Functions/</a:t>
            </a:r>
            <a:r>
              <a:rPr lang="hi-IN" sz="24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कार्य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400" dirty="0">
              <a:solidFill>
                <a:prstClr val="black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Movement/</a:t>
            </a:r>
            <a:r>
              <a:rPr lang="hi-IN" sz="24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गति</a:t>
            </a:r>
            <a:endParaRPr lang="en-IN" sz="2400" dirty="0">
              <a:solidFill>
                <a:prstClr val="black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Posture/</a:t>
            </a:r>
            <a:r>
              <a:rPr lang="hi-IN" sz="24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आसन</a:t>
            </a:r>
            <a:endParaRPr lang="en-IN" sz="2400" dirty="0">
              <a:solidFill>
                <a:prstClr val="black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hi-IN" sz="24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महत्वपूर्ण कार्य (हृदय; श्वसन)</a:t>
            </a:r>
            <a:endParaRPr lang="en-IN" sz="2400" dirty="0">
              <a:solidFill>
                <a:prstClr val="black"/>
              </a:solidFill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8004BE1-670E-2FBC-F4F1-12F52C4DBDB9}"/>
              </a:ext>
            </a:extLst>
          </p:cNvPr>
          <p:cNvSpPr/>
          <p:nvPr/>
        </p:nvSpPr>
        <p:spPr>
          <a:xfrm>
            <a:off x="341707" y="2720341"/>
            <a:ext cx="4410438" cy="1470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MUSCULAR TISSUE/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hi-I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मांसपेशी ऊतक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82E0ED9-17C0-3C9B-A1FF-E9D3007F7C4D}"/>
              </a:ext>
            </a:extLst>
          </p:cNvPr>
          <p:cNvSpPr/>
          <p:nvPr/>
        </p:nvSpPr>
        <p:spPr>
          <a:xfrm>
            <a:off x="7288306" y="977153"/>
            <a:ext cx="2752165" cy="951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solidFill>
                  <a:schemeClr val="tx1"/>
                </a:solidFill>
              </a:rPr>
              <a:t>प्रकार</a:t>
            </a:r>
          </a:p>
          <a:p>
            <a:pPr algn="ctr"/>
            <a:r>
              <a:rPr lang="hi-IN" dirty="0">
                <a:solidFill>
                  <a:schemeClr val="tx1"/>
                </a:solidFill>
              </a:rPr>
              <a:t>(संरचना के आधार पर)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62A9F1-86A1-C466-F0EE-5D7201687A82}"/>
              </a:ext>
            </a:extLst>
          </p:cNvPr>
          <p:cNvSpPr/>
          <p:nvPr/>
        </p:nvSpPr>
        <p:spPr>
          <a:xfrm>
            <a:off x="5773271" y="2433372"/>
            <a:ext cx="1648705" cy="1484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solidFill>
                  <a:schemeClr val="tx1"/>
                </a:solidFill>
              </a:rPr>
              <a:t>धारीदार </a:t>
            </a:r>
            <a:r>
              <a:rPr lang="hi-IN" dirty="0">
                <a:solidFill>
                  <a:schemeClr val="tx1"/>
                </a:solidFill>
              </a:rPr>
              <a:t>स्वैच्छिक मांसपेशियाँ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2F2A0E8-9046-0D6D-85C1-D7F025E1EB25}"/>
              </a:ext>
            </a:extLst>
          </p:cNvPr>
          <p:cNvSpPr/>
          <p:nvPr/>
        </p:nvSpPr>
        <p:spPr>
          <a:xfrm>
            <a:off x="8061048" y="2417101"/>
            <a:ext cx="1526955" cy="14189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solidFill>
                  <a:schemeClr val="tx1"/>
                </a:solidFill>
              </a:rPr>
              <a:t>अधारीदार</a:t>
            </a:r>
            <a:r>
              <a:rPr lang="en-IN" dirty="0">
                <a:solidFill>
                  <a:schemeClr val="tx1"/>
                </a:solidFill>
              </a:rPr>
              <a:t>– </a:t>
            </a:r>
            <a:r>
              <a:rPr lang="hi-IN" dirty="0">
                <a:solidFill>
                  <a:schemeClr val="tx1"/>
                </a:solidFill>
              </a:rPr>
              <a:t>अस्वैच्छिक मांसपेशियाँ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8AAEFB-D9BA-BE83-CF4D-28CBAE931939}"/>
              </a:ext>
            </a:extLst>
          </p:cNvPr>
          <p:cNvSpPr/>
          <p:nvPr/>
        </p:nvSpPr>
        <p:spPr>
          <a:xfrm>
            <a:off x="10077998" y="2408965"/>
            <a:ext cx="1772295" cy="14189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b="1" dirty="0">
                <a:solidFill>
                  <a:schemeClr val="tx1"/>
                </a:solidFill>
              </a:rPr>
              <a:t>हृदय संबंधी</a:t>
            </a:r>
            <a:r>
              <a:rPr lang="en-IN" dirty="0">
                <a:solidFill>
                  <a:schemeClr val="tx1"/>
                </a:solidFill>
              </a:rPr>
              <a:t> – </a:t>
            </a:r>
            <a:r>
              <a:rPr lang="hi-IN" dirty="0">
                <a:solidFill>
                  <a:schemeClr val="tx1"/>
                </a:solidFill>
              </a:rPr>
              <a:t>अस्वैच्छिक, केवल हृदय में पाई जाती हैं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2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14999" y="38117"/>
            <a:ext cx="6882611" cy="6934234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NERVOUS/</a:t>
            </a:r>
            <a:r>
              <a:rPr lang="hi-IN" sz="2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तंत्रिका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0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hi-IN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अत्यधिक विशिष्ट ऊतक जिसमें कोशिकाओं से आवेगों को संचालित करने की क्षमता होती है।</a:t>
            </a:r>
            <a:endParaRPr lang="en-IN" sz="20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1A5605-371E-4C89-B223-2C41944FD820}"/>
              </a:ext>
            </a:extLst>
          </p:cNvPr>
          <p:cNvSpPr/>
          <p:nvPr/>
        </p:nvSpPr>
        <p:spPr>
          <a:xfrm>
            <a:off x="386278" y="3084771"/>
            <a:ext cx="4043222" cy="14704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NERVOUS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TISSUE/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hi-I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तंत्रिका ऊतक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E12E52E8-D3A0-4A9A-BFDC-6B8E03346139}"/>
              </a:ext>
            </a:extLst>
          </p:cNvPr>
          <p:cNvGraphicFramePr/>
          <p:nvPr/>
        </p:nvGraphicFramePr>
        <p:xfrm>
          <a:off x="6200254" y="2409131"/>
          <a:ext cx="5112097" cy="239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76112F-A4BD-4A3B-8375-8F5F8BA93363}"/>
              </a:ext>
            </a:extLst>
          </p:cNvPr>
          <p:cNvSpPr/>
          <p:nvPr/>
        </p:nvSpPr>
        <p:spPr>
          <a:xfrm>
            <a:off x="5708302" y="4487642"/>
            <a:ext cx="6096000" cy="20492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Functions/</a:t>
            </a:r>
            <a:r>
              <a:rPr lang="hi-IN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कार्य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Sensory/</a:t>
            </a:r>
            <a:r>
              <a:rPr lang="hi-IN" dirty="0">
                <a:latin typeface="Cambria" panose="02040503050406030204" pitchFamily="18" charset="0"/>
                <a:ea typeface="Times New Roman" panose="02020603050405020304" pitchFamily="18" charset="0"/>
              </a:rPr>
              <a:t>ग्रहणशील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Motor/</a:t>
            </a:r>
            <a:r>
              <a:rPr lang="hi-IN" dirty="0">
                <a:latin typeface="Cambria" panose="02040503050406030204" pitchFamily="18" charset="0"/>
                <a:ea typeface="Times New Roman" panose="02020603050405020304" pitchFamily="18" charset="0"/>
              </a:rPr>
              <a:t>मोटर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hi-IN" dirty="0">
                <a:latin typeface="Cambria" panose="02040503050406030204" pitchFamily="18" charset="0"/>
                <a:ea typeface="Times New Roman" panose="02020603050405020304" pitchFamily="18" charset="0"/>
              </a:rPr>
              <a:t>स्वायत्त - शरीर के सभी अनैच्छिक कार्यों को नियंत्रित करता है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3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4990011" y="38117"/>
            <a:ext cx="7207599" cy="6819883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5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Functions</a:t>
            </a:r>
            <a:r>
              <a:rPr kumimoji="0" 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kumimoji="0" lang="en-IN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  <a:defRPr/>
            </a:pPr>
            <a:r>
              <a:rPr kumimoji="0" lang="en-US" sz="1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Mechanical/</a:t>
            </a:r>
            <a:r>
              <a:rPr lang="hi-IN" sz="195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यांत्रिक</a:t>
            </a:r>
            <a:endParaRPr kumimoji="0" lang="en-IN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hi-IN" sz="195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पाचन में - आमाशय, छोटी आंत</a:t>
            </a:r>
            <a:endParaRPr lang="en-IN" sz="195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hi-IN" sz="195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परिसंचरण में – हृदय</a:t>
            </a:r>
            <a:endParaRPr lang="en-IN" sz="195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hi-IN" sz="195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उत्सर्जन में – मूत्राशय</a:t>
            </a:r>
            <a:endParaRPr kumimoji="0" lang="en-IN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25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ORGANS/</a:t>
            </a:r>
            <a:r>
              <a:rPr lang="hi-I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अंग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11" name="Text Box 174">
            <a:extLst>
              <a:ext uri="{FF2B5EF4-FFF2-40B4-BE49-F238E27FC236}">
                <a16:creationId xmlns:a16="http://schemas.microsoft.com/office/drawing/2014/main" xmlns="" id="{9368F33E-527F-4F9C-9CA2-CB7957E0A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619" y="1150315"/>
            <a:ext cx="6535368" cy="1128947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hi-IN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अंग शरीर के विशिष्ट भाग होते हैं जो विशिष्ट कार्य करते हैं और एक या एक से अधिक ऊतकों से बने होते हैं</a:t>
            </a: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44B61C0A-A981-6CCC-6325-2B61879B13A8}"/>
              </a:ext>
            </a:extLst>
          </p:cNvPr>
          <p:cNvGraphicFramePr/>
          <p:nvPr/>
        </p:nvGraphicFramePr>
        <p:xfrm>
          <a:off x="6230241" y="2322304"/>
          <a:ext cx="5112097" cy="221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304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09388" y="0"/>
            <a:ext cx="6882611" cy="6858000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en-IN" sz="4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i-IN" sz="24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इस पाठ के पूरा होने पर आप निम्नलिखित कार्य करने में सक्षम होंगे:</a:t>
            </a:r>
            <a:endParaRPr lang="en-IN" sz="24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IN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29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hi-IN" sz="4000" dirty="0"/>
              <a:t>उद्देश्यों </a:t>
            </a:r>
            <a:endParaRPr lang="en-IN" sz="4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indent="-276894">
              <a:spcBef>
                <a:spcPts val="366"/>
              </a:spcBef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lang="en-GB" sz="1576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E187EE4-FB56-13CE-FCBB-CD19A924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641" y="3033602"/>
            <a:ext cx="668538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विभिन्न ऊतकों की संरचना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गुण एवं कार्यों का वर्णन करना।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अंगों एवं उनके प्रकारों को जानना।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विभिन्न अंग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-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प्रणालियों और उनकी संक्षिप्त भूमिका को समझना।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कोशिकाओं की संरचना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गुण एवं कार्यों का वर्णन करना।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88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14999" y="38117"/>
            <a:ext cx="6882611" cy="6934234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sz="1950" dirty="0"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sz="1950" dirty="0"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sz="1950" dirty="0"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95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Functions</a:t>
            </a:r>
            <a:r>
              <a:rPr lang="en-US" sz="2000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/</a:t>
            </a:r>
            <a:r>
              <a:rPr lang="hi-IN" sz="2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कार्य </a:t>
            </a:r>
            <a:r>
              <a:rPr lang="en-US" sz="195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US" sz="1950" dirty="0"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6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Secretory/</a:t>
            </a:r>
            <a:r>
              <a:rPr lang="hi-IN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स्राव</a:t>
            </a:r>
            <a:endParaRPr lang="en-IN" sz="1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  <a:defRPr/>
            </a:pPr>
            <a:r>
              <a:rPr lang="hi-IN" sz="16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पाचन में - आमाशय, छोटी आंत</a:t>
            </a:r>
            <a:endParaRPr lang="en-IN" sz="16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6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Filtration/</a:t>
            </a:r>
            <a:r>
              <a:rPr lang="hi-IN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निस्पंदन</a:t>
            </a:r>
            <a:endParaRPr lang="en-IN" sz="1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hi-IN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उत्सर्जन में – गुर्दे</a:t>
            </a:r>
            <a:endParaRPr lang="en-IN" sz="16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6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Diffusion/</a:t>
            </a:r>
            <a:r>
              <a:rPr lang="hi-IN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प्रसार</a:t>
            </a:r>
            <a:endParaRPr lang="en-IN" sz="1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hi-IN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श्वसन में - फेफड़ों में गैसों का आदान-प्रदान</a:t>
            </a:r>
            <a:endParaRPr lang="en-IN" sz="16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2857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Endocrine/</a:t>
            </a:r>
            <a:r>
              <a:rPr lang="hi-IN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अंत: स्रावी</a:t>
            </a:r>
            <a:endParaRPr lang="en-IN" sz="1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sz="16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Pancreas (Insulin) </a:t>
            </a:r>
            <a:r>
              <a:rPr lang="hi-IN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अग्न्याशय (इंसुलिन)</a:t>
            </a:r>
            <a:endParaRPr lang="en-IN" sz="1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6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Reproductive/</a:t>
            </a:r>
            <a:r>
              <a:rPr lang="hi-IN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प्रजनन</a:t>
            </a:r>
            <a:endParaRPr lang="en-IN" sz="1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6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</a:t>
            </a:r>
            <a:r>
              <a:rPr lang="en-US" sz="16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Uterus/ </a:t>
            </a:r>
            <a:r>
              <a:rPr lang="hi-IN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गर्भाशय, </a:t>
            </a:r>
            <a:r>
              <a:rPr lang="en-US" sz="16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Testis/</a:t>
            </a:r>
            <a:r>
              <a:rPr lang="hi-IN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वृषण</a:t>
            </a:r>
            <a:endParaRPr lang="en-US" sz="1600" dirty="0"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Sensory/</a:t>
            </a:r>
            <a:r>
              <a:rPr lang="hi-IN" dirty="0">
                <a:latin typeface="Cambria" panose="02040503050406030204" pitchFamily="18" charset="0"/>
                <a:ea typeface="Times New Roman" panose="02020603050405020304" pitchFamily="18" charset="0"/>
              </a:rPr>
              <a:t>ग्रहणशील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Eye/</a:t>
            </a:r>
            <a:r>
              <a:rPr lang="hi-IN" dirty="0">
                <a:latin typeface="Cambria" panose="02040503050406030204" pitchFamily="18" charset="0"/>
                <a:ea typeface="Times New Roman" panose="02020603050405020304" pitchFamily="18" charset="0"/>
              </a:rPr>
              <a:t>आँख,</a:t>
            </a:r>
            <a:r>
              <a:rPr lang="en-US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Ear/</a:t>
            </a:r>
            <a:r>
              <a:rPr lang="hi-IN" dirty="0">
                <a:latin typeface="Cambria" panose="02040503050406030204" pitchFamily="18" charset="0"/>
                <a:ea typeface="Times New Roman" panose="02020603050405020304" pitchFamily="18" charset="0"/>
              </a:rPr>
              <a:t>कान</a:t>
            </a:r>
            <a:endParaRPr lang="en-IN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914400" algn="l"/>
              </a:tabLst>
            </a:pPr>
            <a:endParaRPr lang="en-IN" sz="16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25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ORGANS /</a:t>
            </a:r>
            <a:r>
              <a:rPr lang="hi-I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अंग</a:t>
            </a:r>
            <a:endParaRPr lang="en-IN" sz="40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23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63C118-EA41-15B8-AA1D-80A05D0C9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CA547628-1AD5-A8BD-F258-7F36113BDC32}"/>
              </a:ext>
            </a:extLst>
          </p:cNvPr>
          <p:cNvSpPr/>
          <p:nvPr/>
        </p:nvSpPr>
        <p:spPr>
          <a:xfrm>
            <a:off x="4954526" y="13887"/>
            <a:ext cx="7237474" cy="6853717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29357" tIns="29357" rIns="29357" bIns="29357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2F21841-3EA0-D976-E6A6-969F3A9AAB69}"/>
              </a:ext>
            </a:extLst>
          </p:cNvPr>
          <p:cNvSpPr txBox="1"/>
          <p:nvPr/>
        </p:nvSpPr>
        <p:spPr>
          <a:xfrm>
            <a:off x="5277686" y="2101498"/>
            <a:ext cx="5086310" cy="38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9357" tIns="29357" rIns="29357" bIns="29357">
            <a:spAutoFit/>
          </a:bodyPr>
          <a:lstStyle/>
          <a:p>
            <a:pPr marL="369192" marR="0" lvl="0" indent="-369192" algn="l" defTabSz="4572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96741" algn="l"/>
                <a:tab pos="1482724" algn="l"/>
                <a:tab pos="2168707" algn="l"/>
                <a:tab pos="2854690" algn="l"/>
                <a:tab pos="3540672" algn="l"/>
                <a:tab pos="4226655" algn="l"/>
                <a:tab pos="4912638" algn="l"/>
                <a:tab pos="5598621" algn="l"/>
                <a:tab pos="6284604" algn="l"/>
                <a:tab pos="6970587" algn="l"/>
                <a:tab pos="7656570" algn="l"/>
              </a:tabLst>
              <a:defRPr/>
            </a:pPr>
            <a:endParaRPr kumimoji="0" lang="en-GB" sz="2101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66FDF9-9B90-DDAE-E89B-4AB5ADDD66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370" y="5662253"/>
            <a:ext cx="481228" cy="207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A42595-02DD-FF2B-7A58-3C068DDDA4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5220" y="5640853"/>
            <a:ext cx="1312905" cy="2610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CFDBB0-76E4-90E4-5259-F2B544C3BF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700" y="5776583"/>
            <a:ext cx="481228" cy="2071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AAA3D3-621B-0017-0B06-34E7EB8D7049}"/>
              </a:ext>
            </a:extLst>
          </p:cNvPr>
          <p:cNvSpPr/>
          <p:nvPr/>
        </p:nvSpPr>
        <p:spPr>
          <a:xfrm>
            <a:off x="5154706" y="502663"/>
            <a:ext cx="7037294" cy="11849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marR="0" lvl="0" indent="0" algn="l" defTabSz="457200" rtl="0" eaLnBrk="1" fontAlgn="auto" latinLnBrk="0" hangingPunct="1">
              <a:lnSpc>
                <a:spcPct val="105000"/>
              </a:lnSpc>
              <a:spcBef>
                <a:spcPts val="11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571500" marR="0" lvl="0" indent="0" algn="just" defTabSz="4572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B186CE2-D5B4-D376-6756-F67D449BA0A5}"/>
              </a:ext>
            </a:extLst>
          </p:cNvPr>
          <p:cNvSpPr txBox="1">
            <a:spLocks/>
          </p:cNvSpPr>
          <p:nvPr/>
        </p:nvSpPr>
        <p:spPr>
          <a:xfrm>
            <a:off x="107576" y="1026814"/>
            <a:ext cx="4778189" cy="3733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8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r>
              <a:rPr lang="hi-IN" sz="72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धन्यवाद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388992D3-7625-D28A-E5F3-26C22F9F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45" y="143436"/>
            <a:ext cx="6998479" cy="65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08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09388" y="0"/>
            <a:ext cx="6882611" cy="6858000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FF3D00-1A12-4D42-831E-4451B48074E3}"/>
              </a:ext>
            </a:extLst>
          </p:cNvPr>
          <p:cNvSpPr/>
          <p:nvPr/>
        </p:nvSpPr>
        <p:spPr>
          <a:xfrm>
            <a:off x="1484276" y="2798471"/>
            <a:ext cx="2108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i-IN" sz="4800" dirty="0"/>
              <a:t>कोशिका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51426D87-B9CD-D7B5-6932-7D197E2F9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310" y="1731642"/>
            <a:ext cx="620357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कोशिका शरीर की संरचनात्मक एवं क्रियात्मक इकाई है।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इसे जीवन की सबसे छोटी इकाई कहा जाता है जो जीवन की सभी प्रक्रियाओं के लिए जिम्मेदार होती है।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सभी जीवित प्राणी कोशिकाओं से बने होते हैं।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कोशिका स्वतंत्र रूप से स्वयं का विभाजन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(Replication) 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कर सकती है।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8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09388" y="0"/>
            <a:ext cx="6882611" cy="6858000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FF3D00-1A12-4D42-831E-4451B48074E3}"/>
              </a:ext>
            </a:extLst>
          </p:cNvPr>
          <p:cNvSpPr/>
          <p:nvPr/>
        </p:nvSpPr>
        <p:spPr>
          <a:xfrm>
            <a:off x="1484276" y="2798471"/>
            <a:ext cx="2108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i-IN" sz="4800" dirty="0"/>
              <a:t>कोशिका</a:t>
            </a:r>
            <a:endParaRPr lang="en-IN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42EFEF-68C5-4704-9AC7-7116782A2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88" y="1917291"/>
            <a:ext cx="5732207" cy="37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282613" y="0"/>
            <a:ext cx="6882611" cy="6858000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</a:t>
            </a:r>
            <a:endParaRPr lang="en-IN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0F13E0-B0C8-4FD1-9A21-B86A90FCA163}"/>
              </a:ext>
            </a:extLst>
          </p:cNvPr>
          <p:cNvSpPr/>
          <p:nvPr/>
        </p:nvSpPr>
        <p:spPr>
          <a:xfrm>
            <a:off x="26776" y="2764390"/>
            <a:ext cx="6228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i-IN" sz="3200" dirty="0"/>
              <a:t>मानव कोशिका की संरचना</a:t>
            </a: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07C4FD05-A354-4797-A00E-C9AA489B476A}"/>
              </a:ext>
            </a:extLst>
          </p:cNvPr>
          <p:cNvSpPr txBox="1">
            <a:spLocks/>
          </p:cNvSpPr>
          <p:nvPr/>
        </p:nvSpPr>
        <p:spPr>
          <a:xfrm>
            <a:off x="5696935" y="1736035"/>
            <a:ext cx="5817704" cy="4205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IN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DA6D2B75-6778-E2E4-47FB-1A5D119C562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310063" y="1370972"/>
            <a:ext cx="6707570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कोशिका झिल्ली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(Cell Membrane)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प्रोटीन तंतु एवं लिपिड से बनी होती है।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अर्धपारगम्य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(Semi-permeable) 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होती है।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पोषक तत्वों का परिवहन सक्रिय या प्रसरण द्वारा।</a:t>
            </a:r>
            <a:endParaRPr kumimoji="0" lang="en-I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प्रोटोप्लाज्म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(Protoplasm)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सभी जीवित कोशिकाओं का मुख्य घटक।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हल्का अपारदर्शी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रंगहीन एवं जिलेटिन जैसा।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इसमें जल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लवण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ग्लूकोज़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लिपिड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प्रोटीन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नाइट्रोजन यौगिक आदि पाए जाते हैं।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2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09388" y="0"/>
            <a:ext cx="6882611" cy="6858000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marL="457200" lvl="0">
              <a:lnSpc>
                <a:spcPct val="115000"/>
              </a:lnSpc>
              <a:spcAft>
                <a:spcPts val="1000"/>
              </a:spcAft>
            </a:pPr>
            <a:endParaRPr lang="en-US" sz="28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>
              <a:lnSpc>
                <a:spcPct val="115000"/>
              </a:lnSpc>
              <a:spcAft>
                <a:spcPts val="1000"/>
              </a:spcAft>
            </a:pPr>
            <a:endParaRPr lang="en-US" sz="28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>
              <a:lnSpc>
                <a:spcPct val="115000"/>
              </a:lnSpc>
              <a:spcAft>
                <a:spcPts val="1000"/>
              </a:spcAft>
            </a:pPr>
            <a:endParaRPr lang="en-US" sz="2800" b="1" u="sng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hi-IN" sz="2400" b="1" dirty="0"/>
              <a:t>घटक (</a:t>
            </a:r>
            <a:r>
              <a:rPr lang="en-IN" sz="2400" b="1" dirty="0"/>
              <a:t>Constituents):</a:t>
            </a:r>
          </a:p>
          <a:p>
            <a:endParaRPr lang="en-IN" sz="2400" b="1" dirty="0"/>
          </a:p>
          <a:p>
            <a:r>
              <a:rPr lang="hi-IN" sz="2400" b="1" dirty="0"/>
              <a:t>माइटोकॉन्ड्रिया</a:t>
            </a:r>
            <a:r>
              <a:rPr lang="hi-IN" sz="2400" dirty="0"/>
              <a:t> – ऊर्जा केंद्र; ऑक्सीकरण क्रियाओं में सम्मिलित; पोषक पदार्थों का भंडार।</a:t>
            </a:r>
            <a:endParaRPr lang="en-IN" sz="2400" dirty="0"/>
          </a:p>
          <a:p>
            <a:endParaRPr lang="hi-IN" sz="2400" dirty="0"/>
          </a:p>
          <a:p>
            <a:r>
              <a:rPr lang="hi-IN" sz="2400" b="1" dirty="0"/>
              <a:t>वैक्यूल</a:t>
            </a:r>
            <a:r>
              <a:rPr lang="hi-IN" sz="2400" dirty="0"/>
              <a:t> – अपशिष्ट पदार्थ और स्राव को संग्रहीत करता है।</a:t>
            </a:r>
            <a:endParaRPr lang="en-IN" sz="2400" dirty="0"/>
          </a:p>
          <a:p>
            <a:endParaRPr lang="hi-IN" sz="2400" dirty="0"/>
          </a:p>
          <a:p>
            <a:r>
              <a:rPr lang="hi-IN" sz="2400" b="1" dirty="0"/>
              <a:t>सेंट्रोसोम</a:t>
            </a:r>
            <a:r>
              <a:rPr lang="hi-IN" sz="2400" dirty="0"/>
              <a:t> – इसमें 2 सेंट्रिओल होते हैं; कोशिका विभाजन में सहायक।</a:t>
            </a:r>
            <a:endParaRPr lang="en-IN" sz="2400" dirty="0"/>
          </a:p>
          <a:p>
            <a:endParaRPr lang="hi-IN" sz="2400" dirty="0"/>
          </a:p>
          <a:p>
            <a:r>
              <a:rPr lang="hi-IN" sz="2400" b="1" dirty="0"/>
              <a:t>एंडोप्लाज्मिक रेटिकुलम</a:t>
            </a:r>
            <a:r>
              <a:rPr lang="hi-IN" sz="2400" dirty="0"/>
              <a:t> – साइटोप्लाज्म का ढाँचा; प्रोटीन निर्माण में सहायक।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IN" sz="24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02920" algn="l"/>
              </a:tabLst>
            </a:pPr>
            <a:endParaRPr lang="en-IN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502417" y="2953647"/>
            <a:ext cx="4806971" cy="47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lvl="0">
              <a:defRPr/>
            </a:pPr>
            <a:r>
              <a:rPr lang="hi-IN" sz="2800" dirty="0"/>
              <a:t>मानव कोशिका की संरचना</a:t>
            </a:r>
            <a:endParaRPr lang="en-IN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7B0820-21A9-07D6-CD79-D637263B1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3E4A97DE-FC89-9D72-5131-415A23F9D0EC}"/>
              </a:ext>
            </a:extLst>
          </p:cNvPr>
          <p:cNvSpPr/>
          <p:nvPr/>
        </p:nvSpPr>
        <p:spPr>
          <a:xfrm>
            <a:off x="4267200" y="0"/>
            <a:ext cx="7924799" cy="6858000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02920" algn="l"/>
              </a:tabLst>
            </a:pP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02920" algn="l"/>
              </a:tabLst>
            </a:pP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r>
              <a:rPr lang="hi-IN" sz="2800" b="1" dirty="0"/>
              <a:t>घटक (</a:t>
            </a:r>
            <a:r>
              <a:rPr lang="en-IN" sz="2800" b="1" dirty="0"/>
              <a:t>Constituents):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i-IN" sz="2800" b="1" dirty="0"/>
              <a:t>गॉल्जी तंत्र (</a:t>
            </a:r>
            <a:r>
              <a:rPr lang="en-IN" sz="2800" b="1" dirty="0"/>
              <a:t>Golgi Apparatus)</a:t>
            </a:r>
            <a:r>
              <a:rPr lang="en-IN" sz="2800" dirty="0"/>
              <a:t> – </a:t>
            </a:r>
            <a:r>
              <a:rPr lang="hi-IN" sz="2800" dirty="0"/>
              <a:t>प्रोटीन की पैकिंग करने का क्षेत्र; प्रोटीन को कोशिका की सतह तक ले जाने और बाहर निकालने में सहायक।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i-IN" sz="2800" b="1" dirty="0"/>
              <a:t>राइबोसोम (</a:t>
            </a:r>
            <a:r>
              <a:rPr lang="en-IN" sz="2800" b="1" dirty="0"/>
              <a:t>Ribosomes)</a:t>
            </a:r>
            <a:r>
              <a:rPr lang="en-IN" sz="2800" dirty="0"/>
              <a:t> – RNA </a:t>
            </a:r>
            <a:r>
              <a:rPr lang="hi-IN" sz="2800" dirty="0"/>
              <a:t>और प्रोटीन से बनी अंतःकोशिकीय संरचना; यह कोशिका में प्रोटीन संश्लेषण (</a:t>
            </a:r>
            <a:r>
              <a:rPr lang="en-IN" sz="2800" dirty="0"/>
              <a:t>Protein Synthesis) </a:t>
            </a:r>
            <a:r>
              <a:rPr lang="hi-IN" sz="2800" dirty="0"/>
              <a:t>का स्थान है।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/>
              <a:t>RNA</a:t>
            </a:r>
            <a:r>
              <a:rPr lang="en-IN" sz="2800" dirty="0"/>
              <a:t> – </a:t>
            </a:r>
            <a:r>
              <a:rPr lang="hi-IN" sz="2800" dirty="0"/>
              <a:t>संदेशवाहक (</a:t>
            </a:r>
            <a:r>
              <a:rPr lang="en-IN" sz="2800" dirty="0"/>
              <a:t>Messenger) </a:t>
            </a:r>
            <a:r>
              <a:rPr lang="hi-IN" sz="2800" dirty="0"/>
              <a:t>के रूप में कार्य करता है।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i-IN" sz="2800" b="1" dirty="0"/>
              <a:t>लाइसोज़ोम (</a:t>
            </a:r>
            <a:r>
              <a:rPr lang="en-IN" sz="2800" b="1" dirty="0"/>
              <a:t>Lysosomes)</a:t>
            </a:r>
            <a:r>
              <a:rPr lang="en-IN" sz="2800" dirty="0"/>
              <a:t> – </a:t>
            </a:r>
            <a:r>
              <a:rPr lang="hi-IN" sz="2800" dirty="0"/>
              <a:t>कोशिका का पाचन तंत्र; इसमें शक्तिशाली पाचक एन्ज़ाइम होते हैं।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502920" algn="l"/>
              </a:tabLst>
            </a:pPr>
            <a:endParaRPr lang="en-IN" sz="2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D29039B-C588-F85F-5E13-C21736D56C05}"/>
              </a:ext>
            </a:extLst>
          </p:cNvPr>
          <p:cNvSpPr txBox="1"/>
          <p:nvPr/>
        </p:nvSpPr>
        <p:spPr>
          <a:xfrm>
            <a:off x="293026" y="2953647"/>
            <a:ext cx="4806971" cy="47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lvl="0">
              <a:defRPr/>
            </a:pPr>
            <a:r>
              <a:rPr lang="hi-IN" sz="2800" dirty="0"/>
              <a:t>मानव कोशिका की संरचना</a:t>
            </a:r>
            <a:endParaRPr lang="en-IN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F2C6DE18-98C6-924B-A1F9-BCF80DC2B72F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AA1A86-9234-DA8C-5D7B-251CD5E29E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A3A59E-31A7-F8F9-4A0A-9F6930EC24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7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09388" y="0"/>
            <a:ext cx="6882611" cy="6858000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hi-IN" sz="2400" b="1" dirty="0"/>
              <a:t>नाभिक</a:t>
            </a:r>
            <a:r>
              <a:rPr lang="en-US" sz="2400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400" u="sng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hi-IN" sz="24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केंद्रीय, गोलाकार द्रव्यमान</a:t>
            </a:r>
            <a:endParaRPr lang="en-IN" sz="24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hi-IN" sz="24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इसमें कोशिका झिल्ली, न्यूक्लियोप्लाज्म और एक सघन न्यूक्लियोलस होता है।</a:t>
            </a:r>
            <a:endParaRPr lang="en-IN" sz="24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hi-IN" sz="24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कोशिका के कार्य को निर्देशित करता है (प्रबंधक के रूप में कार्य करता है) और कोशिका-विभाजन के लिए जिम्मेदार होता है</a:t>
            </a:r>
            <a:endParaRPr lang="en-IN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332360-4EB1-4CF9-99FA-42862EF5B93D}"/>
              </a:ext>
            </a:extLst>
          </p:cNvPr>
          <p:cNvSpPr/>
          <p:nvPr/>
        </p:nvSpPr>
        <p:spPr>
          <a:xfrm>
            <a:off x="391718" y="2982014"/>
            <a:ext cx="4052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hi-IN" sz="2800" dirty="0"/>
              <a:t>मानव कोशिका की संरचना</a:t>
            </a:r>
            <a:endParaRPr lang="en-IN" sz="2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7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ACE4EB6-CE06-2370-0498-E37D18C02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xmlns="" id="{ADA38C6B-8E13-6131-3CB4-30910CB70A63}"/>
              </a:ext>
            </a:extLst>
          </p:cNvPr>
          <p:cNvSpPr/>
          <p:nvPr/>
        </p:nvSpPr>
        <p:spPr>
          <a:xfrm>
            <a:off x="5309388" y="0"/>
            <a:ext cx="6882611" cy="6858000"/>
          </a:xfrm>
          <a:prstGeom prst="roundRect">
            <a:avLst>
              <a:gd name="adj" fmla="val 1583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2018" tIns="22018" rIns="22018" bIns="22018"/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228600" algn="l"/>
              </a:tabLst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r>
              <a:rPr lang="hi-IN" sz="2400" dirty="0"/>
              <a:t>चूँकि कोशिकाएँ जीवित संरचनाएँ हैं, इनमें वे सभी गुण पाए जाते हैं जो जीवित प्राणियों में सामान्य होते हैं।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METABOLISM</a:t>
            </a:r>
            <a:r>
              <a:rPr 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</a:t>
            </a:r>
            <a:r>
              <a:rPr lang="hi-IN" sz="2400" b="1" dirty="0"/>
              <a:t>उपापचय</a:t>
            </a:r>
            <a:r>
              <a:rPr lang="en-IN" sz="2400" b="1" dirty="0"/>
              <a:t>)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2400" dirty="0"/>
              <a:t>प्रोटोप्लाज्म का निर्माण और मरम्मत करना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2400" dirty="0"/>
              <a:t>स्राव (</a:t>
            </a:r>
            <a:r>
              <a:rPr lang="en-IN" sz="2400" dirty="0"/>
              <a:t>Secretion) </a:t>
            </a:r>
            <a:r>
              <a:rPr lang="hi-IN" sz="2400" dirty="0"/>
              <a:t>उत्पन्न करना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2400" dirty="0"/>
              <a:t>ऊष्मा और ऊर्जा प्रदान करना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RESPIRATION(</a:t>
            </a:r>
            <a:r>
              <a:rPr lang="hi-IN" sz="2400" b="1" dirty="0"/>
              <a:t>श्वसन</a:t>
            </a:r>
            <a:r>
              <a:rPr lang="en-IN" sz="2400" b="1" dirty="0"/>
              <a:t>)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:</a:t>
            </a:r>
            <a:endParaRPr lang="en-IN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i-IN" sz="2400" dirty="0"/>
              <a:t>अर्ध-पारगम्य झिल्ली के माध्यम से अवशोषित ऑक्सीजन का उपयोग पोषक पदार्थ के ऑक्सीकरण के लिए किया जाता है, जिससे ऊष्मा और ऊर्जा मिलती है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xmlns="" id="{C7BBC3D4-FD71-F4EA-49E7-7F523376E7D2}"/>
              </a:ext>
            </a:extLst>
          </p:cNvPr>
          <p:cNvSpPr txBox="1"/>
          <p:nvPr/>
        </p:nvSpPr>
        <p:spPr>
          <a:xfrm>
            <a:off x="-131044" y="2798471"/>
            <a:ext cx="4806971" cy="706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018" tIns="22018" rIns="22018" bIns="2201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xmlns="" id="{38501411-DD75-3C6D-1DEC-3E5A933E1EF9}"/>
              </a:ext>
            </a:extLst>
          </p:cNvPr>
          <p:cNvSpPr txBox="1"/>
          <p:nvPr/>
        </p:nvSpPr>
        <p:spPr>
          <a:xfrm>
            <a:off x="5482265" y="2433373"/>
            <a:ext cx="3814733" cy="28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018" tIns="22018" rIns="22018" bIns="22018">
            <a:spAutoFit/>
          </a:bodyPr>
          <a:lstStyle/>
          <a:p>
            <a:pPr marL="276894" marR="0" lvl="0" indent="-276894" algn="l" defTabSz="914400" rtl="0" eaLnBrk="1" fontAlgn="auto" latinLnBrk="0" hangingPunct="1">
              <a:lnSpc>
                <a:spcPct val="100000"/>
              </a:lnSpc>
              <a:spcBef>
                <a:spcPts val="36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97556" algn="l"/>
                <a:tab pos="1112043" algn="l"/>
                <a:tab pos="1626530" algn="l"/>
                <a:tab pos="2141018" algn="l"/>
                <a:tab pos="2655504" algn="l"/>
                <a:tab pos="3169991" algn="l"/>
                <a:tab pos="3684479" algn="l"/>
                <a:tab pos="4198966" algn="l"/>
                <a:tab pos="4713453" algn="l"/>
                <a:tab pos="5227940" algn="l"/>
                <a:tab pos="5742428" algn="l"/>
              </a:tabLst>
              <a:defRPr/>
            </a:pPr>
            <a:endParaRPr kumimoji="0" lang="en-GB" sz="157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284C07-B867-D6BC-6E73-658B5D5B97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029" y="5103940"/>
            <a:ext cx="360921" cy="155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6BC010-0F9B-7DCF-DB7A-DD7CEC02C9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776" y="5189688"/>
            <a:ext cx="360921" cy="155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332360-4EB1-4CF9-99FA-42862EF5B93D}"/>
              </a:ext>
            </a:extLst>
          </p:cNvPr>
          <p:cNvSpPr/>
          <p:nvPr/>
        </p:nvSpPr>
        <p:spPr>
          <a:xfrm>
            <a:off x="391718" y="2982014"/>
            <a:ext cx="6243647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i-IN" sz="2800" b="1" u="sng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कोशिकाओं के गुण और कार्य:</a:t>
            </a:r>
            <a:endParaRPr lang="en-IN" sz="2800" dirty="0"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10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977</Words>
  <Application>Microsoft Office PowerPoint</Application>
  <PresentationFormat>Custom</PresentationFormat>
  <Paragraphs>237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AND TISSUES-THE BASIC STRUCTURE OF THE BODY</dc:title>
  <dc:creator>Aman Deep Kaur</dc:creator>
  <cp:lastModifiedBy>NDRF MEDICAL</cp:lastModifiedBy>
  <cp:revision>12</cp:revision>
  <dcterms:created xsi:type="dcterms:W3CDTF">2022-09-26T09:47:16Z</dcterms:created>
  <dcterms:modified xsi:type="dcterms:W3CDTF">2025-12-19T11:09:37Z</dcterms:modified>
</cp:coreProperties>
</file>