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25" r:id="rId2"/>
    <p:sldId id="328" r:id="rId3"/>
    <p:sldId id="673" r:id="rId4"/>
    <p:sldId id="674" r:id="rId5"/>
    <p:sldId id="675" r:id="rId6"/>
    <p:sldId id="676" r:id="rId7"/>
    <p:sldId id="677" r:id="rId8"/>
    <p:sldId id="678" r:id="rId9"/>
    <p:sldId id="679" r:id="rId10"/>
    <p:sldId id="680" r:id="rId11"/>
    <p:sldId id="681" r:id="rId12"/>
    <p:sldId id="682" r:id="rId13"/>
    <p:sldId id="683" r:id="rId14"/>
    <p:sldId id="684" r:id="rId15"/>
    <p:sldId id="685" r:id="rId16"/>
    <p:sldId id="686" r:id="rId17"/>
    <p:sldId id="687" r:id="rId18"/>
    <p:sldId id="688" r:id="rId19"/>
    <p:sldId id="689" r:id="rId20"/>
    <p:sldId id="690" r:id="rId21"/>
    <p:sldId id="691" r:id="rId22"/>
    <p:sldId id="692" r:id="rId23"/>
    <p:sldId id="693" r:id="rId24"/>
    <p:sldId id="694" r:id="rId25"/>
    <p:sldId id="695" r:id="rId26"/>
    <p:sldId id="696" r:id="rId27"/>
    <p:sldId id="697" r:id="rId28"/>
    <p:sldId id="655" r:id="rId29"/>
    <p:sldId id="698" r:id="rId30"/>
    <p:sldId id="699" r:id="rId31"/>
    <p:sldId id="700" r:id="rId32"/>
    <p:sldId id="358"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A86D"/>
    <a:srgbClr val="FF9966"/>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94660"/>
  </p:normalViewPr>
  <p:slideViewPr>
    <p:cSldViewPr>
      <p:cViewPr varScale="1">
        <p:scale>
          <a:sx n="106" d="100"/>
          <a:sy n="106" d="100"/>
        </p:scale>
        <p:origin x="-168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B02F3A-0E47-477D-94E7-AC956EF627C4}" type="datetimeFigureOut">
              <a:rPr lang="en-IN" smtClean="0"/>
              <a:pPr/>
              <a:t>20-12-2025</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CD2E45-F888-490E-A8CB-050A4030AB17}" type="slidenum">
              <a:rPr lang="en-IN" smtClean="0"/>
              <a:pPr/>
              <a:t>‹#›</a:t>
            </a:fld>
            <a:endParaRPr lang="en-IN"/>
          </a:p>
        </p:txBody>
      </p:sp>
    </p:spTree>
    <p:extLst>
      <p:ext uri="{BB962C8B-B14F-4D97-AF65-F5344CB8AC3E}">
        <p14:creationId xmlns:p14="http://schemas.microsoft.com/office/powerpoint/2010/main" val="917473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DCCD2E45-F888-490E-A8CB-050A4030AB17}" type="slidenum">
              <a:rPr lang="en-IN" smtClean="0"/>
              <a:pPr/>
              <a:t>6</a:t>
            </a:fld>
            <a:endParaRPr lang="en-IN"/>
          </a:p>
        </p:txBody>
      </p:sp>
    </p:spTree>
    <p:extLst>
      <p:ext uri="{BB962C8B-B14F-4D97-AF65-F5344CB8AC3E}">
        <p14:creationId xmlns:p14="http://schemas.microsoft.com/office/powerpoint/2010/main" val="3178676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efault 01" type="tx">
  <p:cSld name="Default 01">
    <p:bg>
      <p:bgPr>
        <a:solidFill>
          <a:srgbClr val="FFFFFF"/>
        </a:solidFill>
        <a:effectLst/>
      </p:bgPr>
    </p:bg>
    <p:spTree>
      <p:nvGrpSpPr>
        <p:cNvPr id="1" name="Shape 15"/>
        <p:cNvGrpSpPr/>
        <p:nvPr/>
      </p:nvGrpSpPr>
      <p:grpSpPr>
        <a:xfrm>
          <a:off x="0" y="0"/>
          <a:ext cx="0" cy="0"/>
          <a:chOff x="0" y="0"/>
          <a:chExt cx="0" cy="0"/>
        </a:xfrm>
      </p:grpSpPr>
      <p:sp>
        <p:nvSpPr>
          <p:cNvPr id="16" name="Google Shape;16;p2"/>
          <p:cNvSpPr txBox="1"/>
          <p:nvPr/>
        </p:nvSpPr>
        <p:spPr>
          <a:xfrm>
            <a:off x="225897" y="6438421"/>
            <a:ext cx="1740960" cy="148320"/>
          </a:xfrm>
          <a:prstGeom prst="rect">
            <a:avLst/>
          </a:prstGeom>
          <a:noFill/>
          <a:ln>
            <a:noFill/>
          </a:ln>
        </p:spPr>
        <p:txBody>
          <a:bodyPr spcFirstLastPara="1" wrap="square" lIns="22008" tIns="22008" rIns="22008" bIns="22008" anchor="t" anchorCtr="0">
            <a:spAutoFit/>
          </a:bodyPr>
          <a:lstStyle/>
          <a:p>
            <a:pPr marL="0" marR="0" lvl="0" indent="0" algn="ctr" rtl="0">
              <a:spcBef>
                <a:spcPts val="0"/>
              </a:spcBef>
              <a:spcAft>
                <a:spcPts val="0"/>
              </a:spcAft>
              <a:buNone/>
            </a:pPr>
            <a:r>
              <a:rPr lang="en-US" sz="675" b="0" i="0" u="none" strike="noStrike" cap="none">
                <a:solidFill>
                  <a:srgbClr val="535353"/>
                </a:solidFill>
                <a:latin typeface="Open Sans SemiBold"/>
                <a:ea typeface="Open Sans SemiBold"/>
                <a:cs typeface="Open Sans SemiBold"/>
                <a:sym typeface="Open Sans SemiBold"/>
              </a:rPr>
              <a:t>PEER | CSSR | INDIA</a:t>
            </a:r>
            <a:endParaRPr sz="1013"/>
          </a:p>
        </p:txBody>
      </p:sp>
      <p:sp>
        <p:nvSpPr>
          <p:cNvPr id="17" name="Google Shape;17;p2"/>
          <p:cNvSpPr/>
          <p:nvPr/>
        </p:nvSpPr>
        <p:spPr>
          <a:xfrm>
            <a:off x="381000" y="6756400"/>
            <a:ext cx="1430752" cy="101600"/>
          </a:xfrm>
          <a:prstGeom prst="rect">
            <a:avLst/>
          </a:prstGeom>
          <a:solidFill>
            <a:srgbClr val="C00000"/>
          </a:solidFill>
          <a:ln>
            <a:noFill/>
          </a:ln>
        </p:spPr>
        <p:txBody>
          <a:bodyPr spcFirstLastPara="1" wrap="square" lIns="22008" tIns="22008" rIns="22008" bIns="22008" anchor="t" anchorCtr="0">
            <a:noAutofit/>
          </a:bodyPr>
          <a:lstStyle/>
          <a:p>
            <a:pPr marL="0" marR="0" lvl="0" indent="0" algn="l" rtl="0">
              <a:spcBef>
                <a:spcPts val="0"/>
              </a:spcBef>
              <a:spcAft>
                <a:spcPts val="0"/>
              </a:spcAft>
              <a:buNone/>
            </a:pPr>
            <a:endParaRPr sz="506">
              <a:solidFill>
                <a:schemeClr val="dk1"/>
              </a:solidFill>
              <a:latin typeface="Calibri"/>
              <a:ea typeface="Calibri"/>
              <a:cs typeface="Calibri"/>
              <a:sym typeface="Calibri"/>
            </a:endParaRPr>
          </a:p>
        </p:txBody>
      </p:sp>
      <p:sp>
        <p:nvSpPr>
          <p:cNvPr id="18" name="Google Shape;18;p2"/>
          <p:cNvSpPr txBox="1"/>
          <p:nvPr/>
        </p:nvSpPr>
        <p:spPr>
          <a:xfrm>
            <a:off x="8068176" y="6406671"/>
            <a:ext cx="522874" cy="174353"/>
          </a:xfrm>
          <a:prstGeom prst="rect">
            <a:avLst/>
          </a:prstGeom>
          <a:noFill/>
          <a:ln>
            <a:noFill/>
          </a:ln>
        </p:spPr>
        <p:txBody>
          <a:bodyPr spcFirstLastPara="1" wrap="square" lIns="22008" tIns="22008" rIns="22008" bIns="22008" anchor="t" anchorCtr="0">
            <a:spAutoFit/>
          </a:bodyPr>
          <a:lstStyle/>
          <a:p>
            <a:pPr marL="0" marR="0" lvl="0" indent="0" algn="ctr" rtl="0">
              <a:spcBef>
                <a:spcPts val="0"/>
              </a:spcBef>
              <a:spcAft>
                <a:spcPts val="0"/>
              </a:spcAft>
              <a:buNone/>
            </a:pPr>
            <a:r>
              <a:rPr lang="en-US" sz="844" b="1">
                <a:solidFill>
                  <a:srgbClr val="535353"/>
                </a:solidFill>
                <a:latin typeface="Open Sans"/>
                <a:ea typeface="Open Sans"/>
                <a:cs typeface="Open Sans"/>
                <a:sym typeface="Open Sans"/>
              </a:rPr>
              <a:t>PPT 2 -</a:t>
            </a:r>
            <a:endParaRPr sz="1013"/>
          </a:p>
        </p:txBody>
      </p:sp>
      <p:sp>
        <p:nvSpPr>
          <p:cNvPr id="19" name="Google Shape;19;p2"/>
          <p:cNvSpPr/>
          <p:nvPr/>
        </p:nvSpPr>
        <p:spPr>
          <a:xfrm>
            <a:off x="8077201" y="6756400"/>
            <a:ext cx="704850" cy="101600"/>
          </a:xfrm>
          <a:prstGeom prst="rect">
            <a:avLst/>
          </a:prstGeom>
          <a:solidFill>
            <a:srgbClr val="C00000"/>
          </a:solidFill>
          <a:ln>
            <a:noFill/>
          </a:ln>
        </p:spPr>
        <p:txBody>
          <a:bodyPr spcFirstLastPara="1" wrap="square" lIns="22008" tIns="22008" rIns="22008" bIns="22008" anchor="t" anchorCtr="0">
            <a:noAutofit/>
          </a:bodyPr>
          <a:lstStyle/>
          <a:p>
            <a:pPr marL="0" marR="0" lvl="0" indent="0" algn="l" rtl="0">
              <a:spcBef>
                <a:spcPts val="0"/>
              </a:spcBef>
              <a:spcAft>
                <a:spcPts val="0"/>
              </a:spcAft>
              <a:buNone/>
            </a:pPr>
            <a:endParaRPr sz="506">
              <a:solidFill>
                <a:schemeClr val="dk1"/>
              </a:solidFill>
              <a:latin typeface="Calibri"/>
              <a:ea typeface="Calibri"/>
              <a:cs typeface="Calibri"/>
              <a:sym typeface="Calibri"/>
            </a:endParaRPr>
          </a:p>
        </p:txBody>
      </p:sp>
      <p:sp>
        <p:nvSpPr>
          <p:cNvPr id="20" name="Google Shape;20;p2"/>
          <p:cNvSpPr txBox="1">
            <a:spLocks noGrp="1"/>
          </p:cNvSpPr>
          <p:nvPr>
            <p:ph type="sldNum" idx="12"/>
          </p:nvPr>
        </p:nvSpPr>
        <p:spPr>
          <a:xfrm>
            <a:off x="8538423" y="6406673"/>
            <a:ext cx="226582" cy="338635"/>
          </a:xfrm>
          <a:prstGeom prst="rect">
            <a:avLst/>
          </a:prstGeom>
          <a:noFill/>
          <a:ln>
            <a:noFill/>
          </a:ln>
        </p:spPr>
        <p:txBody>
          <a:bodyPr spcFirstLastPara="1" wrap="square" lIns="78275" tIns="78275" rIns="78275" bIns="78275" anchor="t" anchorCtr="0">
            <a:noAutofit/>
          </a:bodyPr>
          <a:lstStyle>
            <a:lvl1pPr marL="0" lvl="0" indent="0" algn="ctr">
              <a:spcBef>
                <a:spcPts val="0"/>
              </a:spcBef>
              <a:buNone/>
              <a:defRPr sz="844" b="1">
                <a:solidFill>
                  <a:srgbClr val="535353"/>
                </a:solidFill>
                <a:latin typeface="Open Sans"/>
                <a:ea typeface="Open Sans"/>
                <a:cs typeface="Open Sans"/>
                <a:sym typeface="Open Sans"/>
              </a:defRPr>
            </a:lvl1pPr>
            <a:lvl2pPr marL="0" lvl="1" indent="0" algn="ctr">
              <a:spcBef>
                <a:spcPts val="0"/>
              </a:spcBef>
              <a:buNone/>
              <a:defRPr sz="844" b="1">
                <a:solidFill>
                  <a:srgbClr val="535353"/>
                </a:solidFill>
                <a:latin typeface="Open Sans"/>
                <a:ea typeface="Open Sans"/>
                <a:cs typeface="Open Sans"/>
                <a:sym typeface="Open Sans"/>
              </a:defRPr>
            </a:lvl2pPr>
            <a:lvl3pPr marL="0" lvl="2" indent="0" algn="ctr">
              <a:spcBef>
                <a:spcPts val="0"/>
              </a:spcBef>
              <a:buNone/>
              <a:defRPr sz="844" b="1">
                <a:solidFill>
                  <a:srgbClr val="535353"/>
                </a:solidFill>
                <a:latin typeface="Open Sans"/>
                <a:ea typeface="Open Sans"/>
                <a:cs typeface="Open Sans"/>
                <a:sym typeface="Open Sans"/>
              </a:defRPr>
            </a:lvl3pPr>
            <a:lvl4pPr marL="0" lvl="3" indent="0" algn="ctr">
              <a:spcBef>
                <a:spcPts val="0"/>
              </a:spcBef>
              <a:buNone/>
              <a:defRPr sz="844" b="1">
                <a:solidFill>
                  <a:srgbClr val="535353"/>
                </a:solidFill>
                <a:latin typeface="Open Sans"/>
                <a:ea typeface="Open Sans"/>
                <a:cs typeface="Open Sans"/>
                <a:sym typeface="Open Sans"/>
              </a:defRPr>
            </a:lvl4pPr>
            <a:lvl5pPr marL="0" lvl="4" indent="0" algn="ctr">
              <a:spcBef>
                <a:spcPts val="0"/>
              </a:spcBef>
              <a:buNone/>
              <a:defRPr sz="844" b="1">
                <a:solidFill>
                  <a:srgbClr val="535353"/>
                </a:solidFill>
                <a:latin typeface="Open Sans"/>
                <a:ea typeface="Open Sans"/>
                <a:cs typeface="Open Sans"/>
                <a:sym typeface="Open Sans"/>
              </a:defRPr>
            </a:lvl5pPr>
            <a:lvl6pPr marL="0" lvl="5" indent="0" algn="ctr">
              <a:spcBef>
                <a:spcPts val="0"/>
              </a:spcBef>
              <a:buNone/>
              <a:defRPr sz="844" b="1">
                <a:solidFill>
                  <a:srgbClr val="535353"/>
                </a:solidFill>
                <a:latin typeface="Open Sans"/>
                <a:ea typeface="Open Sans"/>
                <a:cs typeface="Open Sans"/>
                <a:sym typeface="Open Sans"/>
              </a:defRPr>
            </a:lvl6pPr>
            <a:lvl7pPr marL="0" lvl="6" indent="0" algn="ctr">
              <a:spcBef>
                <a:spcPts val="0"/>
              </a:spcBef>
              <a:buNone/>
              <a:defRPr sz="844" b="1">
                <a:solidFill>
                  <a:srgbClr val="535353"/>
                </a:solidFill>
                <a:latin typeface="Open Sans"/>
                <a:ea typeface="Open Sans"/>
                <a:cs typeface="Open Sans"/>
                <a:sym typeface="Open Sans"/>
              </a:defRPr>
            </a:lvl7pPr>
            <a:lvl8pPr marL="0" lvl="7" indent="0" algn="ctr">
              <a:spcBef>
                <a:spcPts val="0"/>
              </a:spcBef>
              <a:buNone/>
              <a:defRPr sz="844" b="1">
                <a:solidFill>
                  <a:srgbClr val="535353"/>
                </a:solidFill>
                <a:latin typeface="Open Sans"/>
                <a:ea typeface="Open Sans"/>
                <a:cs typeface="Open Sans"/>
                <a:sym typeface="Open Sans"/>
              </a:defRPr>
            </a:lvl8pPr>
            <a:lvl9pPr marL="0" lvl="8" indent="0" algn="ctr">
              <a:spcBef>
                <a:spcPts val="0"/>
              </a:spcBef>
              <a:buNone/>
              <a:defRPr sz="844" b="1">
                <a:solidFill>
                  <a:srgbClr val="535353"/>
                </a:solidFill>
                <a:latin typeface="Open Sans"/>
                <a:ea typeface="Open Sans"/>
                <a:cs typeface="Open Sans"/>
                <a:sym typeface="Open Sans"/>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44218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6D5A1122-EEAE-1457-B0CD-AF7A4E5E4D8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2694" y="0"/>
            <a:ext cx="1544584" cy="1489336"/>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61C07536-5CB7-9E90-634C-430D2741D44A}"/>
              </a:ext>
            </a:extLst>
          </p:cNvPr>
          <p:cNvPicPr>
            <a:picLocks noChangeAspect="1"/>
          </p:cNvPicPr>
          <p:nvPr/>
        </p:nvPicPr>
        <p:blipFill>
          <a:blip r:embed="rId2"/>
          <a:stretch>
            <a:fillRect/>
          </a:stretch>
        </p:blipFill>
        <p:spPr>
          <a:xfrm>
            <a:off x="1143000" y="1500188"/>
            <a:ext cx="6858000" cy="3857625"/>
          </a:xfrm>
          <a:prstGeom prst="rect">
            <a:avLst/>
          </a:prstGeom>
        </p:spPr>
      </p:pic>
      <p:sp>
        <p:nvSpPr>
          <p:cNvPr id="2" name="Rectangle 1"/>
          <p:cNvSpPr/>
          <p:nvPr/>
        </p:nvSpPr>
        <p:spPr>
          <a:xfrm>
            <a:off x="1142930" y="1481381"/>
            <a:ext cx="6858071" cy="551094"/>
          </a:xfrm>
          <a:prstGeom prst="rect">
            <a:avLst/>
          </a:prstGeom>
          <a:solidFill>
            <a:srgbClr val="FFCC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257243">
              <a:defRPr sz="2800" b="1">
                <a:solidFill>
                  <a:srgbClr val="000000"/>
                </a:solidFill>
              </a:defRPr>
            </a:pPr>
            <a:r>
              <a:rPr lang="hi-IN" sz="3300" b="1" u="sng" dirty="0">
                <a:solidFill>
                  <a:srgbClr val="7030A0"/>
                </a:solidFill>
                <a:latin typeface="Calibri" panose="020F0502020204030204" pitchFamily="34" charset="0"/>
                <a:ea typeface="Times New Roman" panose="02020603050405020304" pitchFamily="18" charset="0"/>
                <a:cs typeface="Mangal" panose="02040503050203030202" pitchFamily="18" charset="0"/>
              </a:rPr>
              <a:t>अध्याय </a:t>
            </a:r>
            <a:r>
              <a:rPr lang="en-IN" sz="3300" b="1" u="sng">
                <a:solidFill>
                  <a:srgbClr val="7030A0"/>
                </a:solidFill>
                <a:latin typeface="Calibri" panose="020F0502020204030204" pitchFamily="34" charset="0"/>
                <a:ea typeface="Times New Roman" panose="02020603050405020304" pitchFamily="18" charset="0"/>
                <a:cs typeface="Mangal" panose="02040503050203030202" pitchFamily="18" charset="0"/>
              </a:rPr>
              <a:t>3</a:t>
            </a:r>
            <a:endParaRPr sz="3038" b="1" dirty="0">
              <a:solidFill>
                <a:srgbClr val="1F497D"/>
              </a:solidFill>
              <a:latin typeface="Calibri"/>
            </a:endParaRPr>
          </a:p>
        </p:txBody>
      </p:sp>
      <p:pic>
        <p:nvPicPr>
          <p:cNvPr id="6" name="Picture 5">
            <a:extLst>
              <a:ext uri="{FF2B5EF4-FFF2-40B4-BE49-F238E27FC236}">
                <a16:creationId xmlns:a16="http://schemas.microsoft.com/office/drawing/2014/main" xmlns="" id="{94C656E4-A45D-D4B5-7D96-49F0A2CBA3C7}"/>
              </a:ext>
            </a:extLst>
          </p:cNvPr>
          <p:cNvPicPr>
            <a:picLocks noChangeAspect="1"/>
          </p:cNvPicPr>
          <p:nvPr/>
        </p:nvPicPr>
        <p:blipFill>
          <a:blip r:embed="rId3"/>
          <a:stretch>
            <a:fillRect/>
          </a:stretch>
        </p:blipFill>
        <p:spPr>
          <a:xfrm>
            <a:off x="1143000" y="2553157"/>
            <a:ext cx="4445142" cy="797231"/>
          </a:xfrm>
          <a:prstGeom prst="rect">
            <a:avLst/>
          </a:prstGeom>
        </p:spPr>
      </p:pic>
      <p:sp>
        <p:nvSpPr>
          <p:cNvPr id="14" name="Slide Number Placeholder 13">
            <a:extLst>
              <a:ext uri="{FF2B5EF4-FFF2-40B4-BE49-F238E27FC236}">
                <a16:creationId xmlns:a16="http://schemas.microsoft.com/office/drawing/2014/main" xmlns="" id="{0A7BC186-99B6-55E4-AE43-C224DA8F6114}"/>
              </a:ext>
            </a:extLst>
          </p:cNvPr>
          <p:cNvSpPr>
            <a:spLocks noGrp="1"/>
          </p:cNvSpPr>
          <p:nvPr>
            <p:ph type="sldNum" sz="quarter" idx="12"/>
          </p:nvPr>
        </p:nvSpPr>
        <p:spPr>
          <a:xfrm>
            <a:off x="6293754" y="5076064"/>
            <a:ext cx="1200463" cy="205436"/>
          </a:xfrm>
        </p:spPr>
        <p:txBody>
          <a:bodyPr/>
          <a:lstStyle/>
          <a:p>
            <a:pPr defTabSz="257243">
              <a:defRPr/>
            </a:pPr>
            <a:fld id="{C1FF6DA9-008F-8B48-92A6-B652298478BF}" type="slidenum">
              <a:rPr lang="en-US" b="1">
                <a:solidFill>
                  <a:prstClr val="black">
                    <a:tint val="75000"/>
                  </a:prstClr>
                </a:solidFill>
                <a:latin typeface="Calibri"/>
              </a:rPr>
              <a:pPr defTabSz="257243">
                <a:defRPr/>
              </a:pPr>
              <a:t>1</a:t>
            </a:fld>
            <a:endParaRPr lang="en-US" b="1" dirty="0">
              <a:solidFill>
                <a:prstClr val="black">
                  <a:tint val="75000"/>
                </a:prstClr>
              </a:solidFill>
              <a:latin typeface="Calibri"/>
            </a:endParaRPr>
          </a:p>
        </p:txBody>
      </p:sp>
      <p:sp>
        <p:nvSpPr>
          <p:cNvPr id="13" name="TextBox 12">
            <a:extLst>
              <a:ext uri="{FF2B5EF4-FFF2-40B4-BE49-F238E27FC236}">
                <a16:creationId xmlns:a16="http://schemas.microsoft.com/office/drawing/2014/main" xmlns="" id="{E64D77E5-ADDD-D943-4D08-440A5154A816}"/>
              </a:ext>
            </a:extLst>
          </p:cNvPr>
          <p:cNvSpPr txBox="1"/>
          <p:nvPr/>
        </p:nvSpPr>
        <p:spPr>
          <a:xfrm>
            <a:off x="914400" y="2720939"/>
            <a:ext cx="4099695" cy="461665"/>
          </a:xfrm>
          <a:prstGeom prst="rect">
            <a:avLst/>
          </a:prstGeom>
          <a:noFill/>
        </p:spPr>
        <p:txBody>
          <a:bodyPr wrap="square">
            <a:spAutoFit/>
          </a:bodyPr>
          <a:lstStyle/>
          <a:p>
            <a:pPr marL="192040" indent="-192040" algn="ctr">
              <a:spcBef>
                <a:spcPts val="506"/>
              </a:spcBef>
              <a:tabLst>
                <a:tab pos="512701" algn="l"/>
                <a:tab pos="1027188" algn="l"/>
                <a:tab pos="1541675" algn="l"/>
                <a:tab pos="2056163" algn="l"/>
                <a:tab pos="2570650" algn="l"/>
                <a:tab pos="3085136" algn="l"/>
                <a:tab pos="3599624" algn="l"/>
                <a:tab pos="4114111" algn="l"/>
                <a:tab pos="4628598" algn="l"/>
                <a:tab pos="5143085" algn="l"/>
                <a:tab pos="5657573" algn="l"/>
              </a:tabLst>
              <a:defRPr/>
            </a:pPr>
            <a:r>
              <a:rPr lang="hi-IN" sz="2400" b="1" u="sng" dirty="0">
                <a:solidFill>
                  <a:srgbClr val="002060"/>
                </a:solidFill>
                <a:latin typeface="Calibri" panose="020F0502020204030204" pitchFamily="34" charset="0"/>
                <a:ea typeface="Times New Roman" panose="02020603050405020304" pitchFamily="18" charset="0"/>
                <a:cs typeface="Mangal" panose="02040503050203030202" pitchFamily="18" charset="0"/>
              </a:rPr>
              <a:t>पाचन तंत्र</a:t>
            </a:r>
            <a:endParaRPr lang="en-GB"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itle 1"/>
          <p:cNvSpPr txBox="1">
            <a:spLocks/>
          </p:cNvSpPr>
          <p:nvPr/>
        </p:nvSpPr>
        <p:spPr>
          <a:xfrm>
            <a:off x="7092280" y="5661248"/>
            <a:ext cx="1628800" cy="762000"/>
          </a:xfrm>
          <a:prstGeom prst="rect">
            <a:avLst/>
          </a:prstGeom>
        </p:spPr>
        <p:txBody>
          <a:bodyPr vert="horz" lIns="91440" tIns="45720" rIns="91440" bIns="45720" rtlCol="0" anchor="ctr">
            <a:normAutofit fontScale="40000" lnSpcReduction="2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IN" sz="4000" b="1" dirty="0" smtClean="0">
                <a:solidFill>
                  <a:srgbClr val="FF0000"/>
                </a:solidFill>
                <a:latin typeface="Kruti Dev 011" pitchFamily="2" charset="0"/>
                <a:cs typeface="Arial" pitchFamily="34" charset="0"/>
              </a:rPr>
              <a:t>)</a:t>
            </a:r>
            <a:r>
              <a:rPr lang="en-IN" sz="4000" b="1" dirty="0" err="1" smtClean="0">
                <a:solidFill>
                  <a:srgbClr val="FF0000"/>
                </a:solidFill>
                <a:latin typeface="Kruti Dev 011" pitchFamily="2" charset="0"/>
                <a:cs typeface="Arial" pitchFamily="34" charset="0"/>
              </a:rPr>
              <a:t>kjk</a:t>
            </a:r>
            <a:endParaRPr lang="en-IN" sz="4000" b="1" dirty="0" smtClean="0">
              <a:solidFill>
                <a:srgbClr val="FF0000"/>
              </a:solidFill>
              <a:latin typeface="Kruti Dev 011" pitchFamily="2" charset="0"/>
              <a:cs typeface="Arial" pitchFamily="34" charset="0"/>
            </a:endParaRPr>
          </a:p>
          <a:p>
            <a:r>
              <a:rPr lang="en-IN" sz="4000" b="1" dirty="0" smtClean="0">
                <a:solidFill>
                  <a:srgbClr val="FF0000"/>
                </a:solidFill>
                <a:latin typeface="Kruti Dev 011" pitchFamily="2" charset="0"/>
                <a:cs typeface="Arial" pitchFamily="34" charset="0"/>
              </a:rPr>
              <a:t>fu0@QkekZ0</a:t>
            </a:r>
          </a:p>
          <a:p>
            <a:r>
              <a:rPr lang="en-US" sz="4000" b="1" dirty="0" err="1" smtClean="0">
                <a:solidFill>
                  <a:srgbClr val="FF0000"/>
                </a:solidFill>
                <a:latin typeface="Kruti Dev 011" pitchFamily="2" charset="0"/>
                <a:cs typeface="Arial" pitchFamily="34" charset="0"/>
              </a:rPr>
              <a:t>vksedkj</a:t>
            </a:r>
            <a:r>
              <a:rPr lang="en-US" sz="4000" b="1" dirty="0" smtClean="0">
                <a:solidFill>
                  <a:srgbClr val="FF0000"/>
                </a:solidFill>
                <a:latin typeface="Kruti Dev 011" pitchFamily="2" charset="0"/>
                <a:cs typeface="Arial" pitchFamily="34" charset="0"/>
              </a:rPr>
              <a:t> ;</a:t>
            </a:r>
            <a:r>
              <a:rPr lang="en-US" sz="4000" b="1" dirty="0" err="1" smtClean="0">
                <a:solidFill>
                  <a:srgbClr val="FF0000"/>
                </a:solidFill>
                <a:latin typeface="Kruti Dev 011" pitchFamily="2" charset="0"/>
                <a:cs typeface="Arial" pitchFamily="34" charset="0"/>
              </a:rPr>
              <a:t>kno</a:t>
            </a:r>
            <a:endParaRPr lang="en-US" sz="4000" b="1" dirty="0">
              <a:solidFill>
                <a:srgbClr val="FF0000"/>
              </a:solidFill>
              <a:latin typeface="Kruti Dev 011" pitchFamily="2" charset="0"/>
              <a:cs typeface="Arial" pitchFamily="34" charset="0"/>
            </a:endParaRP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2FE72A2-A6E5-1342-E2A8-3302AD6E8A57}"/>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393058DF-E2CE-9F49-C644-BE186FFDC77F}"/>
              </a:ext>
            </a:extLst>
          </p:cNvPr>
          <p:cNvSpPr/>
          <p:nvPr/>
        </p:nvSpPr>
        <p:spPr>
          <a:xfrm>
            <a:off x="3864852" y="0"/>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lvl="0"/>
            <a:endParaRPr lang="en-US" sz="1400" dirty="0">
              <a:solidFill>
                <a:srgbClr val="002060"/>
              </a:solidFill>
              <a:latin typeface="Arial" pitchFamily="34" charset="0"/>
              <a:cs typeface="Arial" pitchFamily="34" charset="0"/>
            </a:endParaRPr>
          </a:p>
          <a:p>
            <a:pPr lvl="0"/>
            <a:endParaRPr lang="en-US" sz="1400" dirty="0">
              <a:solidFill>
                <a:srgbClr val="002060"/>
              </a:solidFill>
              <a:latin typeface="Arial" pitchFamily="34" charset="0"/>
              <a:cs typeface="Arial" pitchFamily="34" charset="0"/>
            </a:endParaRPr>
          </a:p>
          <a:p>
            <a:pPr lvl="0"/>
            <a:endParaRPr lang="en-US" sz="1400" dirty="0">
              <a:solidFill>
                <a:srgbClr val="002060"/>
              </a:solidFill>
              <a:latin typeface="Arial" pitchFamily="34" charset="0"/>
              <a:cs typeface="Arial" pitchFamily="34" charset="0"/>
            </a:endParaRPr>
          </a:p>
          <a:p>
            <a:pPr lvl="0"/>
            <a:endParaRPr lang="en-US" sz="1400" dirty="0">
              <a:solidFill>
                <a:srgbClr val="002060"/>
              </a:solidFill>
              <a:latin typeface="Arial" pitchFamily="34" charset="0"/>
              <a:cs typeface="Arial" pitchFamily="34" charset="0"/>
            </a:endParaRPr>
          </a:p>
          <a:p>
            <a:pPr lvl="0"/>
            <a:endParaRPr lang="en-US" sz="1400" dirty="0">
              <a:solidFill>
                <a:srgbClr val="002060"/>
              </a:solidFill>
              <a:latin typeface="Arial" pitchFamily="34" charset="0"/>
              <a:cs typeface="Arial" pitchFamily="34" charset="0"/>
            </a:endParaRPr>
          </a:p>
          <a:p>
            <a:pPr lvl="0"/>
            <a:endParaRPr lang="en-US" sz="1400" dirty="0">
              <a:solidFill>
                <a:srgbClr val="002060"/>
              </a:solidFill>
              <a:latin typeface="Arial" pitchFamily="34" charset="0"/>
              <a:cs typeface="Arial" pitchFamily="34" charset="0"/>
            </a:endParaRPr>
          </a:p>
          <a:p>
            <a:pPr lvl="0"/>
            <a:endParaRPr lang="en-US" sz="1400" dirty="0">
              <a:solidFill>
                <a:srgbClr val="002060"/>
              </a:solidFill>
              <a:latin typeface="Arial" pitchFamily="34" charset="0"/>
              <a:cs typeface="Arial" pitchFamily="34" charset="0"/>
            </a:endParaRPr>
          </a:p>
          <a:p>
            <a:pPr lvl="0"/>
            <a:endParaRPr lang="en-US" sz="1400" dirty="0">
              <a:solidFill>
                <a:srgbClr val="002060"/>
              </a:solidFill>
              <a:latin typeface="Arial" pitchFamily="34" charset="0"/>
              <a:cs typeface="Arial" pitchFamily="34" charset="0"/>
            </a:endParaRPr>
          </a:p>
          <a:p>
            <a:pPr lvl="0"/>
            <a:endParaRPr lang="en-US" sz="1400" dirty="0">
              <a:solidFill>
                <a:srgbClr val="002060"/>
              </a:solidFill>
              <a:latin typeface="Arial" pitchFamily="34" charset="0"/>
              <a:cs typeface="Arial" pitchFamily="34" charset="0"/>
            </a:endParaRPr>
          </a:p>
          <a:p>
            <a:pPr lvl="0"/>
            <a:endParaRPr lang="en-US" sz="1400" dirty="0">
              <a:solidFill>
                <a:srgbClr val="002060"/>
              </a:solidFill>
              <a:latin typeface="Arial" pitchFamily="34" charset="0"/>
              <a:cs typeface="Arial" pitchFamily="34" charset="0"/>
            </a:endParaRPr>
          </a:p>
          <a:p>
            <a:pPr lvl="0"/>
            <a:endParaRPr lang="en-US" sz="1400" dirty="0">
              <a:solidFill>
                <a:srgbClr val="002060"/>
              </a:solidFill>
              <a:latin typeface="Arial" pitchFamily="34" charset="0"/>
              <a:cs typeface="Arial" pitchFamily="34" charset="0"/>
            </a:endParaRPr>
          </a:p>
          <a:p>
            <a:pPr lvl="0"/>
            <a:endParaRPr lang="en-US" sz="1400" dirty="0">
              <a:solidFill>
                <a:srgbClr val="002060"/>
              </a:solidFill>
              <a:latin typeface="Arial" pitchFamily="34" charset="0"/>
              <a:cs typeface="Arial" pitchFamily="34" charset="0"/>
            </a:endParaRPr>
          </a:p>
          <a:p>
            <a:pPr lvl="0"/>
            <a:endParaRPr lang="en-IN" sz="1400" dirty="0">
              <a:latin typeface="Arial" pitchFamily="34" charset="0"/>
              <a:cs typeface="Arial" pitchFamily="34" charset="0"/>
            </a:endParaRPr>
          </a:p>
        </p:txBody>
      </p:sp>
      <p:sp>
        <p:nvSpPr>
          <p:cNvPr id="222" name="Duties of…">
            <a:extLst>
              <a:ext uri="{FF2B5EF4-FFF2-40B4-BE49-F238E27FC236}">
                <a16:creationId xmlns:a16="http://schemas.microsoft.com/office/drawing/2014/main" xmlns="" id="{645955EF-0B59-8B50-EDD7-50BB3690FF2F}"/>
              </a:ext>
            </a:extLst>
          </p:cNvPr>
          <p:cNvSpPr txBox="1"/>
          <p:nvPr/>
        </p:nvSpPr>
        <p:spPr>
          <a:xfrm>
            <a:off x="352880" y="2786719"/>
            <a:ext cx="3123185" cy="4418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018" tIns="22018" rIns="22018" bIns="22018">
            <a:spAutoFit/>
          </a:bodyPr>
          <a:lstStyle/>
          <a:p>
            <a:pPr algn="ctr">
              <a:lnSpc>
                <a:spcPct val="115000"/>
              </a:lnSpc>
              <a:spcAft>
                <a:spcPts val="750"/>
              </a:spcAft>
            </a:pPr>
            <a:r>
              <a:rPr lang="hi-IN" sz="2400" b="1" u="sng" dirty="0">
                <a:solidFill>
                  <a:srgbClr val="C00000"/>
                </a:solidFill>
              </a:rPr>
              <a:t>पाचन तंत्र के अंग</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7767AC87-DCD5-3F66-6794-30E6E94268DD}"/>
              </a:ext>
            </a:extLst>
          </p:cNvPr>
          <p:cNvSpPr txBox="1"/>
          <p:nvPr/>
        </p:nvSpPr>
        <p:spPr>
          <a:xfrm>
            <a:off x="3958264" y="2433373"/>
            <a:ext cx="3814733" cy="286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018" tIns="22018" rIns="22018" bIns="22018">
            <a:spAutoFit/>
          </a:bodyPr>
          <a:lstStyle/>
          <a:p>
            <a:pPr marL="276894" indent="-276894">
              <a:spcBef>
                <a:spcPts val="366"/>
              </a:spcBef>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lang="en-GB" sz="1576"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C93BD1EE-D99C-9111-E689-D01953BA7586}"/>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3080C62A-76D9-9E2A-108C-F98F98ED4696}"/>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6" name="Content Placeholder 2">
            <a:extLst>
              <a:ext uri="{FF2B5EF4-FFF2-40B4-BE49-F238E27FC236}">
                <a16:creationId xmlns:a16="http://schemas.microsoft.com/office/drawing/2014/main" xmlns="" id="{06332C3B-F2A8-9841-6186-F1FE3751E1DA}"/>
              </a:ext>
            </a:extLst>
          </p:cNvPr>
          <p:cNvSpPr txBox="1">
            <a:spLocks/>
          </p:cNvSpPr>
          <p:nvPr/>
        </p:nvSpPr>
        <p:spPr>
          <a:xfrm>
            <a:off x="4038599" y="1219200"/>
            <a:ext cx="5181601" cy="17907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endParaRPr lang="en-US" dirty="0"/>
          </a:p>
        </p:txBody>
      </p:sp>
      <p:sp>
        <p:nvSpPr>
          <p:cNvPr id="8" name="TextBox 7">
            <a:extLst>
              <a:ext uri="{FF2B5EF4-FFF2-40B4-BE49-F238E27FC236}">
                <a16:creationId xmlns:a16="http://schemas.microsoft.com/office/drawing/2014/main" xmlns="" id="{75047D71-AB1E-D1A4-5614-6EF57B9C2863}"/>
              </a:ext>
            </a:extLst>
          </p:cNvPr>
          <p:cNvSpPr txBox="1"/>
          <p:nvPr/>
        </p:nvSpPr>
        <p:spPr>
          <a:xfrm>
            <a:off x="3981989" y="265355"/>
            <a:ext cx="1836936" cy="523220"/>
          </a:xfrm>
          <a:prstGeom prst="rect">
            <a:avLst/>
          </a:prstGeom>
          <a:solidFill>
            <a:srgbClr val="FFCC99"/>
          </a:solidFill>
        </p:spPr>
        <p:txBody>
          <a:bodyPr wrap="square" rtlCol="0">
            <a:spAutoFit/>
          </a:bodyPr>
          <a:lstStyle/>
          <a:p>
            <a:pPr algn="ctr"/>
            <a:r>
              <a:rPr lang="hi-IN" sz="2800" b="1" u="sng" dirty="0">
                <a:solidFill>
                  <a:srgbClr val="FF0000"/>
                </a:solidFill>
              </a:rPr>
              <a:t>पेट</a:t>
            </a:r>
            <a:endParaRPr lang="en-IN" sz="2800" b="1" u="sng" dirty="0">
              <a:solidFill>
                <a:srgbClr val="FF0000"/>
              </a:solidFill>
            </a:endParaRPr>
          </a:p>
        </p:txBody>
      </p:sp>
      <p:pic>
        <p:nvPicPr>
          <p:cNvPr id="10" name="Picture 2" descr="Anatomy">
            <a:extLst>
              <a:ext uri="{FF2B5EF4-FFF2-40B4-BE49-F238E27FC236}">
                <a16:creationId xmlns:a16="http://schemas.microsoft.com/office/drawing/2014/main" xmlns="" id="{CF39BBD6-2027-F65B-AA99-AE5A70197A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371600"/>
            <a:ext cx="4881337"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050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6C7F07B-5E6A-D66C-5DBA-EA99A3FC9565}"/>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40B85CA0-6EE5-4C1D-8187-135608053B0F}"/>
              </a:ext>
            </a:extLst>
          </p:cNvPr>
          <p:cNvSpPr/>
          <p:nvPr/>
        </p:nvSpPr>
        <p:spPr>
          <a:xfrm>
            <a:off x="3864852" y="0"/>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lvl="0"/>
            <a:endParaRPr lang="en-US" sz="1400" dirty="0">
              <a:solidFill>
                <a:srgbClr val="002060"/>
              </a:solidFill>
              <a:latin typeface="Arial" pitchFamily="34" charset="0"/>
              <a:cs typeface="Arial" pitchFamily="34" charset="0"/>
            </a:endParaRPr>
          </a:p>
          <a:p>
            <a:pPr lvl="0"/>
            <a:endParaRPr lang="en-US" sz="1400" dirty="0">
              <a:solidFill>
                <a:srgbClr val="002060"/>
              </a:solidFill>
              <a:latin typeface="Arial" pitchFamily="34" charset="0"/>
              <a:cs typeface="Arial" pitchFamily="34" charset="0"/>
            </a:endParaRPr>
          </a:p>
          <a:p>
            <a:pPr lvl="0"/>
            <a:endParaRPr lang="en-US" sz="1400" dirty="0">
              <a:solidFill>
                <a:srgbClr val="002060"/>
              </a:solidFill>
              <a:latin typeface="Arial" pitchFamily="34" charset="0"/>
              <a:cs typeface="Arial" pitchFamily="34" charset="0"/>
            </a:endParaRPr>
          </a:p>
          <a:p>
            <a:pPr lvl="0"/>
            <a:endParaRPr lang="en-US" sz="1400" dirty="0">
              <a:solidFill>
                <a:srgbClr val="002060"/>
              </a:solidFill>
              <a:latin typeface="Arial" pitchFamily="34" charset="0"/>
              <a:cs typeface="Arial" pitchFamily="34" charset="0"/>
            </a:endParaRPr>
          </a:p>
          <a:p>
            <a:pPr lvl="0"/>
            <a:endParaRPr lang="en-US" sz="1400" dirty="0">
              <a:solidFill>
                <a:srgbClr val="002060"/>
              </a:solidFill>
              <a:latin typeface="Arial" pitchFamily="34" charset="0"/>
              <a:cs typeface="Arial" pitchFamily="34" charset="0"/>
            </a:endParaRPr>
          </a:p>
          <a:p>
            <a:pPr lvl="0"/>
            <a:endParaRPr lang="en-US" sz="1400" dirty="0">
              <a:solidFill>
                <a:srgbClr val="002060"/>
              </a:solidFill>
              <a:latin typeface="Arial" pitchFamily="34" charset="0"/>
              <a:cs typeface="Arial" pitchFamily="34" charset="0"/>
            </a:endParaRPr>
          </a:p>
          <a:p>
            <a:pPr lvl="0"/>
            <a:endParaRPr lang="en-US" sz="1400" dirty="0">
              <a:solidFill>
                <a:srgbClr val="002060"/>
              </a:solidFill>
              <a:latin typeface="Arial" pitchFamily="34" charset="0"/>
              <a:cs typeface="Arial" pitchFamily="34" charset="0"/>
            </a:endParaRPr>
          </a:p>
          <a:p>
            <a:pPr lvl="0"/>
            <a:endParaRPr lang="en-US" sz="1400" dirty="0">
              <a:solidFill>
                <a:srgbClr val="002060"/>
              </a:solidFill>
              <a:latin typeface="Arial" pitchFamily="34" charset="0"/>
              <a:cs typeface="Arial" pitchFamily="34" charset="0"/>
            </a:endParaRPr>
          </a:p>
          <a:p>
            <a:pPr lvl="0"/>
            <a:endParaRPr lang="en-US" sz="1400" dirty="0">
              <a:solidFill>
                <a:srgbClr val="002060"/>
              </a:solidFill>
              <a:latin typeface="Arial" pitchFamily="34" charset="0"/>
              <a:cs typeface="Arial" pitchFamily="34" charset="0"/>
            </a:endParaRPr>
          </a:p>
          <a:p>
            <a:pPr lvl="0"/>
            <a:endParaRPr lang="en-US" sz="1400" dirty="0">
              <a:solidFill>
                <a:srgbClr val="002060"/>
              </a:solidFill>
              <a:latin typeface="Arial" pitchFamily="34" charset="0"/>
              <a:cs typeface="Arial" pitchFamily="34" charset="0"/>
            </a:endParaRPr>
          </a:p>
          <a:p>
            <a:pPr lvl="0"/>
            <a:endParaRPr lang="en-US" sz="1400" dirty="0">
              <a:solidFill>
                <a:srgbClr val="002060"/>
              </a:solidFill>
              <a:latin typeface="Arial" pitchFamily="34" charset="0"/>
              <a:cs typeface="Arial" pitchFamily="34" charset="0"/>
            </a:endParaRPr>
          </a:p>
          <a:p>
            <a:pPr lvl="0"/>
            <a:endParaRPr lang="en-US" sz="1400" dirty="0">
              <a:solidFill>
                <a:srgbClr val="002060"/>
              </a:solidFill>
              <a:latin typeface="Arial" pitchFamily="34" charset="0"/>
              <a:cs typeface="Arial" pitchFamily="34" charset="0"/>
            </a:endParaRPr>
          </a:p>
          <a:p>
            <a:pPr lvl="0"/>
            <a:endParaRPr lang="en-IN" sz="1400" dirty="0">
              <a:latin typeface="Arial" pitchFamily="34" charset="0"/>
              <a:cs typeface="Arial" pitchFamily="34" charset="0"/>
            </a:endParaRPr>
          </a:p>
        </p:txBody>
      </p:sp>
      <p:sp>
        <p:nvSpPr>
          <p:cNvPr id="222" name="Duties of…">
            <a:extLst>
              <a:ext uri="{FF2B5EF4-FFF2-40B4-BE49-F238E27FC236}">
                <a16:creationId xmlns:a16="http://schemas.microsoft.com/office/drawing/2014/main" xmlns="" id="{9CB1754C-1BAC-074C-0C5B-458900192B27}"/>
              </a:ext>
            </a:extLst>
          </p:cNvPr>
          <p:cNvSpPr txBox="1"/>
          <p:nvPr/>
        </p:nvSpPr>
        <p:spPr>
          <a:xfrm>
            <a:off x="352880" y="2786719"/>
            <a:ext cx="3123185" cy="44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018" tIns="22018" rIns="22018" bIns="22018">
            <a:spAutoFit/>
          </a:bodyPr>
          <a:lstStyle/>
          <a:p>
            <a:pPr algn="ctr">
              <a:lnSpc>
                <a:spcPct val="115000"/>
              </a:lnSpc>
              <a:spcAft>
                <a:spcPts val="750"/>
              </a:spcAft>
            </a:pP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70BA89A8-5A64-E0D3-92C5-405D3597DB15}"/>
              </a:ext>
            </a:extLst>
          </p:cNvPr>
          <p:cNvSpPr txBox="1"/>
          <p:nvPr/>
        </p:nvSpPr>
        <p:spPr>
          <a:xfrm>
            <a:off x="3958264" y="2433373"/>
            <a:ext cx="3814733" cy="286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018" tIns="22018" rIns="22018" bIns="22018">
            <a:spAutoFit/>
          </a:bodyPr>
          <a:lstStyle/>
          <a:p>
            <a:pPr marL="276894" indent="-276894">
              <a:spcBef>
                <a:spcPts val="366"/>
              </a:spcBef>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lang="en-GB" sz="1576"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887523EB-0C8A-3BC5-E7A8-E473C434B455}"/>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BD32D981-F468-E01F-5A20-3C9368696BCD}"/>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6" name="Content Placeholder 2">
            <a:extLst>
              <a:ext uri="{FF2B5EF4-FFF2-40B4-BE49-F238E27FC236}">
                <a16:creationId xmlns:a16="http://schemas.microsoft.com/office/drawing/2014/main" xmlns="" id="{F09DA047-611E-D009-3128-DB7FA8BAC9AD}"/>
              </a:ext>
            </a:extLst>
          </p:cNvPr>
          <p:cNvSpPr txBox="1">
            <a:spLocks/>
          </p:cNvSpPr>
          <p:nvPr/>
        </p:nvSpPr>
        <p:spPr>
          <a:xfrm>
            <a:off x="4038599" y="1219200"/>
            <a:ext cx="5181601" cy="17907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endParaRPr lang="en-US" dirty="0"/>
          </a:p>
        </p:txBody>
      </p:sp>
      <p:sp>
        <p:nvSpPr>
          <p:cNvPr id="8" name="TextBox 7">
            <a:extLst>
              <a:ext uri="{FF2B5EF4-FFF2-40B4-BE49-F238E27FC236}">
                <a16:creationId xmlns:a16="http://schemas.microsoft.com/office/drawing/2014/main" xmlns="" id="{0DC0A31D-AD03-67A4-14AD-DA7FEBA0DD07}"/>
              </a:ext>
            </a:extLst>
          </p:cNvPr>
          <p:cNvSpPr txBox="1"/>
          <p:nvPr/>
        </p:nvSpPr>
        <p:spPr>
          <a:xfrm>
            <a:off x="3998142" y="806421"/>
            <a:ext cx="1836936" cy="523220"/>
          </a:xfrm>
          <a:prstGeom prst="rect">
            <a:avLst/>
          </a:prstGeom>
          <a:solidFill>
            <a:srgbClr val="FFCC99"/>
          </a:solidFill>
        </p:spPr>
        <p:txBody>
          <a:bodyPr wrap="square" rtlCol="0">
            <a:spAutoFit/>
          </a:bodyPr>
          <a:lstStyle/>
          <a:p>
            <a:pPr algn="ctr"/>
            <a:r>
              <a:rPr lang="hi-IN" sz="2800" b="1" u="sng" dirty="0">
                <a:solidFill>
                  <a:srgbClr val="FF0000"/>
                </a:solidFill>
              </a:rPr>
              <a:t>पेट</a:t>
            </a:r>
            <a:endParaRPr lang="en-IN" sz="2800" b="1" u="sng" dirty="0">
              <a:solidFill>
                <a:srgbClr val="FF0000"/>
              </a:solidFill>
            </a:endParaRPr>
          </a:p>
        </p:txBody>
      </p:sp>
      <p:sp>
        <p:nvSpPr>
          <p:cNvPr id="4" name="Title 3">
            <a:extLst>
              <a:ext uri="{FF2B5EF4-FFF2-40B4-BE49-F238E27FC236}">
                <a16:creationId xmlns:a16="http://schemas.microsoft.com/office/drawing/2014/main" xmlns="" id="{8042C33C-332E-1854-C915-8398B93C46C1}"/>
              </a:ext>
            </a:extLst>
          </p:cNvPr>
          <p:cNvSpPr txBox="1">
            <a:spLocks/>
          </p:cNvSpPr>
          <p:nvPr/>
        </p:nvSpPr>
        <p:spPr>
          <a:xfrm>
            <a:off x="-73512" y="2284469"/>
            <a:ext cx="3888048" cy="584775"/>
          </a:xfrm>
          <a:prstGeom prst="rect">
            <a:avLst/>
          </a:prstGeom>
        </p:spPr>
        <p:txBody>
          <a:bodyPr wrap="square">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sz="3200" b="1" u="sng" dirty="0">
                <a:solidFill>
                  <a:srgbClr val="C00000"/>
                </a:solidFill>
              </a:rPr>
              <a:t>पेट के क्षेत्र</a:t>
            </a:r>
            <a:endParaRPr lang="en-IN" sz="3200" u="sng" dirty="0">
              <a:solidFill>
                <a:srgbClr val="C00000"/>
              </a:solidFill>
            </a:endParaRPr>
          </a:p>
        </p:txBody>
      </p:sp>
      <p:pic>
        <p:nvPicPr>
          <p:cNvPr id="7" name="Picture 2" descr="Four Abdominal Quadrants and Nine Abdominal Regions ...">
            <a:extLst>
              <a:ext uri="{FF2B5EF4-FFF2-40B4-BE49-F238E27FC236}">
                <a16:creationId xmlns:a16="http://schemas.microsoft.com/office/drawing/2014/main" xmlns="" id="{F15F6CF1-8C0E-9BB2-42EE-56F2A252D4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1988" y="1482041"/>
            <a:ext cx="5162012" cy="5223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451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FAEB0B2-2A86-F7DF-EB65-A9084CC385D3}"/>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C92FFD1C-D37D-04A9-4844-6B63D9A49882}"/>
              </a:ext>
            </a:extLst>
          </p:cNvPr>
          <p:cNvSpPr/>
          <p:nvPr/>
        </p:nvSpPr>
        <p:spPr>
          <a:xfrm>
            <a:off x="3864852" y="0"/>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lvl="0"/>
            <a:endParaRPr lang="en-US" sz="1400" dirty="0">
              <a:solidFill>
                <a:srgbClr val="002060"/>
              </a:solidFill>
              <a:latin typeface="Arial" pitchFamily="34" charset="0"/>
              <a:cs typeface="Arial" pitchFamily="34" charset="0"/>
            </a:endParaRPr>
          </a:p>
          <a:p>
            <a:pPr lvl="0"/>
            <a:endParaRPr lang="en-US" sz="1400" dirty="0">
              <a:solidFill>
                <a:srgbClr val="002060"/>
              </a:solidFill>
              <a:latin typeface="Arial" pitchFamily="34" charset="0"/>
              <a:cs typeface="Arial" pitchFamily="34" charset="0"/>
            </a:endParaRPr>
          </a:p>
          <a:p>
            <a:pPr lvl="0"/>
            <a:endParaRPr lang="en-US" sz="1400" dirty="0">
              <a:solidFill>
                <a:srgbClr val="002060"/>
              </a:solidFill>
              <a:latin typeface="Arial" pitchFamily="34" charset="0"/>
              <a:cs typeface="Arial" pitchFamily="34" charset="0"/>
            </a:endParaRPr>
          </a:p>
          <a:p>
            <a:pPr lvl="0"/>
            <a:endParaRPr lang="en-US" sz="1400" dirty="0">
              <a:solidFill>
                <a:srgbClr val="002060"/>
              </a:solidFill>
              <a:latin typeface="Arial" pitchFamily="34" charset="0"/>
              <a:cs typeface="Arial" pitchFamily="34" charset="0"/>
            </a:endParaRPr>
          </a:p>
          <a:p>
            <a:pPr lvl="0"/>
            <a:endParaRPr lang="en-US" sz="1400" dirty="0">
              <a:solidFill>
                <a:srgbClr val="002060"/>
              </a:solidFill>
              <a:latin typeface="Arial" pitchFamily="34" charset="0"/>
              <a:cs typeface="Arial" pitchFamily="34" charset="0"/>
            </a:endParaRPr>
          </a:p>
          <a:p>
            <a:pPr lvl="0"/>
            <a:endParaRPr lang="en-US" sz="1400" dirty="0">
              <a:solidFill>
                <a:srgbClr val="002060"/>
              </a:solidFill>
              <a:latin typeface="Arial" pitchFamily="34" charset="0"/>
              <a:cs typeface="Arial" pitchFamily="34" charset="0"/>
            </a:endParaRPr>
          </a:p>
          <a:p>
            <a:pPr lvl="0"/>
            <a:endParaRPr lang="en-US" sz="1400" dirty="0">
              <a:solidFill>
                <a:srgbClr val="002060"/>
              </a:solidFill>
              <a:latin typeface="Arial" pitchFamily="34" charset="0"/>
              <a:cs typeface="Arial" pitchFamily="34" charset="0"/>
            </a:endParaRPr>
          </a:p>
          <a:p>
            <a:pPr lvl="0"/>
            <a:endParaRPr lang="en-US" sz="1400" dirty="0">
              <a:solidFill>
                <a:srgbClr val="002060"/>
              </a:solidFill>
              <a:latin typeface="Arial" pitchFamily="34" charset="0"/>
              <a:cs typeface="Arial" pitchFamily="34" charset="0"/>
            </a:endParaRPr>
          </a:p>
          <a:p>
            <a:pPr lvl="0"/>
            <a:endParaRPr lang="en-US" sz="1400" dirty="0">
              <a:solidFill>
                <a:srgbClr val="002060"/>
              </a:solidFill>
              <a:latin typeface="Arial" pitchFamily="34" charset="0"/>
              <a:cs typeface="Arial" pitchFamily="34" charset="0"/>
            </a:endParaRPr>
          </a:p>
          <a:p>
            <a:pPr lvl="0"/>
            <a:endParaRPr lang="en-US" sz="1400" dirty="0">
              <a:solidFill>
                <a:srgbClr val="002060"/>
              </a:solidFill>
              <a:latin typeface="Arial" pitchFamily="34" charset="0"/>
              <a:cs typeface="Arial" pitchFamily="34" charset="0"/>
            </a:endParaRPr>
          </a:p>
          <a:p>
            <a:pPr lvl="0"/>
            <a:endParaRPr lang="en-US" sz="1400" dirty="0">
              <a:solidFill>
                <a:srgbClr val="002060"/>
              </a:solidFill>
              <a:latin typeface="Arial" pitchFamily="34" charset="0"/>
              <a:cs typeface="Arial" pitchFamily="34" charset="0"/>
            </a:endParaRPr>
          </a:p>
          <a:p>
            <a:pPr lvl="0"/>
            <a:endParaRPr lang="en-US" sz="1400" dirty="0">
              <a:solidFill>
                <a:srgbClr val="002060"/>
              </a:solidFill>
              <a:latin typeface="Arial" pitchFamily="34" charset="0"/>
              <a:cs typeface="Arial" pitchFamily="34" charset="0"/>
            </a:endParaRPr>
          </a:p>
          <a:p>
            <a:pPr lvl="0"/>
            <a:endParaRPr lang="en-IN" sz="1400" dirty="0">
              <a:latin typeface="Arial" pitchFamily="34" charset="0"/>
              <a:cs typeface="Arial" pitchFamily="34" charset="0"/>
            </a:endParaRPr>
          </a:p>
        </p:txBody>
      </p:sp>
      <p:sp>
        <p:nvSpPr>
          <p:cNvPr id="222" name="Duties of…">
            <a:extLst>
              <a:ext uri="{FF2B5EF4-FFF2-40B4-BE49-F238E27FC236}">
                <a16:creationId xmlns:a16="http://schemas.microsoft.com/office/drawing/2014/main" xmlns="" id="{C0FF4E5C-49F0-2F16-5E39-1F8CE7C606A6}"/>
              </a:ext>
            </a:extLst>
          </p:cNvPr>
          <p:cNvSpPr txBox="1"/>
          <p:nvPr/>
        </p:nvSpPr>
        <p:spPr>
          <a:xfrm>
            <a:off x="352880" y="2786719"/>
            <a:ext cx="3123185" cy="44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018" tIns="22018" rIns="22018" bIns="22018">
            <a:spAutoFit/>
          </a:bodyPr>
          <a:lstStyle/>
          <a:p>
            <a:pPr algn="ctr">
              <a:lnSpc>
                <a:spcPct val="115000"/>
              </a:lnSpc>
              <a:spcAft>
                <a:spcPts val="750"/>
              </a:spcAft>
            </a:pP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9420511D-7C42-9855-5715-0A0534DD2776}"/>
              </a:ext>
            </a:extLst>
          </p:cNvPr>
          <p:cNvSpPr txBox="1"/>
          <p:nvPr/>
        </p:nvSpPr>
        <p:spPr>
          <a:xfrm>
            <a:off x="3958264" y="2433373"/>
            <a:ext cx="3814733" cy="286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018" tIns="22018" rIns="22018" bIns="22018">
            <a:spAutoFit/>
          </a:bodyPr>
          <a:lstStyle/>
          <a:p>
            <a:pPr marL="276894" indent="-276894">
              <a:spcBef>
                <a:spcPts val="366"/>
              </a:spcBef>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lang="en-GB" sz="1576"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8A89E5CA-C4B4-5555-61EC-B79B65644385}"/>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3FD6E551-BC69-2287-D6A9-B83C44292FD9}"/>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6" name="Content Placeholder 2">
            <a:extLst>
              <a:ext uri="{FF2B5EF4-FFF2-40B4-BE49-F238E27FC236}">
                <a16:creationId xmlns:a16="http://schemas.microsoft.com/office/drawing/2014/main" xmlns="" id="{621A5EFA-901F-DFD3-A6BF-AEA31103B4C9}"/>
              </a:ext>
            </a:extLst>
          </p:cNvPr>
          <p:cNvSpPr txBox="1">
            <a:spLocks/>
          </p:cNvSpPr>
          <p:nvPr/>
        </p:nvSpPr>
        <p:spPr>
          <a:xfrm>
            <a:off x="4038599" y="1219200"/>
            <a:ext cx="5181601" cy="17907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endParaRPr lang="en-US" dirty="0"/>
          </a:p>
        </p:txBody>
      </p:sp>
      <p:sp>
        <p:nvSpPr>
          <p:cNvPr id="4" name="Title 3">
            <a:extLst>
              <a:ext uri="{FF2B5EF4-FFF2-40B4-BE49-F238E27FC236}">
                <a16:creationId xmlns:a16="http://schemas.microsoft.com/office/drawing/2014/main" xmlns="" id="{5CDFC4E6-8B9E-C573-274C-29CECE1B72F7}"/>
              </a:ext>
            </a:extLst>
          </p:cNvPr>
          <p:cNvSpPr txBox="1">
            <a:spLocks/>
          </p:cNvSpPr>
          <p:nvPr/>
        </p:nvSpPr>
        <p:spPr>
          <a:xfrm>
            <a:off x="-73512" y="2284469"/>
            <a:ext cx="3888048" cy="584775"/>
          </a:xfrm>
          <a:prstGeom prst="rect">
            <a:avLst/>
          </a:prstGeom>
        </p:spPr>
        <p:txBody>
          <a:bodyPr wrap="square">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sz="3200" b="1" u="sng" dirty="0">
                <a:solidFill>
                  <a:srgbClr val="002060"/>
                </a:solidFill>
              </a:rPr>
              <a:t>निम्न पाचन अंग</a:t>
            </a:r>
            <a:endParaRPr lang="en-IN" sz="3200" dirty="0">
              <a:solidFill>
                <a:srgbClr val="002060"/>
              </a:solidFill>
            </a:endParaRPr>
          </a:p>
        </p:txBody>
      </p:sp>
      <p:pic>
        <p:nvPicPr>
          <p:cNvPr id="9" name="Picture 8" descr="Digestive System">
            <a:extLst>
              <a:ext uri="{FF2B5EF4-FFF2-40B4-BE49-F238E27FC236}">
                <a16:creationId xmlns:a16="http://schemas.microsoft.com/office/drawing/2014/main" xmlns="" id="{4B5A737C-23F5-A3F3-290E-6E684C421EA6}"/>
              </a:ext>
            </a:extLst>
          </p:cNvPr>
          <p:cNvPicPr/>
          <p:nvPr/>
        </p:nvPicPr>
        <p:blipFill>
          <a:blip r:embed="rId3"/>
          <a:srcRect/>
          <a:stretch>
            <a:fillRect/>
          </a:stretch>
        </p:blipFill>
        <p:spPr bwMode="auto">
          <a:xfrm>
            <a:off x="3950598" y="1295401"/>
            <a:ext cx="5269601" cy="5486400"/>
          </a:xfrm>
          <a:prstGeom prst="rect">
            <a:avLst/>
          </a:prstGeom>
          <a:noFill/>
          <a:ln w="9525">
            <a:noFill/>
            <a:miter lim="800000"/>
            <a:headEnd/>
            <a:tailEnd/>
          </a:ln>
        </p:spPr>
      </p:pic>
    </p:spTree>
    <p:extLst>
      <p:ext uri="{BB962C8B-B14F-4D97-AF65-F5344CB8AC3E}">
        <p14:creationId xmlns:p14="http://schemas.microsoft.com/office/powerpoint/2010/main" val="3358059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B6DF09A-1100-F3E4-4830-894B9444AF6F}"/>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077E1E7B-40A0-191A-7A18-B3FED2E20E64}"/>
              </a:ext>
            </a:extLst>
          </p:cNvPr>
          <p:cNvSpPr/>
          <p:nvPr/>
        </p:nvSpPr>
        <p:spPr>
          <a:xfrm>
            <a:off x="3792094" y="0"/>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endParaRPr lang="en-US" sz="2400" b="1" u="sng" dirty="0">
              <a:solidFill>
                <a:srgbClr val="00B050"/>
              </a:solidFill>
            </a:endParaRPr>
          </a:p>
          <a:p>
            <a:r>
              <a:rPr lang="hi-IN" sz="2400" b="1" u="sng" dirty="0">
                <a:solidFill>
                  <a:srgbClr val="00B050"/>
                </a:solidFill>
              </a:rPr>
              <a:t>छोटी आंत </a:t>
            </a:r>
            <a:r>
              <a:rPr lang="en-US" sz="2400" b="1" u="sng" dirty="0">
                <a:solidFill>
                  <a:srgbClr val="00B050"/>
                </a:solidFill>
              </a:rPr>
              <a:t>:</a:t>
            </a:r>
            <a:r>
              <a:rPr lang="en-GB" sz="2400" dirty="0">
                <a:solidFill>
                  <a:srgbClr val="00B050"/>
                </a:solidFill>
              </a:rPr>
              <a:t> </a:t>
            </a:r>
            <a:endParaRPr lang="en-GB" sz="200" dirty="0">
              <a:solidFill>
                <a:srgbClr val="00B050"/>
              </a:solidFill>
            </a:endParaRPr>
          </a:p>
        </p:txBody>
      </p:sp>
      <p:sp>
        <p:nvSpPr>
          <p:cNvPr id="222" name="Duties of…">
            <a:extLst>
              <a:ext uri="{FF2B5EF4-FFF2-40B4-BE49-F238E27FC236}">
                <a16:creationId xmlns:a16="http://schemas.microsoft.com/office/drawing/2014/main" xmlns="" id="{050C61E7-7E86-E741-2B6F-BF582284E1F9}"/>
              </a:ext>
            </a:extLst>
          </p:cNvPr>
          <p:cNvSpPr txBox="1"/>
          <p:nvPr/>
        </p:nvSpPr>
        <p:spPr>
          <a:xfrm>
            <a:off x="352880" y="2786719"/>
            <a:ext cx="3123185" cy="44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018" tIns="22018" rIns="22018" bIns="22018">
            <a:spAutoFit/>
          </a:bodyPr>
          <a:lstStyle/>
          <a:p>
            <a:pPr algn="ctr">
              <a:lnSpc>
                <a:spcPct val="115000"/>
              </a:lnSpc>
              <a:spcAft>
                <a:spcPts val="750"/>
              </a:spcAft>
            </a:pP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B22DA208-0527-DC3C-EF0E-CAA4A22C8D6B}"/>
              </a:ext>
            </a:extLst>
          </p:cNvPr>
          <p:cNvSpPr txBox="1"/>
          <p:nvPr/>
        </p:nvSpPr>
        <p:spPr>
          <a:xfrm>
            <a:off x="3958264" y="2433373"/>
            <a:ext cx="3814733" cy="286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018" tIns="22018" rIns="22018" bIns="22018">
            <a:spAutoFit/>
          </a:bodyPr>
          <a:lstStyle/>
          <a:p>
            <a:pPr marL="276894" indent="-276894">
              <a:spcBef>
                <a:spcPts val="366"/>
              </a:spcBef>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lang="en-GB" sz="1576"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88525883-886A-2A6E-D51E-27031CC2ABFA}"/>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20EBE9DD-371D-0E2F-6EE4-83A55B47F175}"/>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6" name="Content Placeholder 2">
            <a:extLst>
              <a:ext uri="{FF2B5EF4-FFF2-40B4-BE49-F238E27FC236}">
                <a16:creationId xmlns:a16="http://schemas.microsoft.com/office/drawing/2014/main" xmlns="" id="{33D3FFBE-893A-95E6-6FDC-378F353A1E7B}"/>
              </a:ext>
            </a:extLst>
          </p:cNvPr>
          <p:cNvSpPr txBox="1">
            <a:spLocks/>
          </p:cNvSpPr>
          <p:nvPr/>
        </p:nvSpPr>
        <p:spPr>
          <a:xfrm>
            <a:off x="4038599" y="1219200"/>
            <a:ext cx="5181601" cy="17907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endParaRPr lang="en-US" dirty="0"/>
          </a:p>
        </p:txBody>
      </p:sp>
      <p:sp>
        <p:nvSpPr>
          <p:cNvPr id="8" name="TextBox 7">
            <a:extLst>
              <a:ext uri="{FF2B5EF4-FFF2-40B4-BE49-F238E27FC236}">
                <a16:creationId xmlns:a16="http://schemas.microsoft.com/office/drawing/2014/main" xmlns="" id="{E5B24A8C-EDE0-02CF-0B90-C2A284EB5EEC}"/>
              </a:ext>
            </a:extLst>
          </p:cNvPr>
          <p:cNvSpPr txBox="1"/>
          <p:nvPr/>
        </p:nvSpPr>
        <p:spPr>
          <a:xfrm>
            <a:off x="863749" y="2419233"/>
            <a:ext cx="2095893" cy="1077218"/>
          </a:xfrm>
          <a:prstGeom prst="rect">
            <a:avLst/>
          </a:prstGeom>
          <a:noFill/>
        </p:spPr>
        <p:txBody>
          <a:bodyPr wrap="square">
            <a:spAutoFit/>
          </a:bodyPr>
          <a:lstStyle/>
          <a:p>
            <a:pPr algn="ctr"/>
            <a:r>
              <a:rPr lang="hi-IN" sz="3200" b="1" u="sng" dirty="0">
                <a:solidFill>
                  <a:srgbClr val="FF0000"/>
                </a:solidFill>
              </a:rPr>
              <a:t>निम्न पाचन अंग</a:t>
            </a:r>
            <a:endParaRPr lang="en-IN" sz="3200" dirty="0">
              <a:solidFill>
                <a:srgbClr val="FF0000"/>
              </a:solidFill>
            </a:endParaRPr>
          </a:p>
        </p:txBody>
      </p:sp>
      <p:sp>
        <p:nvSpPr>
          <p:cNvPr id="10" name="TextBox 9">
            <a:extLst>
              <a:ext uri="{FF2B5EF4-FFF2-40B4-BE49-F238E27FC236}">
                <a16:creationId xmlns:a16="http://schemas.microsoft.com/office/drawing/2014/main" xmlns="" id="{7846F92B-ECAD-5A24-3E17-93EF1FF64C96}"/>
              </a:ext>
            </a:extLst>
          </p:cNvPr>
          <p:cNvSpPr txBox="1"/>
          <p:nvPr/>
        </p:nvSpPr>
        <p:spPr>
          <a:xfrm>
            <a:off x="3877840" y="1143000"/>
            <a:ext cx="5266159" cy="4154984"/>
          </a:xfrm>
          <a:prstGeom prst="rect">
            <a:avLst/>
          </a:prstGeom>
          <a:noFill/>
        </p:spPr>
        <p:txBody>
          <a:bodyPr wrap="square" rtlCol="0">
            <a:spAutoFit/>
          </a:bodyPr>
          <a:lstStyle/>
          <a:p>
            <a:pPr marL="342900" lvl="0" indent="-342900">
              <a:buFont typeface="Wingdings" pitchFamily="2" charset="2"/>
              <a:buChar char="§"/>
            </a:pPr>
            <a:r>
              <a:rPr lang="hi-IN" sz="2400" dirty="0">
                <a:solidFill>
                  <a:srgbClr val="002060"/>
                </a:solidFill>
              </a:rPr>
              <a:t>ट्यूब जैसी संरचना</a:t>
            </a:r>
          </a:p>
          <a:p>
            <a:pPr marL="342900" lvl="0" indent="-342900">
              <a:buFont typeface="Wingdings" pitchFamily="2" charset="2"/>
              <a:buChar char="§"/>
            </a:pPr>
            <a:r>
              <a:rPr lang="hi-IN" sz="2400" dirty="0">
                <a:solidFill>
                  <a:srgbClr val="002060"/>
                </a:solidFill>
              </a:rPr>
              <a:t>लगभग 21 फीट लंबी</a:t>
            </a:r>
          </a:p>
          <a:p>
            <a:pPr marL="342900" lvl="0" indent="-342900">
              <a:buFont typeface="Wingdings" pitchFamily="2" charset="2"/>
              <a:buChar char="§"/>
            </a:pPr>
            <a:r>
              <a:rPr lang="hi-IN" sz="2400" dirty="0">
                <a:solidFill>
                  <a:srgbClr val="002060"/>
                </a:solidFill>
              </a:rPr>
              <a:t>छोटी आंत में भोजन का पाचन और पोषक तत्वों का अवशोषण होता है</a:t>
            </a:r>
          </a:p>
          <a:p>
            <a:pPr marL="342900" lvl="0" indent="-342900">
              <a:buFont typeface="Wingdings" pitchFamily="2" charset="2"/>
              <a:buChar char="§"/>
            </a:pPr>
            <a:r>
              <a:rPr lang="hi-IN" sz="2400" dirty="0">
                <a:solidFill>
                  <a:srgbClr val="002060"/>
                </a:solidFill>
              </a:rPr>
              <a:t>छोटी आंत की म्यूकस झिल्ली में ग्रंथियां होती हैं जो आंत का रस स्रावित करती हैं</a:t>
            </a:r>
          </a:p>
          <a:p>
            <a:pPr marL="342900" lvl="0" indent="-342900">
              <a:buFont typeface="Wingdings" pitchFamily="2" charset="2"/>
              <a:buChar char="§"/>
            </a:pPr>
            <a:r>
              <a:rPr lang="hi-IN" sz="2400" dirty="0">
                <a:solidFill>
                  <a:srgbClr val="002060"/>
                </a:solidFill>
              </a:rPr>
              <a:t>इलियम के निचले हिस्से में, सब-म्यूकस परत में लिम्फैटिक ऊतक होता है जो गांठ जैसी संरचनाएँ बनाता है, जिन्हें 'पेयर पैचेस' कहा जाता है (टाइफाइड बुखार में ये प्रभावित हो जाते हैं)</a:t>
            </a:r>
            <a:endParaRPr lang="en-IN" dirty="0">
              <a:solidFill>
                <a:srgbClr val="002060"/>
              </a:solidFill>
            </a:endParaRPr>
          </a:p>
        </p:txBody>
      </p:sp>
    </p:spTree>
    <p:extLst>
      <p:ext uri="{BB962C8B-B14F-4D97-AF65-F5344CB8AC3E}">
        <p14:creationId xmlns:p14="http://schemas.microsoft.com/office/powerpoint/2010/main" val="1726788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F56DADA-B7E8-97E8-0F55-10027842E48F}"/>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315CB0ED-834E-A7CC-6EB4-CEE0C6854216}"/>
              </a:ext>
            </a:extLst>
          </p:cNvPr>
          <p:cNvSpPr/>
          <p:nvPr/>
        </p:nvSpPr>
        <p:spPr>
          <a:xfrm>
            <a:off x="3792094" y="0"/>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endParaRPr lang="en-US" sz="2400" b="1" u="sng" dirty="0">
              <a:solidFill>
                <a:srgbClr val="00B0F0"/>
              </a:solidFill>
              <a:latin typeface="Calibri" panose="020F0502020204030204" pitchFamily="34" charset="0"/>
              <a:ea typeface="Times New Roman" panose="02020603050405020304" pitchFamily="18" charset="0"/>
              <a:cs typeface="Mangal" panose="02040503050203030202" pitchFamily="18" charset="0"/>
            </a:endParaRPr>
          </a:p>
          <a:p>
            <a:endParaRPr lang="en-US" sz="2400" b="1" u="sng" dirty="0">
              <a:solidFill>
                <a:srgbClr val="00B0F0"/>
              </a:solidFill>
              <a:latin typeface="Calibri" panose="020F0502020204030204" pitchFamily="34" charset="0"/>
              <a:ea typeface="Times New Roman" panose="02020603050405020304" pitchFamily="18" charset="0"/>
              <a:cs typeface="Mangal" panose="02040503050203030202" pitchFamily="18" charset="0"/>
            </a:endParaRPr>
          </a:p>
          <a:p>
            <a:r>
              <a:rPr lang="hi-IN" sz="2400" b="1" u="sng" dirty="0">
                <a:solidFill>
                  <a:srgbClr val="00B0F0"/>
                </a:solidFill>
                <a:latin typeface="Calibri" panose="020F0502020204030204" pitchFamily="34" charset="0"/>
                <a:ea typeface="Times New Roman" panose="02020603050405020304" pitchFamily="18" charset="0"/>
                <a:cs typeface="Mangal" panose="02040503050203030202" pitchFamily="18" charset="0"/>
              </a:rPr>
              <a:t>बड़ी</a:t>
            </a:r>
            <a:r>
              <a:rPr lang="hi-IN" sz="2400" b="1" u="sng" dirty="0">
                <a:solidFill>
                  <a:srgbClr val="00B050"/>
                </a:solidFill>
              </a:rPr>
              <a:t> </a:t>
            </a:r>
            <a:r>
              <a:rPr lang="hi-IN" sz="2400" b="1" u="sng" dirty="0">
                <a:solidFill>
                  <a:srgbClr val="00B0F0"/>
                </a:solidFill>
              </a:rPr>
              <a:t>आंत</a:t>
            </a:r>
            <a:endParaRPr lang="en-GB" sz="2400" dirty="0">
              <a:solidFill>
                <a:srgbClr val="00B0F0"/>
              </a:solidFill>
            </a:endParaRPr>
          </a:p>
        </p:txBody>
      </p:sp>
      <p:sp>
        <p:nvSpPr>
          <p:cNvPr id="222" name="Duties of…">
            <a:extLst>
              <a:ext uri="{FF2B5EF4-FFF2-40B4-BE49-F238E27FC236}">
                <a16:creationId xmlns:a16="http://schemas.microsoft.com/office/drawing/2014/main" xmlns="" id="{239B44B6-2B4F-1DCB-4723-F4758F60D5BB}"/>
              </a:ext>
            </a:extLst>
          </p:cNvPr>
          <p:cNvSpPr txBox="1"/>
          <p:nvPr/>
        </p:nvSpPr>
        <p:spPr>
          <a:xfrm>
            <a:off x="352880" y="2786719"/>
            <a:ext cx="3123185" cy="44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018" tIns="22018" rIns="22018" bIns="22018">
            <a:spAutoFit/>
          </a:bodyPr>
          <a:lstStyle/>
          <a:p>
            <a:pPr algn="ctr">
              <a:lnSpc>
                <a:spcPct val="115000"/>
              </a:lnSpc>
              <a:spcAft>
                <a:spcPts val="750"/>
              </a:spcAft>
            </a:pP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B923CC88-DACF-96EC-0F7F-3D07803FB013}"/>
              </a:ext>
            </a:extLst>
          </p:cNvPr>
          <p:cNvSpPr txBox="1"/>
          <p:nvPr/>
        </p:nvSpPr>
        <p:spPr>
          <a:xfrm>
            <a:off x="3958264" y="2433373"/>
            <a:ext cx="3814733" cy="286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018" tIns="22018" rIns="22018" bIns="22018">
            <a:spAutoFit/>
          </a:bodyPr>
          <a:lstStyle/>
          <a:p>
            <a:pPr marL="276894" indent="-276894">
              <a:spcBef>
                <a:spcPts val="366"/>
              </a:spcBef>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lang="en-GB" sz="1576"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E9319FFE-E307-33A9-CA03-7D81C48DDAA5}"/>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B456AB2F-40C3-A756-7FBD-4650E3F8B731}"/>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6" name="Content Placeholder 2">
            <a:extLst>
              <a:ext uri="{FF2B5EF4-FFF2-40B4-BE49-F238E27FC236}">
                <a16:creationId xmlns:a16="http://schemas.microsoft.com/office/drawing/2014/main" xmlns="" id="{661532BC-C412-264E-C69F-5B4553F7DCFB}"/>
              </a:ext>
            </a:extLst>
          </p:cNvPr>
          <p:cNvSpPr txBox="1">
            <a:spLocks/>
          </p:cNvSpPr>
          <p:nvPr/>
        </p:nvSpPr>
        <p:spPr>
          <a:xfrm>
            <a:off x="4038599" y="1219200"/>
            <a:ext cx="5181601" cy="17907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endParaRPr lang="en-US" dirty="0"/>
          </a:p>
        </p:txBody>
      </p:sp>
      <p:sp>
        <p:nvSpPr>
          <p:cNvPr id="8" name="TextBox 7">
            <a:extLst>
              <a:ext uri="{FF2B5EF4-FFF2-40B4-BE49-F238E27FC236}">
                <a16:creationId xmlns:a16="http://schemas.microsoft.com/office/drawing/2014/main" xmlns="" id="{A171B8D4-85D6-B609-BCF7-6CE332C3E2C0}"/>
              </a:ext>
            </a:extLst>
          </p:cNvPr>
          <p:cNvSpPr txBox="1"/>
          <p:nvPr/>
        </p:nvSpPr>
        <p:spPr>
          <a:xfrm>
            <a:off x="863749" y="2419233"/>
            <a:ext cx="2095893" cy="1077218"/>
          </a:xfrm>
          <a:prstGeom prst="rect">
            <a:avLst/>
          </a:prstGeom>
          <a:noFill/>
        </p:spPr>
        <p:txBody>
          <a:bodyPr wrap="square">
            <a:spAutoFit/>
          </a:bodyPr>
          <a:lstStyle/>
          <a:p>
            <a:pPr algn="ctr"/>
            <a:r>
              <a:rPr lang="hi-IN" sz="3200" b="1" u="sng" dirty="0">
                <a:solidFill>
                  <a:srgbClr val="FF0000"/>
                </a:solidFill>
              </a:rPr>
              <a:t>निम्न पाचन अंग</a:t>
            </a:r>
            <a:endParaRPr lang="en-IN" sz="3200" dirty="0">
              <a:solidFill>
                <a:srgbClr val="FF0000"/>
              </a:solidFill>
            </a:endParaRPr>
          </a:p>
        </p:txBody>
      </p:sp>
      <p:sp>
        <p:nvSpPr>
          <p:cNvPr id="4" name="TextBox 3">
            <a:extLst>
              <a:ext uri="{FF2B5EF4-FFF2-40B4-BE49-F238E27FC236}">
                <a16:creationId xmlns:a16="http://schemas.microsoft.com/office/drawing/2014/main" xmlns="" id="{BF0AF6B0-1CA6-1DFB-B3EB-5BA1B617310C}"/>
              </a:ext>
            </a:extLst>
          </p:cNvPr>
          <p:cNvSpPr txBox="1"/>
          <p:nvPr/>
        </p:nvSpPr>
        <p:spPr>
          <a:xfrm>
            <a:off x="3792093" y="1221399"/>
            <a:ext cx="5351907" cy="5020862"/>
          </a:xfrm>
          <a:prstGeom prst="rect">
            <a:avLst/>
          </a:prstGeom>
          <a:noFill/>
        </p:spPr>
        <p:txBody>
          <a:bodyPr wrap="square" rtlCol="0">
            <a:spAutoFit/>
          </a:bodyPr>
          <a:lstStyle/>
          <a:p>
            <a:pPr marL="342900" lvl="0" indent="-342900" algn="just">
              <a:lnSpc>
                <a:spcPct val="115000"/>
              </a:lnSpc>
              <a:buFont typeface="Wingdings" panose="05000000000000000000" pitchFamily="2" charset="2"/>
              <a:buChar char=""/>
            </a:pPr>
            <a:r>
              <a:rPr lang="hi-IN" sz="2400" dirty="0">
                <a:solidFill>
                  <a:srgbClr val="002060"/>
                </a:solidFill>
                <a:ea typeface="Times New Roman" panose="02020603050405020304" pitchFamily="18" charset="0"/>
                <a:cs typeface="Mangal" panose="02040503050203030202" pitchFamily="18" charset="0"/>
              </a:rPr>
              <a:t>छोटी आंत से चौड़ी</a:t>
            </a:r>
          </a:p>
          <a:p>
            <a:pPr marL="342900" lvl="0" indent="-342900" algn="just">
              <a:lnSpc>
                <a:spcPct val="115000"/>
              </a:lnSpc>
              <a:buFont typeface="Wingdings" panose="05000000000000000000" pitchFamily="2" charset="2"/>
              <a:buChar char=""/>
            </a:pPr>
            <a:r>
              <a:rPr lang="hi-IN" sz="2400" dirty="0">
                <a:solidFill>
                  <a:srgbClr val="002060"/>
                </a:solidFill>
                <a:ea typeface="Times New Roman" panose="02020603050405020304" pitchFamily="18" charset="0"/>
                <a:cs typeface="Mangal" panose="02040503050203030202" pitchFamily="18" charset="0"/>
              </a:rPr>
              <a:t>लगभग 1.5 मीटर लंबी</a:t>
            </a:r>
            <a:endParaRPr lang="en-IN" sz="2400" dirty="0">
              <a:solidFill>
                <a:srgbClr val="002060"/>
              </a:solidFill>
              <a:ea typeface="Times New Roman" panose="02020603050405020304" pitchFamily="18" charset="0"/>
              <a:cs typeface="Mangal" panose="02040503050203030202" pitchFamily="18" charset="0"/>
            </a:endParaRPr>
          </a:p>
          <a:p>
            <a:pPr marL="342900" lvl="0" indent="-342900" algn="just">
              <a:lnSpc>
                <a:spcPct val="115000"/>
              </a:lnSpc>
              <a:buFont typeface="Wingdings" panose="05000000000000000000" pitchFamily="2" charset="2"/>
              <a:buChar char=""/>
            </a:pPr>
            <a:r>
              <a:rPr lang="hi-IN" sz="2400" u="sng" dirty="0">
                <a:solidFill>
                  <a:srgbClr val="7030A0"/>
                </a:solidFill>
                <a:ea typeface="Times New Roman" panose="02020603050405020304" pitchFamily="18" charset="0"/>
                <a:cs typeface="Mangal" panose="02040503050203030202" pitchFamily="18" charset="0"/>
              </a:rPr>
              <a:t>पार्ट्स</a:t>
            </a:r>
            <a:r>
              <a:rPr lang="en-US" sz="2400" dirty="0">
                <a:solidFill>
                  <a:srgbClr val="7030A0"/>
                </a:solidFill>
                <a:ea typeface="Times New Roman" panose="02020603050405020304" pitchFamily="18" charset="0"/>
                <a:cs typeface="Mangal" panose="02040503050203030202" pitchFamily="18" charset="0"/>
              </a:rPr>
              <a:t>–</a:t>
            </a:r>
          </a:p>
          <a:p>
            <a:pPr indent="90170" algn="just">
              <a:lnSpc>
                <a:spcPct val="115000"/>
              </a:lnSpc>
              <a:spcAft>
                <a:spcPts val="1000"/>
              </a:spcAft>
            </a:pPr>
            <a:r>
              <a:rPr lang="hi-IN" sz="2400" dirty="0">
                <a:solidFill>
                  <a:srgbClr val="002060"/>
                </a:solidFill>
                <a:ea typeface="Times New Roman" panose="02020603050405020304" pitchFamily="18" charset="0"/>
                <a:cs typeface="Mangal" panose="02040503050203030202" pitchFamily="18" charset="0"/>
              </a:rPr>
              <a:t>सीकम</a:t>
            </a:r>
            <a:endParaRPr lang="en-IN" sz="2400" dirty="0">
              <a:solidFill>
                <a:srgbClr val="002060"/>
              </a:solidFill>
              <a:ea typeface="Times New Roman" panose="02020603050405020304" pitchFamily="18" charset="0"/>
              <a:cs typeface="Mangal" panose="02040503050203030202" pitchFamily="18" charset="0"/>
            </a:endParaRPr>
          </a:p>
          <a:p>
            <a:pPr marL="342900" indent="-342900" algn="just">
              <a:lnSpc>
                <a:spcPct val="115000"/>
              </a:lnSpc>
              <a:spcAft>
                <a:spcPts val="1000"/>
              </a:spcAft>
              <a:buFont typeface="Wingdings" pitchFamily="2" charset="2"/>
              <a:buChar char="§"/>
            </a:pPr>
            <a:r>
              <a:rPr lang="hi-IN" sz="2400" dirty="0">
                <a:solidFill>
                  <a:srgbClr val="002060"/>
                </a:solidFill>
                <a:ea typeface="Times New Roman" panose="02020603050405020304" pitchFamily="18" charset="0"/>
                <a:cs typeface="Mangal" panose="02040503050203030202" pitchFamily="18" charset="0"/>
              </a:rPr>
              <a:t>यह एक थैली के आकार का चौड़ा भाग है जो दाहिनी इलियाक फोसा में स्थित होता है। </a:t>
            </a:r>
            <a:endParaRPr lang="en-IN" sz="2400" dirty="0">
              <a:solidFill>
                <a:srgbClr val="002060"/>
              </a:solidFill>
              <a:ea typeface="Times New Roman" panose="02020603050405020304" pitchFamily="18" charset="0"/>
              <a:cs typeface="Mangal" panose="02040503050203030202" pitchFamily="18" charset="0"/>
            </a:endParaRPr>
          </a:p>
          <a:p>
            <a:pPr marL="342900" indent="-342900" algn="just">
              <a:lnSpc>
                <a:spcPct val="115000"/>
              </a:lnSpc>
              <a:spcAft>
                <a:spcPts val="1000"/>
              </a:spcAft>
              <a:buFont typeface="Wingdings" pitchFamily="2" charset="2"/>
              <a:buChar char="§"/>
            </a:pPr>
            <a:r>
              <a:rPr lang="hi-IN" sz="2400" dirty="0">
                <a:solidFill>
                  <a:srgbClr val="002060"/>
                </a:solidFill>
                <a:ea typeface="Times New Roman" panose="02020603050405020304" pitchFamily="18" charset="0"/>
                <a:cs typeface="Mangal" panose="02040503050203030202" pitchFamily="18" charset="0"/>
              </a:rPr>
              <a:t>इलियम (छोटी आंत) इलियो-सीकल वाल्व के माध्यम से इसमें प्रवेश करती है, जो भोजन को वापस इलियम में जाने से रोकता है।</a:t>
            </a:r>
            <a:endParaRPr lang="en-IN" sz="2400" dirty="0">
              <a:solidFill>
                <a:srgbClr val="002060"/>
              </a:solidFill>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111567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0747D6F-4757-DD8C-B0B3-2C8C70918729}"/>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B1B7A6DB-D451-EEC8-8FC9-FCF87CEA125A}"/>
              </a:ext>
            </a:extLst>
          </p:cNvPr>
          <p:cNvSpPr/>
          <p:nvPr/>
        </p:nvSpPr>
        <p:spPr>
          <a:xfrm>
            <a:off x="3792094" y="0"/>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endParaRPr lang="en-US" sz="2400" b="1" u="sng" dirty="0">
              <a:solidFill>
                <a:srgbClr val="00B0F0"/>
              </a:solidFill>
              <a:latin typeface="Calibri" panose="020F0502020204030204" pitchFamily="34" charset="0"/>
              <a:ea typeface="Times New Roman" panose="02020603050405020304" pitchFamily="18" charset="0"/>
              <a:cs typeface="Mangal" panose="02040503050203030202" pitchFamily="18" charset="0"/>
            </a:endParaRPr>
          </a:p>
          <a:p>
            <a:endParaRPr lang="en-US" sz="2400" b="1" u="sng" dirty="0">
              <a:solidFill>
                <a:srgbClr val="00B0F0"/>
              </a:solidFill>
              <a:latin typeface="Calibri" panose="020F0502020204030204" pitchFamily="34" charset="0"/>
              <a:ea typeface="Times New Roman" panose="02020603050405020304" pitchFamily="18" charset="0"/>
              <a:cs typeface="Mangal" panose="02040503050203030202" pitchFamily="18" charset="0"/>
            </a:endParaRPr>
          </a:p>
        </p:txBody>
      </p:sp>
      <p:sp>
        <p:nvSpPr>
          <p:cNvPr id="222" name="Duties of…">
            <a:extLst>
              <a:ext uri="{FF2B5EF4-FFF2-40B4-BE49-F238E27FC236}">
                <a16:creationId xmlns:a16="http://schemas.microsoft.com/office/drawing/2014/main" xmlns="" id="{A6BB2B0D-D1C5-5C7E-AEFD-E6A1CDE15ED9}"/>
              </a:ext>
            </a:extLst>
          </p:cNvPr>
          <p:cNvSpPr txBox="1"/>
          <p:nvPr/>
        </p:nvSpPr>
        <p:spPr>
          <a:xfrm>
            <a:off x="352880" y="2786719"/>
            <a:ext cx="3123185" cy="44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018" tIns="22018" rIns="22018" bIns="22018">
            <a:spAutoFit/>
          </a:bodyPr>
          <a:lstStyle/>
          <a:p>
            <a:pPr algn="ctr">
              <a:lnSpc>
                <a:spcPct val="115000"/>
              </a:lnSpc>
              <a:spcAft>
                <a:spcPts val="750"/>
              </a:spcAft>
            </a:pP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A476C0B0-E0EF-744E-810C-F234DD4B51F0}"/>
              </a:ext>
            </a:extLst>
          </p:cNvPr>
          <p:cNvSpPr txBox="1"/>
          <p:nvPr/>
        </p:nvSpPr>
        <p:spPr>
          <a:xfrm>
            <a:off x="3958264" y="2433373"/>
            <a:ext cx="3814733" cy="286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018" tIns="22018" rIns="22018" bIns="22018">
            <a:spAutoFit/>
          </a:bodyPr>
          <a:lstStyle/>
          <a:p>
            <a:pPr marL="276894" indent="-276894">
              <a:spcBef>
                <a:spcPts val="366"/>
              </a:spcBef>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lang="en-GB" sz="1576"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79DE1D65-268E-E0C7-0B6E-D1C2FFF27F7A}"/>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20E6C222-AAAB-F029-B17E-149114BFE270}"/>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6" name="Content Placeholder 2">
            <a:extLst>
              <a:ext uri="{FF2B5EF4-FFF2-40B4-BE49-F238E27FC236}">
                <a16:creationId xmlns:a16="http://schemas.microsoft.com/office/drawing/2014/main" xmlns="" id="{0E046C4F-F02C-36C3-35D2-F0848D95E95C}"/>
              </a:ext>
            </a:extLst>
          </p:cNvPr>
          <p:cNvSpPr txBox="1">
            <a:spLocks/>
          </p:cNvSpPr>
          <p:nvPr/>
        </p:nvSpPr>
        <p:spPr>
          <a:xfrm>
            <a:off x="4038599" y="1219200"/>
            <a:ext cx="5181601" cy="17907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endParaRPr lang="en-US" dirty="0"/>
          </a:p>
        </p:txBody>
      </p:sp>
      <p:sp>
        <p:nvSpPr>
          <p:cNvPr id="8" name="TextBox 7">
            <a:extLst>
              <a:ext uri="{FF2B5EF4-FFF2-40B4-BE49-F238E27FC236}">
                <a16:creationId xmlns:a16="http://schemas.microsoft.com/office/drawing/2014/main" xmlns="" id="{AFBA66AB-F889-13DC-E887-E299751BEC8B}"/>
              </a:ext>
            </a:extLst>
          </p:cNvPr>
          <p:cNvSpPr txBox="1"/>
          <p:nvPr/>
        </p:nvSpPr>
        <p:spPr>
          <a:xfrm>
            <a:off x="863749" y="2419233"/>
            <a:ext cx="2095893" cy="584775"/>
          </a:xfrm>
          <a:prstGeom prst="rect">
            <a:avLst/>
          </a:prstGeom>
          <a:noFill/>
        </p:spPr>
        <p:txBody>
          <a:bodyPr wrap="square">
            <a:spAutoFit/>
          </a:bodyPr>
          <a:lstStyle/>
          <a:p>
            <a:r>
              <a:rPr lang="hi-IN" sz="32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बड़ी</a:t>
            </a:r>
            <a:r>
              <a:rPr lang="hi-IN" sz="3200" b="1" u="sng" dirty="0">
                <a:solidFill>
                  <a:srgbClr val="FF0000"/>
                </a:solidFill>
              </a:rPr>
              <a:t> आंत</a:t>
            </a:r>
            <a:endParaRPr lang="en-GB" sz="3200" dirty="0">
              <a:solidFill>
                <a:srgbClr val="FF0000"/>
              </a:solidFill>
            </a:endParaRPr>
          </a:p>
        </p:txBody>
      </p:sp>
      <p:sp>
        <p:nvSpPr>
          <p:cNvPr id="7" name="Content Placeholder 2">
            <a:extLst>
              <a:ext uri="{FF2B5EF4-FFF2-40B4-BE49-F238E27FC236}">
                <a16:creationId xmlns:a16="http://schemas.microsoft.com/office/drawing/2014/main" xmlns="" id="{554A5B92-037D-EC0C-1AC2-0B0C98238F89}"/>
              </a:ext>
            </a:extLst>
          </p:cNvPr>
          <p:cNvSpPr txBox="1">
            <a:spLocks/>
          </p:cNvSpPr>
          <p:nvPr/>
        </p:nvSpPr>
        <p:spPr>
          <a:xfrm>
            <a:off x="3792093" y="1295400"/>
            <a:ext cx="5351907" cy="5486400"/>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GB" sz="1050" dirty="0"/>
          </a:p>
          <a:p>
            <a:pPr marL="90170" indent="228600" algn="just">
              <a:lnSpc>
                <a:spcPct val="115000"/>
              </a:lnSpc>
              <a:spcAft>
                <a:spcPts val="1000"/>
              </a:spcAft>
            </a:pPr>
            <a:r>
              <a:rPr lang="en-US" sz="2800" b="1" u="sng" dirty="0">
                <a:solidFill>
                  <a:srgbClr val="FF0000"/>
                </a:solidFill>
                <a:latin typeface="Bookman Old Style" panose="02050604050505020204" pitchFamily="18" charset="0"/>
                <a:ea typeface="Times New Roman" panose="02020603050405020304" pitchFamily="18" charset="0"/>
                <a:cs typeface="Mangal" panose="02040503050203030202" pitchFamily="18" charset="0"/>
              </a:rPr>
              <a:t>APPENDIX</a:t>
            </a:r>
            <a:endParaRPr lang="en-IN" sz="2800" b="1" dirty="0">
              <a:solidFill>
                <a:srgbClr val="FF0000"/>
              </a:solidFill>
              <a:latin typeface="Calibri" panose="020F0502020204030204" pitchFamily="34" charset="0"/>
              <a:ea typeface="Times New Roman" panose="02020603050405020304" pitchFamily="18" charset="0"/>
              <a:cs typeface="Mangal" panose="02040503050203030202" pitchFamily="18" charset="0"/>
            </a:endParaRPr>
          </a:p>
          <a:p>
            <a:pPr algn="just">
              <a:lnSpc>
                <a:spcPct val="115000"/>
              </a:lnSpc>
              <a:buFont typeface="Symbol" panose="05050102010706020507" pitchFamily="18" charset="2"/>
              <a:buChar char=""/>
            </a:pPr>
            <a:r>
              <a:rPr lang="hi-IN" sz="2800" dirty="0">
                <a:solidFill>
                  <a:srgbClr val="002060"/>
                </a:solidFill>
                <a:latin typeface="Bookman Old Style" panose="02050604050505020204" pitchFamily="18" charset="0"/>
                <a:ea typeface="Times New Roman" panose="02020603050405020304" pitchFamily="18" charset="0"/>
                <a:cs typeface="Mangal" panose="02040503050203030202" pitchFamily="18" charset="0"/>
              </a:rPr>
              <a:t>मानव शरीर में अवशेषी अंग</a:t>
            </a:r>
          </a:p>
          <a:p>
            <a:pPr algn="just">
              <a:lnSpc>
                <a:spcPct val="115000"/>
              </a:lnSpc>
              <a:buFont typeface="Symbol" panose="05050102010706020507" pitchFamily="18" charset="2"/>
              <a:buChar char=""/>
            </a:pPr>
            <a:r>
              <a:rPr lang="hi-IN" sz="2800" dirty="0">
                <a:solidFill>
                  <a:srgbClr val="002060"/>
                </a:solidFill>
                <a:latin typeface="Bookman Old Style" panose="02050604050505020204" pitchFamily="18" charset="0"/>
                <a:ea typeface="Times New Roman" panose="02020603050405020304" pitchFamily="18" charset="0"/>
                <a:cs typeface="Mangal" panose="02040503050203030202" pitchFamily="18" charset="0"/>
              </a:rPr>
              <a:t>सीकम के अंधे सिरे से जुड़ा होता है</a:t>
            </a:r>
          </a:p>
          <a:p>
            <a:pPr algn="just">
              <a:lnSpc>
                <a:spcPct val="115000"/>
              </a:lnSpc>
              <a:buFont typeface="Symbol" panose="05050102010706020507" pitchFamily="18" charset="2"/>
              <a:buChar char=""/>
            </a:pPr>
            <a:r>
              <a:rPr lang="hi-IN" sz="2800" dirty="0">
                <a:solidFill>
                  <a:srgbClr val="002060"/>
                </a:solidFill>
                <a:latin typeface="Bookman Old Style" panose="02050604050505020204" pitchFamily="18" charset="0"/>
                <a:ea typeface="Times New Roman" panose="02020603050405020304" pitchFamily="18" charset="0"/>
                <a:cs typeface="Mangal" panose="02040503050203030202" pitchFamily="18" charset="0"/>
              </a:rPr>
              <a:t>दीवारों में लिम्फोइड ऊतक होता है</a:t>
            </a:r>
          </a:p>
          <a:p>
            <a:pPr algn="just">
              <a:lnSpc>
                <a:spcPct val="115000"/>
              </a:lnSpc>
              <a:buFont typeface="Symbol" panose="05050102010706020507" pitchFamily="18" charset="2"/>
              <a:buChar char=""/>
            </a:pPr>
            <a:r>
              <a:rPr lang="hi-IN" sz="2800" dirty="0">
                <a:solidFill>
                  <a:srgbClr val="002060"/>
                </a:solidFill>
                <a:latin typeface="Bookman Old Style" panose="02050604050505020204" pitchFamily="18" charset="0"/>
                <a:ea typeface="Times New Roman" panose="02020603050405020304" pitchFamily="18" charset="0"/>
                <a:cs typeface="Mangal" panose="02040503050203030202" pitchFamily="18" charset="0"/>
              </a:rPr>
              <a:t>बच्चों और युवा वयस्कों में सूजन (एपेंडिसाइटिस) बहुत आम है</a:t>
            </a:r>
          </a:p>
          <a:p>
            <a:pPr algn="just">
              <a:lnSpc>
                <a:spcPct val="115000"/>
              </a:lnSpc>
              <a:buFont typeface="Symbol" panose="05050102010706020507" pitchFamily="18" charset="2"/>
              <a:buChar char=""/>
            </a:pPr>
            <a:r>
              <a:rPr lang="hi-IN" sz="2800" dirty="0">
                <a:solidFill>
                  <a:srgbClr val="002060"/>
                </a:solidFill>
                <a:latin typeface="Bookman Old Style" panose="02050604050505020204" pitchFamily="18" charset="0"/>
                <a:ea typeface="Times New Roman" panose="02020603050405020304" pitchFamily="18" charset="0"/>
                <a:cs typeface="Mangal" panose="02040503050203030202" pitchFamily="18" charset="0"/>
              </a:rPr>
              <a:t>एपेंडिसाइटिस में फटने का खतरा (और इससे पेरिटोनिटिस होने का खतरा)</a:t>
            </a:r>
          </a:p>
          <a:p>
            <a:pPr algn="just">
              <a:lnSpc>
                <a:spcPct val="115000"/>
              </a:lnSpc>
              <a:buFont typeface="Symbol" panose="05050102010706020507" pitchFamily="18" charset="2"/>
              <a:buChar char=""/>
            </a:pPr>
            <a:r>
              <a:rPr lang="hi-IN" sz="2800" dirty="0">
                <a:solidFill>
                  <a:srgbClr val="002060"/>
                </a:solidFill>
                <a:latin typeface="Bookman Old Style" panose="02050604050505020204" pitchFamily="18" charset="0"/>
                <a:ea typeface="Times New Roman" panose="02020603050405020304" pitchFamily="18" charset="0"/>
                <a:cs typeface="Mangal" panose="02040503050203030202" pitchFamily="18" charset="0"/>
              </a:rPr>
              <a:t>इसे शरीर से बिना किसी नुकसान के हटाया जा सकता है</a:t>
            </a:r>
            <a:endParaRPr lang="en-IN" sz="2800" dirty="0">
              <a:solidFill>
                <a:srgbClr val="002060"/>
              </a:solidFill>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305887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4F487B9-8A36-1FC9-1CFE-D1E9C84B062F}"/>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3B718FBB-8DA9-08EB-A8EC-F8B7F3DE78F7}"/>
              </a:ext>
            </a:extLst>
          </p:cNvPr>
          <p:cNvSpPr/>
          <p:nvPr/>
        </p:nvSpPr>
        <p:spPr>
          <a:xfrm>
            <a:off x="3729249" y="11668"/>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endParaRPr lang="en-US" sz="2400" b="1" u="sng" dirty="0">
              <a:solidFill>
                <a:srgbClr val="00B0F0"/>
              </a:solidFill>
              <a:latin typeface="Calibri" panose="020F0502020204030204" pitchFamily="34" charset="0"/>
              <a:ea typeface="Times New Roman" panose="02020603050405020304" pitchFamily="18" charset="0"/>
              <a:cs typeface="Mangal" panose="02040503050203030202" pitchFamily="18" charset="0"/>
            </a:endParaRPr>
          </a:p>
          <a:p>
            <a:endParaRPr lang="en-US" sz="2400" b="1" u="sng" dirty="0">
              <a:solidFill>
                <a:srgbClr val="00B0F0"/>
              </a:solidFill>
              <a:latin typeface="Calibri" panose="020F0502020204030204" pitchFamily="34" charset="0"/>
              <a:ea typeface="Times New Roman" panose="02020603050405020304" pitchFamily="18" charset="0"/>
              <a:cs typeface="Mangal" panose="02040503050203030202" pitchFamily="18" charset="0"/>
            </a:endParaRPr>
          </a:p>
        </p:txBody>
      </p:sp>
      <p:sp>
        <p:nvSpPr>
          <p:cNvPr id="222" name="Duties of…">
            <a:extLst>
              <a:ext uri="{FF2B5EF4-FFF2-40B4-BE49-F238E27FC236}">
                <a16:creationId xmlns:a16="http://schemas.microsoft.com/office/drawing/2014/main" xmlns="" id="{7626077B-6355-30FD-FDF1-016B52E15D34}"/>
              </a:ext>
            </a:extLst>
          </p:cNvPr>
          <p:cNvSpPr txBox="1"/>
          <p:nvPr/>
        </p:nvSpPr>
        <p:spPr>
          <a:xfrm>
            <a:off x="352880" y="2786719"/>
            <a:ext cx="3123185" cy="44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018" tIns="22018" rIns="22018" bIns="22018">
            <a:spAutoFit/>
          </a:bodyPr>
          <a:lstStyle/>
          <a:p>
            <a:pPr algn="ctr">
              <a:lnSpc>
                <a:spcPct val="115000"/>
              </a:lnSpc>
              <a:spcAft>
                <a:spcPts val="750"/>
              </a:spcAft>
            </a:pP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213868D5-2130-E138-94BB-F8CD60C59328}"/>
              </a:ext>
            </a:extLst>
          </p:cNvPr>
          <p:cNvSpPr txBox="1"/>
          <p:nvPr/>
        </p:nvSpPr>
        <p:spPr>
          <a:xfrm>
            <a:off x="3958264" y="2433373"/>
            <a:ext cx="3814733" cy="286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018" tIns="22018" rIns="22018" bIns="22018">
            <a:spAutoFit/>
          </a:bodyPr>
          <a:lstStyle/>
          <a:p>
            <a:pPr marL="276894" indent="-276894">
              <a:spcBef>
                <a:spcPts val="366"/>
              </a:spcBef>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lang="en-GB" sz="1576"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FD129CA9-4206-D6D9-47CD-CF7D215064AD}"/>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8C7DDF87-A136-37EE-3BEE-6CF4554E3CDC}"/>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6" name="Content Placeholder 2">
            <a:extLst>
              <a:ext uri="{FF2B5EF4-FFF2-40B4-BE49-F238E27FC236}">
                <a16:creationId xmlns:a16="http://schemas.microsoft.com/office/drawing/2014/main" xmlns="" id="{1682F6B3-788F-BF15-FC5F-0EF1CA2E432E}"/>
              </a:ext>
            </a:extLst>
          </p:cNvPr>
          <p:cNvSpPr txBox="1">
            <a:spLocks/>
          </p:cNvSpPr>
          <p:nvPr/>
        </p:nvSpPr>
        <p:spPr>
          <a:xfrm>
            <a:off x="4038599" y="1219200"/>
            <a:ext cx="5181601" cy="17907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endParaRPr lang="en-US" dirty="0"/>
          </a:p>
        </p:txBody>
      </p:sp>
      <p:sp>
        <p:nvSpPr>
          <p:cNvPr id="8" name="TextBox 7">
            <a:extLst>
              <a:ext uri="{FF2B5EF4-FFF2-40B4-BE49-F238E27FC236}">
                <a16:creationId xmlns:a16="http://schemas.microsoft.com/office/drawing/2014/main" xmlns="" id="{9237ED6C-554E-B6F4-AD00-9686E17782A9}"/>
              </a:ext>
            </a:extLst>
          </p:cNvPr>
          <p:cNvSpPr txBox="1"/>
          <p:nvPr/>
        </p:nvSpPr>
        <p:spPr>
          <a:xfrm>
            <a:off x="863749" y="2419233"/>
            <a:ext cx="2095893" cy="584775"/>
          </a:xfrm>
          <a:prstGeom prst="rect">
            <a:avLst/>
          </a:prstGeom>
          <a:noFill/>
        </p:spPr>
        <p:txBody>
          <a:bodyPr wrap="square">
            <a:spAutoFit/>
          </a:bodyPr>
          <a:lstStyle/>
          <a:p>
            <a:r>
              <a:rPr lang="hi-IN" sz="32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बड़ी</a:t>
            </a:r>
            <a:r>
              <a:rPr lang="hi-IN" sz="3200" b="1" u="sng" dirty="0">
                <a:solidFill>
                  <a:srgbClr val="FF0000"/>
                </a:solidFill>
              </a:rPr>
              <a:t> आंत</a:t>
            </a:r>
            <a:endParaRPr lang="en-GB" sz="3200" dirty="0">
              <a:solidFill>
                <a:srgbClr val="FF0000"/>
              </a:solidFill>
            </a:endParaRPr>
          </a:p>
        </p:txBody>
      </p:sp>
      <p:sp>
        <p:nvSpPr>
          <p:cNvPr id="4" name="Content Placeholder 2">
            <a:extLst>
              <a:ext uri="{FF2B5EF4-FFF2-40B4-BE49-F238E27FC236}">
                <a16:creationId xmlns:a16="http://schemas.microsoft.com/office/drawing/2014/main" xmlns="" id="{85A3658E-A662-B62D-18F0-1F272C2D37FD}"/>
              </a:ext>
            </a:extLst>
          </p:cNvPr>
          <p:cNvSpPr txBox="1">
            <a:spLocks/>
          </p:cNvSpPr>
          <p:nvPr/>
        </p:nvSpPr>
        <p:spPr>
          <a:xfrm>
            <a:off x="3877840" y="1219200"/>
            <a:ext cx="5118297" cy="5562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endParaRPr lang="en-GB" sz="100" dirty="0"/>
          </a:p>
          <a:p>
            <a:pPr marL="90170" indent="228600" algn="just">
              <a:spcBef>
                <a:spcPts val="0"/>
              </a:spcBef>
              <a:spcAft>
                <a:spcPts val="1000"/>
              </a:spcAft>
            </a:pPr>
            <a:r>
              <a:rPr lang="hi-IN" sz="2000" b="1" u="sng" dirty="0">
                <a:solidFill>
                  <a:srgbClr val="002060"/>
                </a:solidFill>
                <a:ea typeface="Times New Roman" panose="02020603050405020304" pitchFamily="18" charset="0"/>
                <a:cs typeface="Mangal" panose="02040503050203030202" pitchFamily="18" charset="0"/>
              </a:rPr>
              <a:t>एसेडिंग कोलन</a:t>
            </a:r>
          </a:p>
          <a:p>
            <a:pPr marL="90170" indent="228600" algn="just">
              <a:spcBef>
                <a:spcPts val="0"/>
              </a:spcBef>
              <a:spcAft>
                <a:spcPts val="1000"/>
              </a:spcAft>
            </a:pPr>
            <a:r>
              <a:rPr lang="hi-IN" sz="2000" dirty="0">
                <a:solidFill>
                  <a:srgbClr val="002060"/>
                </a:solidFill>
                <a:ea typeface="Times New Roman" panose="02020603050405020304" pitchFamily="18" charset="0"/>
                <a:cs typeface="Mangal" panose="02040503050203030202" pitchFamily="18" charset="0"/>
              </a:rPr>
              <a:t>यह सीकम से शुरू होकर ऊपर की ओर जाता है</a:t>
            </a:r>
          </a:p>
          <a:p>
            <a:pPr marL="90170" indent="228600" algn="just">
              <a:spcBef>
                <a:spcPts val="0"/>
              </a:spcBef>
              <a:spcAft>
                <a:spcPts val="1000"/>
              </a:spcAft>
            </a:pPr>
            <a:r>
              <a:rPr lang="hi-IN" sz="2000" dirty="0">
                <a:solidFill>
                  <a:srgbClr val="002060"/>
                </a:solidFill>
                <a:ea typeface="Times New Roman" panose="02020603050405020304" pitchFamily="18" charset="0"/>
                <a:cs typeface="Mangal" panose="02040503050203030202" pitchFamily="18" charset="0"/>
              </a:rPr>
              <a:t>यह लिवर के स्तर पर अचानक बाएं ओर मुड़कर ट्रांसवर्स कोलन बनाता है</a:t>
            </a:r>
          </a:p>
          <a:p>
            <a:pPr marL="90170" indent="228600" algn="just">
              <a:spcBef>
                <a:spcPts val="0"/>
              </a:spcBef>
              <a:spcAft>
                <a:spcPts val="1000"/>
              </a:spcAft>
            </a:pPr>
            <a:r>
              <a:rPr lang="hi-IN" sz="2000" dirty="0">
                <a:solidFill>
                  <a:srgbClr val="002060"/>
                </a:solidFill>
                <a:ea typeface="Times New Roman" panose="02020603050405020304" pitchFamily="18" charset="0"/>
                <a:cs typeface="Mangal" panose="02040503050203030202" pitchFamily="18" charset="0"/>
              </a:rPr>
              <a:t>कोलन में यह मोड़ राइट कोलिक (या हेपेटिक) फ्लेक्सर कहलाता है</a:t>
            </a:r>
          </a:p>
          <a:p>
            <a:pPr marL="90170" indent="228600" algn="just">
              <a:spcBef>
                <a:spcPts val="0"/>
              </a:spcBef>
              <a:spcAft>
                <a:spcPts val="1000"/>
              </a:spcAft>
            </a:pPr>
            <a:r>
              <a:rPr lang="hi-IN" sz="2000" b="1" u="sng" dirty="0">
                <a:solidFill>
                  <a:srgbClr val="002060"/>
                </a:solidFill>
                <a:ea typeface="Times New Roman" panose="02020603050405020304" pitchFamily="18" charset="0"/>
                <a:cs typeface="Mangal" panose="02040503050203030202" pitchFamily="18" charset="0"/>
              </a:rPr>
              <a:t>ट्रांसवर्स कोलन</a:t>
            </a:r>
          </a:p>
          <a:p>
            <a:pPr marL="90170" indent="228600" algn="just">
              <a:spcBef>
                <a:spcPts val="0"/>
              </a:spcBef>
              <a:spcAft>
                <a:spcPts val="1000"/>
              </a:spcAft>
            </a:pPr>
            <a:r>
              <a:rPr lang="hi-IN" sz="2000" dirty="0">
                <a:solidFill>
                  <a:srgbClr val="002060"/>
                </a:solidFill>
                <a:ea typeface="Times New Roman" panose="02020603050405020304" pitchFamily="18" charset="0"/>
                <a:cs typeface="Mangal" panose="02040503050203030202" pitchFamily="18" charset="0"/>
              </a:rPr>
              <a:t>यह हेपेटिक फ्लेक्सर से शुरू होकर लेफ्ट कोलिक (या स्प्लेनिक) फ्लेक्सर पर समाप्त होता है</a:t>
            </a:r>
          </a:p>
          <a:p>
            <a:pPr marL="90170" indent="228600" algn="just">
              <a:spcBef>
                <a:spcPts val="0"/>
              </a:spcBef>
              <a:spcAft>
                <a:spcPts val="1000"/>
              </a:spcAft>
            </a:pPr>
            <a:r>
              <a:rPr lang="hi-IN" sz="2000" dirty="0">
                <a:solidFill>
                  <a:srgbClr val="002060"/>
                </a:solidFill>
                <a:ea typeface="Times New Roman" panose="02020603050405020304" pitchFamily="18" charset="0"/>
                <a:cs typeface="Mangal" panose="02040503050203030202" pitchFamily="18" charset="0"/>
              </a:rPr>
              <a:t>यह पेट के आर-पार, ड्यूओडेनम और पेट के सामने स्थित होता है</a:t>
            </a:r>
          </a:p>
          <a:p>
            <a:pPr marL="90170" indent="228600" algn="just">
              <a:spcBef>
                <a:spcPts val="0"/>
              </a:spcBef>
              <a:spcAft>
                <a:spcPts val="1000"/>
              </a:spcAft>
            </a:pPr>
            <a:r>
              <a:rPr lang="hi-IN" sz="2000" dirty="0">
                <a:solidFill>
                  <a:srgbClr val="002060"/>
                </a:solidFill>
                <a:ea typeface="Times New Roman" panose="02020603050405020304" pitchFamily="18" charset="0"/>
                <a:cs typeface="Mangal" panose="02040503050203030202" pitchFamily="18" charset="0"/>
              </a:rPr>
              <a:t>यह स्प्लेनिक फ्लेक्सर पर नीचे की ओर मुड़कर डिसेंडिंग कोलन बनाता है</a:t>
            </a:r>
            <a:endParaRPr lang="en-IN" sz="2000" dirty="0">
              <a:solidFill>
                <a:srgbClr val="002060"/>
              </a:solidFill>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2299976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D98EFAF-2E9B-4FB0-CE9D-2837FBD617C8}"/>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54353332-63CB-2DDD-BCAD-193A1C982A7C}"/>
              </a:ext>
            </a:extLst>
          </p:cNvPr>
          <p:cNvSpPr/>
          <p:nvPr/>
        </p:nvSpPr>
        <p:spPr>
          <a:xfrm>
            <a:off x="3729249" y="11668"/>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endParaRPr lang="en-US" sz="2400" b="1" u="sng" dirty="0">
              <a:solidFill>
                <a:srgbClr val="00B0F0"/>
              </a:solidFill>
              <a:latin typeface="Calibri" panose="020F0502020204030204" pitchFamily="34" charset="0"/>
              <a:ea typeface="Times New Roman" panose="02020603050405020304" pitchFamily="18" charset="0"/>
              <a:cs typeface="Mangal" panose="02040503050203030202" pitchFamily="18" charset="0"/>
            </a:endParaRPr>
          </a:p>
          <a:p>
            <a:endParaRPr lang="en-US" sz="2400" b="1" u="sng" dirty="0">
              <a:solidFill>
                <a:srgbClr val="00B0F0"/>
              </a:solidFill>
              <a:latin typeface="Calibri" panose="020F0502020204030204" pitchFamily="34" charset="0"/>
              <a:ea typeface="Times New Roman" panose="02020603050405020304" pitchFamily="18" charset="0"/>
              <a:cs typeface="Mangal" panose="02040503050203030202" pitchFamily="18" charset="0"/>
            </a:endParaRPr>
          </a:p>
        </p:txBody>
      </p:sp>
      <p:sp>
        <p:nvSpPr>
          <p:cNvPr id="222" name="Duties of…">
            <a:extLst>
              <a:ext uri="{FF2B5EF4-FFF2-40B4-BE49-F238E27FC236}">
                <a16:creationId xmlns:a16="http://schemas.microsoft.com/office/drawing/2014/main" xmlns="" id="{895F1780-5EE1-5F56-F191-5641B144390F}"/>
              </a:ext>
            </a:extLst>
          </p:cNvPr>
          <p:cNvSpPr txBox="1"/>
          <p:nvPr/>
        </p:nvSpPr>
        <p:spPr>
          <a:xfrm>
            <a:off x="352880" y="2786719"/>
            <a:ext cx="3123185" cy="44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018" tIns="22018" rIns="22018" bIns="22018">
            <a:spAutoFit/>
          </a:bodyPr>
          <a:lstStyle/>
          <a:p>
            <a:pPr algn="ctr">
              <a:lnSpc>
                <a:spcPct val="115000"/>
              </a:lnSpc>
              <a:spcAft>
                <a:spcPts val="750"/>
              </a:spcAft>
            </a:pP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0A8C6E93-6740-6C16-BA1B-CBF071E4D3BD}"/>
              </a:ext>
            </a:extLst>
          </p:cNvPr>
          <p:cNvSpPr txBox="1"/>
          <p:nvPr/>
        </p:nvSpPr>
        <p:spPr>
          <a:xfrm>
            <a:off x="3958264" y="2433373"/>
            <a:ext cx="3814733" cy="286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018" tIns="22018" rIns="22018" bIns="22018">
            <a:spAutoFit/>
          </a:bodyPr>
          <a:lstStyle/>
          <a:p>
            <a:pPr marL="276894" indent="-276894">
              <a:spcBef>
                <a:spcPts val="366"/>
              </a:spcBef>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lang="en-GB" sz="1576"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A714BB6B-FC13-A0E1-B15D-9543C2D9A219}"/>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697C78DC-798B-DE2E-0920-9B837E181268}"/>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6" name="Content Placeholder 2">
            <a:extLst>
              <a:ext uri="{FF2B5EF4-FFF2-40B4-BE49-F238E27FC236}">
                <a16:creationId xmlns:a16="http://schemas.microsoft.com/office/drawing/2014/main" xmlns="" id="{B45D9864-14A8-41C4-4124-DF8BA74AFEC2}"/>
              </a:ext>
            </a:extLst>
          </p:cNvPr>
          <p:cNvSpPr txBox="1">
            <a:spLocks/>
          </p:cNvSpPr>
          <p:nvPr/>
        </p:nvSpPr>
        <p:spPr>
          <a:xfrm>
            <a:off x="4038599" y="1219200"/>
            <a:ext cx="5181601" cy="17907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endParaRPr lang="en-US" dirty="0"/>
          </a:p>
        </p:txBody>
      </p:sp>
      <p:sp>
        <p:nvSpPr>
          <p:cNvPr id="8" name="TextBox 7">
            <a:extLst>
              <a:ext uri="{FF2B5EF4-FFF2-40B4-BE49-F238E27FC236}">
                <a16:creationId xmlns:a16="http://schemas.microsoft.com/office/drawing/2014/main" xmlns="" id="{1004DF8F-5F0D-6329-20D3-6A0522593266}"/>
              </a:ext>
            </a:extLst>
          </p:cNvPr>
          <p:cNvSpPr txBox="1"/>
          <p:nvPr/>
        </p:nvSpPr>
        <p:spPr>
          <a:xfrm>
            <a:off x="863749" y="2419233"/>
            <a:ext cx="2095893" cy="584775"/>
          </a:xfrm>
          <a:prstGeom prst="rect">
            <a:avLst/>
          </a:prstGeom>
          <a:noFill/>
        </p:spPr>
        <p:txBody>
          <a:bodyPr wrap="square">
            <a:spAutoFit/>
          </a:bodyPr>
          <a:lstStyle/>
          <a:p>
            <a:r>
              <a:rPr lang="hi-IN" sz="32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बड़ी</a:t>
            </a:r>
            <a:r>
              <a:rPr lang="hi-IN" sz="3200" b="1" u="sng" dirty="0">
                <a:solidFill>
                  <a:srgbClr val="FF0000"/>
                </a:solidFill>
              </a:rPr>
              <a:t> आंत</a:t>
            </a:r>
            <a:endParaRPr lang="en-GB" sz="3200" dirty="0">
              <a:solidFill>
                <a:srgbClr val="FF0000"/>
              </a:solidFill>
            </a:endParaRPr>
          </a:p>
        </p:txBody>
      </p:sp>
      <p:sp>
        <p:nvSpPr>
          <p:cNvPr id="4" name="Content Placeholder 2">
            <a:extLst>
              <a:ext uri="{FF2B5EF4-FFF2-40B4-BE49-F238E27FC236}">
                <a16:creationId xmlns:a16="http://schemas.microsoft.com/office/drawing/2014/main" xmlns="" id="{CBA50D09-27AE-55D0-753C-CAA69B4E4CDC}"/>
              </a:ext>
            </a:extLst>
          </p:cNvPr>
          <p:cNvSpPr txBox="1">
            <a:spLocks/>
          </p:cNvSpPr>
          <p:nvPr/>
        </p:nvSpPr>
        <p:spPr>
          <a:xfrm>
            <a:off x="3877840" y="1219200"/>
            <a:ext cx="5118297" cy="5562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endParaRPr lang="en-GB" sz="100" dirty="0"/>
          </a:p>
        </p:txBody>
      </p:sp>
      <p:sp>
        <p:nvSpPr>
          <p:cNvPr id="7" name="Content Placeholder 2">
            <a:extLst>
              <a:ext uri="{FF2B5EF4-FFF2-40B4-BE49-F238E27FC236}">
                <a16:creationId xmlns:a16="http://schemas.microsoft.com/office/drawing/2014/main" xmlns="" id="{75CCBCCF-269B-2008-0B2D-F44214793927}"/>
              </a:ext>
            </a:extLst>
          </p:cNvPr>
          <p:cNvSpPr txBox="1">
            <a:spLocks/>
          </p:cNvSpPr>
          <p:nvPr/>
        </p:nvSpPr>
        <p:spPr>
          <a:xfrm>
            <a:off x="3814994" y="1216686"/>
            <a:ext cx="5252806" cy="547005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endParaRPr lang="en-GB" sz="100" dirty="0"/>
          </a:p>
          <a:p>
            <a:pPr marL="90170" indent="228600" algn="just">
              <a:lnSpc>
                <a:spcPct val="115000"/>
              </a:lnSpc>
              <a:spcAft>
                <a:spcPts val="1000"/>
              </a:spcAft>
            </a:pPr>
            <a:r>
              <a:rPr lang="hi-IN" sz="2000" b="1" u="sng" dirty="0">
                <a:solidFill>
                  <a:srgbClr val="002060"/>
                </a:solidFill>
                <a:latin typeface="Bookman Old Style" panose="02050604050505020204" pitchFamily="18" charset="0"/>
                <a:ea typeface="Times New Roman" panose="02020603050405020304" pitchFamily="18" charset="0"/>
                <a:cs typeface="Mangal" panose="02040503050203030202" pitchFamily="18" charset="0"/>
              </a:rPr>
              <a:t>डिसेंडिंग कोलन</a:t>
            </a:r>
          </a:p>
          <a:p>
            <a:pPr marL="90170" indent="228600" algn="just">
              <a:lnSpc>
                <a:spcPct val="115000"/>
              </a:lnSpc>
              <a:spcAft>
                <a:spcPts val="1000"/>
              </a:spcAft>
            </a:pPr>
            <a:r>
              <a:rPr lang="hi-IN" sz="2000" dirty="0">
                <a:solidFill>
                  <a:srgbClr val="002060"/>
                </a:solidFill>
                <a:latin typeface="Bookman Old Style" panose="02050604050505020204" pitchFamily="18" charset="0"/>
                <a:ea typeface="Times New Roman" panose="02020603050405020304" pitchFamily="18" charset="0"/>
                <a:cs typeface="Mangal" panose="02040503050203030202" pitchFamily="18" charset="0"/>
              </a:rPr>
              <a:t>यह पेट के बाईं ओर नीचे की ओर जाता है</a:t>
            </a:r>
          </a:p>
          <a:p>
            <a:pPr marL="90170" indent="228600" algn="just">
              <a:lnSpc>
                <a:spcPct val="115000"/>
              </a:lnSpc>
              <a:spcAft>
                <a:spcPts val="1000"/>
              </a:spcAft>
            </a:pPr>
            <a:r>
              <a:rPr lang="hi-IN" sz="2000" dirty="0">
                <a:solidFill>
                  <a:srgbClr val="002060"/>
                </a:solidFill>
                <a:latin typeface="Bookman Old Style" panose="02050604050505020204" pitchFamily="18" charset="0"/>
                <a:ea typeface="Times New Roman" panose="02020603050405020304" pitchFamily="18" charset="0"/>
                <a:cs typeface="Mangal" panose="02040503050203030202" pitchFamily="18" charset="0"/>
              </a:rPr>
              <a:t>नीचे के हिस्से में, यह मध्य रेखा की ओर मुड़ता है</a:t>
            </a:r>
          </a:p>
          <a:p>
            <a:pPr marL="90170" indent="228600" algn="just">
              <a:lnSpc>
                <a:spcPct val="115000"/>
              </a:lnSpc>
              <a:spcAft>
                <a:spcPts val="1000"/>
              </a:spcAft>
            </a:pPr>
            <a:r>
              <a:rPr lang="hi-IN" sz="2000" dirty="0">
                <a:solidFill>
                  <a:srgbClr val="002060"/>
                </a:solidFill>
                <a:latin typeface="Bookman Old Style" panose="02050604050505020204" pitchFamily="18" charset="0"/>
                <a:ea typeface="Times New Roman" panose="02020603050405020304" pitchFamily="18" charset="0"/>
                <a:cs typeface="Mangal" panose="02040503050203030202" pitchFamily="18" charset="0"/>
              </a:rPr>
              <a:t>फिर सिगमाइड कोलन में नीचे की ओर बढ़ता है</a:t>
            </a:r>
          </a:p>
          <a:p>
            <a:pPr marL="90170" indent="228600" algn="just">
              <a:lnSpc>
                <a:spcPct val="115000"/>
              </a:lnSpc>
              <a:spcAft>
                <a:spcPts val="1000"/>
              </a:spcAft>
            </a:pPr>
            <a:r>
              <a:rPr lang="hi-IN" sz="2000" b="1" u="sng" dirty="0">
                <a:solidFill>
                  <a:srgbClr val="002060"/>
                </a:solidFill>
                <a:latin typeface="Bookman Old Style" panose="02050604050505020204" pitchFamily="18" charset="0"/>
                <a:ea typeface="Times New Roman" panose="02020603050405020304" pitchFamily="18" charset="0"/>
                <a:cs typeface="Mangal" panose="02040503050203030202" pitchFamily="18" charset="0"/>
              </a:rPr>
              <a:t>पेल्विक (सिगमाइड) कोलन</a:t>
            </a:r>
          </a:p>
          <a:p>
            <a:pPr marL="90170" indent="228600" algn="just">
              <a:lnSpc>
                <a:spcPct val="115000"/>
              </a:lnSpc>
              <a:spcAft>
                <a:spcPts val="1000"/>
              </a:spcAft>
            </a:pPr>
            <a:r>
              <a:rPr lang="hi-IN" sz="2000" dirty="0">
                <a:solidFill>
                  <a:srgbClr val="002060"/>
                </a:solidFill>
                <a:latin typeface="Bookman Old Style" panose="02050604050505020204" pitchFamily="18" charset="0"/>
                <a:ea typeface="Times New Roman" panose="02020603050405020304" pitchFamily="18" charset="0"/>
                <a:cs typeface="Mangal" panose="02040503050203030202" pitchFamily="18" charset="0"/>
              </a:rPr>
              <a:t>यह पेल्विस में एक वक्र बनाता है</a:t>
            </a:r>
          </a:p>
          <a:p>
            <a:pPr marL="90170" indent="228600" algn="just">
              <a:lnSpc>
                <a:spcPct val="115000"/>
              </a:lnSpc>
              <a:spcAft>
                <a:spcPts val="1000"/>
              </a:spcAft>
            </a:pPr>
            <a:r>
              <a:rPr lang="hi-IN" sz="2000" dirty="0">
                <a:solidFill>
                  <a:srgbClr val="002060"/>
                </a:solidFill>
                <a:latin typeface="Bookman Old Style" panose="02050604050505020204" pitchFamily="18" charset="0"/>
                <a:ea typeface="Times New Roman" panose="02020603050405020304" pitchFamily="18" charset="0"/>
                <a:cs typeface="Mangal" panose="02040503050203030202" pitchFamily="18" charset="0"/>
              </a:rPr>
              <a:t>आगे यह नीचे की ओर बढ़ता है और मलाशय बनाता है</a:t>
            </a:r>
            <a:endParaRPr lang="en-IN" sz="20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2023840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A155C5E-64A0-F0A0-6642-1BB1C638CADA}"/>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40039DFB-3593-B421-07D1-9CEA874897D3}"/>
              </a:ext>
            </a:extLst>
          </p:cNvPr>
          <p:cNvSpPr/>
          <p:nvPr/>
        </p:nvSpPr>
        <p:spPr>
          <a:xfrm>
            <a:off x="3729249" y="11668"/>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a:lnSpc>
                <a:spcPct val="115000"/>
              </a:lnSpc>
              <a:spcAft>
                <a:spcPts val="1000"/>
              </a:spcAft>
            </a:pPr>
            <a:endParaRPr lang="en-US" sz="2000" u="sng" dirty="0">
              <a:solidFill>
                <a:srgbClr val="00B0F0"/>
              </a:solidFill>
            </a:endParaRPr>
          </a:p>
          <a:p>
            <a:pPr>
              <a:lnSpc>
                <a:spcPct val="115000"/>
              </a:lnSpc>
              <a:spcAft>
                <a:spcPts val="1000"/>
              </a:spcAft>
            </a:pPr>
            <a:endParaRPr lang="en-US" sz="2000" u="sng" dirty="0">
              <a:solidFill>
                <a:srgbClr val="00B0F0"/>
              </a:solidFill>
            </a:endParaRPr>
          </a:p>
          <a:p>
            <a:pPr>
              <a:lnSpc>
                <a:spcPct val="115000"/>
              </a:lnSpc>
              <a:spcAft>
                <a:spcPts val="1000"/>
              </a:spcAft>
            </a:pPr>
            <a:endParaRPr lang="en-US" sz="2000" u="sng" dirty="0">
              <a:solidFill>
                <a:srgbClr val="00B0F0"/>
              </a:solidFill>
            </a:endParaRPr>
          </a:p>
          <a:p>
            <a:pPr>
              <a:lnSpc>
                <a:spcPct val="115000"/>
              </a:lnSpc>
              <a:spcAft>
                <a:spcPts val="1000"/>
              </a:spcAft>
            </a:pPr>
            <a:endParaRPr lang="en-US" sz="2000" u="sng" dirty="0">
              <a:solidFill>
                <a:srgbClr val="00B0F0"/>
              </a:solidFill>
            </a:endParaRPr>
          </a:p>
          <a:p>
            <a:pPr>
              <a:lnSpc>
                <a:spcPct val="115000"/>
              </a:lnSpc>
              <a:spcAft>
                <a:spcPts val="1000"/>
              </a:spcAft>
            </a:pPr>
            <a:r>
              <a:rPr lang="hi-IN" sz="2000" u="sng" dirty="0">
                <a:solidFill>
                  <a:srgbClr val="00B0F0"/>
                </a:solidFill>
              </a:rPr>
              <a:t>मलाशय</a:t>
            </a:r>
            <a:r>
              <a:rPr lang="en-US" sz="2000" dirty="0"/>
              <a:t/>
            </a:r>
            <a:br>
              <a:rPr lang="en-US" sz="2000" dirty="0"/>
            </a:br>
            <a:r>
              <a:rPr lang="hi-IN" sz="2400" dirty="0"/>
              <a:t>कोलन का थोड़ा चौड़ा हिस्सा सिग्मॉइड कोलन के निचले सिरे से शुरू होता है और गुदा नली में समाप्त होता है।</a:t>
            </a:r>
            <a:endParaRPr lang="en-IN" sz="2400" dirty="0"/>
          </a:p>
          <a:p>
            <a:pPr>
              <a:lnSpc>
                <a:spcPct val="115000"/>
              </a:lnSpc>
              <a:spcAft>
                <a:spcPts val="1000"/>
              </a:spcAft>
            </a:pPr>
            <a:r>
              <a:rPr lang="hi-IN" sz="2000" u="sng" dirty="0">
                <a:solidFill>
                  <a:srgbClr val="00B0F0"/>
                </a:solidFill>
                <a:ea typeface="Times New Roman" panose="02020603050405020304" pitchFamily="18" charset="0"/>
                <a:cs typeface="Mangal" panose="02040503050203030202" pitchFamily="18" charset="0"/>
              </a:rPr>
              <a:t>गुदा मार्ग और गुदा</a:t>
            </a:r>
            <a:endParaRPr lang="en-IN" sz="2000" u="sng" dirty="0">
              <a:solidFill>
                <a:srgbClr val="00B0F0"/>
              </a:solidFill>
              <a:ea typeface="Times New Roman" panose="02020603050405020304" pitchFamily="18" charset="0"/>
              <a:cs typeface="Mangal" panose="02040503050203030202" pitchFamily="18" charset="0"/>
            </a:endParaRPr>
          </a:p>
          <a:p>
            <a:pPr marL="342900" indent="-342900">
              <a:lnSpc>
                <a:spcPct val="115000"/>
              </a:lnSpc>
              <a:spcAft>
                <a:spcPts val="1000"/>
              </a:spcAft>
              <a:buFont typeface="Arial" pitchFamily="34" charset="0"/>
              <a:buChar char="•"/>
            </a:pPr>
            <a:r>
              <a:rPr lang="hi-IN" sz="2400" dirty="0">
                <a:ea typeface="Times New Roman" panose="02020603050405020304" pitchFamily="18" charset="0"/>
                <a:cs typeface="Mangal" panose="02040503050203030202" pitchFamily="18" charset="0"/>
              </a:rPr>
              <a:t>यह मलाशय को बाहरी हिस्से से जोड़ता है।</a:t>
            </a:r>
          </a:p>
          <a:p>
            <a:pPr marL="342900" indent="-342900">
              <a:lnSpc>
                <a:spcPct val="115000"/>
              </a:lnSpc>
              <a:spcAft>
                <a:spcPts val="1000"/>
              </a:spcAft>
              <a:buFont typeface="Arial" pitchFamily="34" charset="0"/>
              <a:buChar char="•"/>
            </a:pPr>
            <a:r>
              <a:rPr lang="hi-IN" sz="2400" dirty="0">
                <a:ea typeface="Times New Roman" panose="02020603050405020304" pitchFamily="18" charset="0"/>
                <a:cs typeface="Mangal" panose="02040503050203030202" pitchFamily="18" charset="0"/>
              </a:rPr>
              <a:t>बाहरी छिद्र को गुदा कहा जाता है।</a:t>
            </a:r>
          </a:p>
          <a:p>
            <a:pPr marL="342900" indent="-342900">
              <a:lnSpc>
                <a:spcPct val="115000"/>
              </a:lnSpc>
              <a:spcAft>
                <a:spcPts val="1000"/>
              </a:spcAft>
              <a:buFont typeface="Arial" pitchFamily="34" charset="0"/>
              <a:buChar char="•"/>
            </a:pPr>
            <a:r>
              <a:rPr lang="hi-IN" sz="2400" dirty="0">
                <a:ea typeface="Times New Roman" panose="02020603050405020304" pitchFamily="18" charset="0"/>
                <a:cs typeface="Mangal" panose="02040503050203030202" pitchFamily="18" charset="0"/>
              </a:rPr>
              <a:t>गुदा को नियंत्रित करने के लिए दो स्फिंक्टर मांसपेशियां होती हैं।</a:t>
            </a:r>
            <a:endParaRPr lang="en-IN" sz="2400" dirty="0">
              <a:ea typeface="Times New Roman" panose="02020603050405020304" pitchFamily="18" charset="0"/>
              <a:cs typeface="Mangal" panose="02040503050203030202" pitchFamily="18" charset="0"/>
            </a:endParaRPr>
          </a:p>
        </p:txBody>
      </p:sp>
      <p:sp>
        <p:nvSpPr>
          <p:cNvPr id="222" name="Duties of…">
            <a:extLst>
              <a:ext uri="{FF2B5EF4-FFF2-40B4-BE49-F238E27FC236}">
                <a16:creationId xmlns:a16="http://schemas.microsoft.com/office/drawing/2014/main" xmlns="" id="{9585F4F2-E525-8FE0-0938-5CCE0A6FD2A5}"/>
              </a:ext>
            </a:extLst>
          </p:cNvPr>
          <p:cNvSpPr txBox="1"/>
          <p:nvPr/>
        </p:nvSpPr>
        <p:spPr>
          <a:xfrm>
            <a:off x="352880" y="2786719"/>
            <a:ext cx="3123185" cy="44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018" tIns="22018" rIns="22018" bIns="22018">
            <a:spAutoFit/>
          </a:bodyPr>
          <a:lstStyle/>
          <a:p>
            <a:pPr algn="ctr">
              <a:lnSpc>
                <a:spcPct val="115000"/>
              </a:lnSpc>
              <a:spcAft>
                <a:spcPts val="750"/>
              </a:spcAft>
            </a:pP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6F382998-C37B-8DEC-8E15-02908F47F06C}"/>
              </a:ext>
            </a:extLst>
          </p:cNvPr>
          <p:cNvSpPr txBox="1"/>
          <p:nvPr/>
        </p:nvSpPr>
        <p:spPr>
          <a:xfrm>
            <a:off x="3958264" y="2433373"/>
            <a:ext cx="3814733" cy="286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018" tIns="22018" rIns="22018" bIns="22018">
            <a:spAutoFit/>
          </a:bodyPr>
          <a:lstStyle/>
          <a:p>
            <a:pPr marL="276894" indent="-276894">
              <a:spcBef>
                <a:spcPts val="366"/>
              </a:spcBef>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lang="en-GB" sz="1576"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AF1143BD-A692-0598-FB4A-93F89B972072}"/>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6898D02E-EAD7-AE1B-A17C-BBFC672ABA3B}"/>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6" name="Content Placeholder 2">
            <a:extLst>
              <a:ext uri="{FF2B5EF4-FFF2-40B4-BE49-F238E27FC236}">
                <a16:creationId xmlns:a16="http://schemas.microsoft.com/office/drawing/2014/main" xmlns="" id="{5796F0A2-4AA3-CBBF-807E-45EE052A6C5C}"/>
              </a:ext>
            </a:extLst>
          </p:cNvPr>
          <p:cNvSpPr txBox="1">
            <a:spLocks/>
          </p:cNvSpPr>
          <p:nvPr/>
        </p:nvSpPr>
        <p:spPr>
          <a:xfrm>
            <a:off x="4038599" y="1219200"/>
            <a:ext cx="5181601" cy="17907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endParaRPr lang="en-US" dirty="0"/>
          </a:p>
        </p:txBody>
      </p:sp>
      <p:sp>
        <p:nvSpPr>
          <p:cNvPr id="8" name="TextBox 7">
            <a:extLst>
              <a:ext uri="{FF2B5EF4-FFF2-40B4-BE49-F238E27FC236}">
                <a16:creationId xmlns:a16="http://schemas.microsoft.com/office/drawing/2014/main" xmlns="" id="{888F9BD6-10A0-9176-5821-0282B3034AB8}"/>
              </a:ext>
            </a:extLst>
          </p:cNvPr>
          <p:cNvSpPr txBox="1"/>
          <p:nvPr/>
        </p:nvSpPr>
        <p:spPr>
          <a:xfrm>
            <a:off x="863749" y="2419233"/>
            <a:ext cx="2095893" cy="584775"/>
          </a:xfrm>
          <a:prstGeom prst="rect">
            <a:avLst/>
          </a:prstGeom>
          <a:noFill/>
        </p:spPr>
        <p:txBody>
          <a:bodyPr wrap="square">
            <a:spAutoFit/>
          </a:bodyPr>
          <a:lstStyle/>
          <a:p>
            <a:r>
              <a:rPr lang="hi-IN" sz="32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बड़ी</a:t>
            </a:r>
            <a:r>
              <a:rPr lang="hi-IN" sz="3200" b="1" u="sng" dirty="0">
                <a:solidFill>
                  <a:srgbClr val="FF0000"/>
                </a:solidFill>
              </a:rPr>
              <a:t> आंत</a:t>
            </a:r>
            <a:endParaRPr lang="en-GB" sz="3200" dirty="0">
              <a:solidFill>
                <a:srgbClr val="FF0000"/>
              </a:solidFill>
            </a:endParaRPr>
          </a:p>
        </p:txBody>
      </p:sp>
      <p:sp>
        <p:nvSpPr>
          <p:cNvPr id="4" name="Content Placeholder 2">
            <a:extLst>
              <a:ext uri="{FF2B5EF4-FFF2-40B4-BE49-F238E27FC236}">
                <a16:creationId xmlns:a16="http://schemas.microsoft.com/office/drawing/2014/main" xmlns="" id="{3006D5C3-D4C7-69E4-4DD1-40D9E744D4F5}"/>
              </a:ext>
            </a:extLst>
          </p:cNvPr>
          <p:cNvSpPr txBox="1">
            <a:spLocks/>
          </p:cNvSpPr>
          <p:nvPr/>
        </p:nvSpPr>
        <p:spPr>
          <a:xfrm>
            <a:off x="3877840" y="1219200"/>
            <a:ext cx="5118297" cy="5562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endParaRPr lang="en-GB" sz="100" dirty="0"/>
          </a:p>
        </p:txBody>
      </p:sp>
    </p:spTree>
    <p:extLst>
      <p:ext uri="{BB962C8B-B14F-4D97-AF65-F5344CB8AC3E}">
        <p14:creationId xmlns:p14="http://schemas.microsoft.com/office/powerpoint/2010/main" val="1668557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5C4F524-85FF-0F6D-EE62-940991C3A941}"/>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E93369B8-4A58-3FFC-96AD-111F06B5ECC8}"/>
              </a:ext>
            </a:extLst>
          </p:cNvPr>
          <p:cNvSpPr/>
          <p:nvPr/>
        </p:nvSpPr>
        <p:spPr>
          <a:xfrm>
            <a:off x="3729249" y="11668"/>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a:lnSpc>
                <a:spcPct val="115000"/>
              </a:lnSpc>
              <a:spcAft>
                <a:spcPts val="1000"/>
              </a:spcAft>
            </a:pPr>
            <a:endParaRPr lang="en-US" sz="2000" u="sng" dirty="0">
              <a:solidFill>
                <a:srgbClr val="00B0F0"/>
              </a:solidFill>
            </a:endParaRPr>
          </a:p>
          <a:p>
            <a:pPr>
              <a:lnSpc>
                <a:spcPct val="115000"/>
              </a:lnSpc>
              <a:spcAft>
                <a:spcPts val="1000"/>
              </a:spcAft>
            </a:pPr>
            <a:endParaRPr lang="en-US" sz="2000" u="sng" dirty="0">
              <a:solidFill>
                <a:srgbClr val="00B0F0"/>
              </a:solidFill>
            </a:endParaRPr>
          </a:p>
          <a:p>
            <a:pPr>
              <a:lnSpc>
                <a:spcPct val="115000"/>
              </a:lnSpc>
              <a:spcAft>
                <a:spcPts val="1000"/>
              </a:spcAft>
            </a:pPr>
            <a:endParaRPr lang="en-US" sz="2000" u="sng" dirty="0">
              <a:solidFill>
                <a:srgbClr val="00B0F0"/>
              </a:solidFill>
            </a:endParaRPr>
          </a:p>
          <a:p>
            <a:pPr>
              <a:lnSpc>
                <a:spcPct val="115000"/>
              </a:lnSpc>
              <a:spcAft>
                <a:spcPts val="1000"/>
              </a:spcAft>
            </a:pPr>
            <a:r>
              <a:rPr lang="en-US" sz="2000" dirty="0">
                <a:solidFill>
                  <a:srgbClr val="00B0F0"/>
                </a:solidFill>
              </a:rPr>
              <a:t>	</a:t>
            </a:r>
            <a:endParaRPr lang="en-US" sz="2000" u="sng" dirty="0">
              <a:solidFill>
                <a:srgbClr val="00B0F0"/>
              </a:solidFill>
            </a:endParaRPr>
          </a:p>
        </p:txBody>
      </p:sp>
      <p:sp>
        <p:nvSpPr>
          <p:cNvPr id="222" name="Duties of…">
            <a:extLst>
              <a:ext uri="{FF2B5EF4-FFF2-40B4-BE49-F238E27FC236}">
                <a16:creationId xmlns:a16="http://schemas.microsoft.com/office/drawing/2014/main" xmlns="" id="{2275CCAF-EE39-CEBC-330A-A91408D9DA4A}"/>
              </a:ext>
            </a:extLst>
          </p:cNvPr>
          <p:cNvSpPr txBox="1"/>
          <p:nvPr/>
        </p:nvSpPr>
        <p:spPr>
          <a:xfrm>
            <a:off x="352880" y="2786719"/>
            <a:ext cx="3123185" cy="44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018" tIns="22018" rIns="22018" bIns="22018">
            <a:spAutoFit/>
          </a:bodyPr>
          <a:lstStyle/>
          <a:p>
            <a:pPr algn="ctr">
              <a:lnSpc>
                <a:spcPct val="115000"/>
              </a:lnSpc>
              <a:spcAft>
                <a:spcPts val="750"/>
              </a:spcAft>
            </a:pP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03D86069-51A5-1DAD-1901-0A8E44F7BDD3}"/>
              </a:ext>
            </a:extLst>
          </p:cNvPr>
          <p:cNvSpPr txBox="1"/>
          <p:nvPr/>
        </p:nvSpPr>
        <p:spPr>
          <a:xfrm>
            <a:off x="3958264" y="2433373"/>
            <a:ext cx="3814733" cy="286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018" tIns="22018" rIns="22018" bIns="22018">
            <a:spAutoFit/>
          </a:bodyPr>
          <a:lstStyle/>
          <a:p>
            <a:pPr marL="276894" indent="-276894">
              <a:spcBef>
                <a:spcPts val="366"/>
              </a:spcBef>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lang="en-GB" sz="1576"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76E0A3B6-BC85-2915-A6BB-F95F8941598C}"/>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C85CA167-EFE2-A27D-365D-93840B5B5076}"/>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6" name="Content Placeholder 2">
            <a:extLst>
              <a:ext uri="{FF2B5EF4-FFF2-40B4-BE49-F238E27FC236}">
                <a16:creationId xmlns:a16="http://schemas.microsoft.com/office/drawing/2014/main" xmlns="" id="{E8123CA4-D468-5C8A-7F5E-EA80704C21B8}"/>
              </a:ext>
            </a:extLst>
          </p:cNvPr>
          <p:cNvSpPr txBox="1">
            <a:spLocks/>
          </p:cNvSpPr>
          <p:nvPr/>
        </p:nvSpPr>
        <p:spPr>
          <a:xfrm>
            <a:off x="4038599" y="1219200"/>
            <a:ext cx="5181601" cy="17907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endParaRPr lang="en-US" dirty="0"/>
          </a:p>
        </p:txBody>
      </p:sp>
      <p:sp>
        <p:nvSpPr>
          <p:cNvPr id="8" name="TextBox 7">
            <a:extLst>
              <a:ext uri="{FF2B5EF4-FFF2-40B4-BE49-F238E27FC236}">
                <a16:creationId xmlns:a16="http://schemas.microsoft.com/office/drawing/2014/main" xmlns="" id="{A071BD13-592C-FD60-34AD-E64A15E11115}"/>
              </a:ext>
            </a:extLst>
          </p:cNvPr>
          <p:cNvSpPr txBox="1"/>
          <p:nvPr/>
        </p:nvSpPr>
        <p:spPr>
          <a:xfrm>
            <a:off x="863749" y="2419233"/>
            <a:ext cx="2095893" cy="584775"/>
          </a:xfrm>
          <a:prstGeom prst="rect">
            <a:avLst/>
          </a:prstGeom>
          <a:noFill/>
        </p:spPr>
        <p:txBody>
          <a:bodyPr wrap="square">
            <a:spAutoFit/>
          </a:bodyPr>
          <a:lstStyle/>
          <a:p>
            <a:pPr algn="ctr"/>
            <a:r>
              <a:rPr lang="hi-IN" sz="32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दाँत</a:t>
            </a:r>
            <a:r>
              <a:rPr lang="en-US" sz="32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 </a:t>
            </a:r>
            <a:endParaRPr lang="en-GB" sz="300" dirty="0"/>
          </a:p>
        </p:txBody>
      </p:sp>
      <p:sp>
        <p:nvSpPr>
          <p:cNvPr id="4" name="Content Placeholder 2">
            <a:extLst>
              <a:ext uri="{FF2B5EF4-FFF2-40B4-BE49-F238E27FC236}">
                <a16:creationId xmlns:a16="http://schemas.microsoft.com/office/drawing/2014/main" xmlns="" id="{1A24E998-E335-5E17-C0E2-5EDC134C5A71}"/>
              </a:ext>
            </a:extLst>
          </p:cNvPr>
          <p:cNvSpPr txBox="1">
            <a:spLocks/>
          </p:cNvSpPr>
          <p:nvPr/>
        </p:nvSpPr>
        <p:spPr>
          <a:xfrm>
            <a:off x="3877840" y="1219200"/>
            <a:ext cx="5118297" cy="5562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endParaRPr lang="en-GB" sz="100" dirty="0"/>
          </a:p>
        </p:txBody>
      </p:sp>
      <p:pic>
        <p:nvPicPr>
          <p:cNvPr id="14" name="Picture 13" descr="Tooth">
            <a:extLst>
              <a:ext uri="{FF2B5EF4-FFF2-40B4-BE49-F238E27FC236}">
                <a16:creationId xmlns:a16="http://schemas.microsoft.com/office/drawing/2014/main" xmlns="" id="{A4FB2C08-DF91-EF3D-51FC-0FCEDD56FA85}"/>
              </a:ext>
            </a:extLst>
          </p:cNvPr>
          <p:cNvPicPr/>
          <p:nvPr/>
        </p:nvPicPr>
        <p:blipFill>
          <a:blip r:embed="rId3"/>
          <a:srcRect/>
          <a:stretch>
            <a:fillRect/>
          </a:stretch>
        </p:blipFill>
        <p:spPr bwMode="auto">
          <a:xfrm>
            <a:off x="4759294" y="207407"/>
            <a:ext cx="2628900" cy="1847850"/>
          </a:xfrm>
          <a:prstGeom prst="rect">
            <a:avLst/>
          </a:prstGeom>
          <a:noFill/>
          <a:ln w="9525">
            <a:noFill/>
            <a:miter lim="800000"/>
            <a:headEnd/>
            <a:tailEnd/>
          </a:ln>
        </p:spPr>
      </p:pic>
      <p:sp>
        <p:nvSpPr>
          <p:cNvPr id="15" name="TextBox 14">
            <a:extLst>
              <a:ext uri="{FF2B5EF4-FFF2-40B4-BE49-F238E27FC236}">
                <a16:creationId xmlns:a16="http://schemas.microsoft.com/office/drawing/2014/main" xmlns="" id="{A9A4E398-B95B-B028-2AD5-7B31126F4F45}"/>
              </a:ext>
            </a:extLst>
          </p:cNvPr>
          <p:cNvSpPr txBox="1"/>
          <p:nvPr/>
        </p:nvSpPr>
        <p:spPr>
          <a:xfrm>
            <a:off x="3810000" y="2419233"/>
            <a:ext cx="5334000" cy="2308324"/>
          </a:xfrm>
          <a:prstGeom prst="rect">
            <a:avLst/>
          </a:prstGeom>
          <a:noFill/>
        </p:spPr>
        <p:txBody>
          <a:bodyPr wrap="square" rtlCol="0">
            <a:spAutoFit/>
          </a:bodyPr>
          <a:lstStyle/>
          <a:p>
            <a:pPr lvl="0"/>
            <a:r>
              <a:rPr lang="hi-IN" sz="2400" dirty="0"/>
              <a:t>दाँतों के प्रकार –</a:t>
            </a:r>
          </a:p>
          <a:p>
            <a:pPr lvl="0"/>
            <a:r>
              <a:rPr lang="hi-IN" sz="2400" dirty="0"/>
              <a:t>कटान वाले दाँत - (तीखे किनारे वाले) 1 जड़ वाले</a:t>
            </a:r>
          </a:p>
          <a:p>
            <a:pPr lvl="0"/>
            <a:r>
              <a:rPr lang="hi-IN" sz="2400" dirty="0"/>
              <a:t>फाड़ने वाले दाँत - (तीखे नुकीले) 1 जड़ वाले</a:t>
            </a:r>
          </a:p>
          <a:p>
            <a:pPr lvl="0"/>
            <a:r>
              <a:rPr lang="hi-IN" sz="2400" dirty="0"/>
              <a:t>पीसने वाले दाँत (चौड़े सतह वाले) 2 जड़ वाले</a:t>
            </a:r>
          </a:p>
          <a:p>
            <a:pPr lvl="0"/>
            <a:r>
              <a:rPr lang="hi-IN" sz="2400" dirty="0"/>
              <a:t>पीसने वाले दाँत (चौड़े सतह वाले) 3 जड़ वाले</a:t>
            </a:r>
            <a:endParaRPr lang="en-IN" sz="2400" dirty="0"/>
          </a:p>
        </p:txBody>
      </p:sp>
    </p:spTree>
    <p:extLst>
      <p:ext uri="{BB962C8B-B14F-4D97-AF65-F5344CB8AC3E}">
        <p14:creationId xmlns:p14="http://schemas.microsoft.com/office/powerpoint/2010/main" val="1809938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ACE4EB6-CE06-2370-0498-E37D18C029B6}"/>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ADA38C6B-8E13-6131-3CB4-30910CB70A63}"/>
              </a:ext>
            </a:extLst>
          </p:cNvPr>
          <p:cNvSpPr/>
          <p:nvPr/>
        </p:nvSpPr>
        <p:spPr>
          <a:xfrm>
            <a:off x="3785389" y="0"/>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lvl="0">
              <a:tabLst>
                <a:tab pos="457200" algn="l"/>
              </a:tabLst>
            </a:pPr>
            <a:endParaRPr lang="en-IN" sz="1400" dirty="0">
              <a:solidFill>
                <a:srgbClr val="00B0F0"/>
              </a:solidFill>
              <a:latin typeface="Arial" pitchFamily="34" charset="0"/>
              <a:ea typeface="Times New Roman" panose="02020603050405020304" pitchFamily="18" charset="0"/>
              <a:cs typeface="Arial" pitchFamily="34" charset="0"/>
            </a:endParaRPr>
          </a:p>
        </p:txBody>
      </p:sp>
      <p:sp>
        <p:nvSpPr>
          <p:cNvPr id="222" name="Duties of…">
            <a:extLst>
              <a:ext uri="{FF2B5EF4-FFF2-40B4-BE49-F238E27FC236}">
                <a16:creationId xmlns:a16="http://schemas.microsoft.com/office/drawing/2014/main" xmlns="" id="{C7BBC3D4-FD71-F4EA-49E7-7F523376E7D2}"/>
              </a:ext>
            </a:extLst>
          </p:cNvPr>
          <p:cNvSpPr txBox="1"/>
          <p:nvPr/>
        </p:nvSpPr>
        <p:spPr>
          <a:xfrm>
            <a:off x="352880" y="2786719"/>
            <a:ext cx="3123185" cy="9715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018" tIns="22018" rIns="22018" bIns="22018">
            <a:spAutoFit/>
          </a:bodyPr>
          <a:lstStyle/>
          <a:p>
            <a:pPr algn="ctr">
              <a:lnSpc>
                <a:spcPct val="115000"/>
              </a:lnSpc>
              <a:spcAft>
                <a:spcPts val="750"/>
              </a:spcAft>
            </a:pPr>
            <a:r>
              <a:rPr lang="hi-IN" sz="24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पाचन तंत्र</a:t>
            </a:r>
          </a:p>
          <a:p>
            <a:pPr algn="ctr">
              <a:lnSpc>
                <a:spcPct val="115000"/>
              </a:lnSpc>
              <a:spcAft>
                <a:spcPts val="750"/>
              </a:spcAft>
            </a:pPr>
            <a:r>
              <a:rPr lang="hi-IN" sz="24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उद्देश्य</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38501411-DD75-3C6D-1DEC-3E5A933E1EF9}"/>
              </a:ext>
            </a:extLst>
          </p:cNvPr>
          <p:cNvSpPr txBox="1"/>
          <p:nvPr/>
        </p:nvSpPr>
        <p:spPr>
          <a:xfrm>
            <a:off x="3958264" y="2433373"/>
            <a:ext cx="3814733" cy="286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018" tIns="22018" rIns="22018" bIns="22018">
            <a:spAutoFit/>
          </a:bodyPr>
          <a:lstStyle/>
          <a:p>
            <a:pPr marL="276894" indent="-276894">
              <a:spcBef>
                <a:spcPts val="366"/>
              </a:spcBef>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lang="en-GB" sz="1576"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06284C07-B867-D6BC-6E73-658B5D5B9736}"/>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5A6BC010-0F9B-7DCF-DB7A-DD7CEC02C9F3}"/>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7" name="TextBox 6">
            <a:extLst>
              <a:ext uri="{FF2B5EF4-FFF2-40B4-BE49-F238E27FC236}">
                <a16:creationId xmlns:a16="http://schemas.microsoft.com/office/drawing/2014/main" xmlns="" id="{4A1398ED-D94B-477C-CF54-E12AC9EDB0E3}"/>
              </a:ext>
            </a:extLst>
          </p:cNvPr>
          <p:cNvSpPr txBox="1"/>
          <p:nvPr/>
        </p:nvSpPr>
        <p:spPr>
          <a:xfrm>
            <a:off x="3785389" y="1143000"/>
            <a:ext cx="5334000" cy="646331"/>
          </a:xfrm>
          <a:prstGeom prst="rect">
            <a:avLst/>
          </a:prstGeom>
          <a:noFill/>
        </p:spPr>
        <p:txBody>
          <a:bodyPr wrap="square" rtlCol="0">
            <a:spAutoFit/>
          </a:bodyPr>
          <a:lstStyle/>
          <a:p>
            <a:pPr marL="514350" lvl="0" indent="-514350">
              <a:buAutoNum type="arabicPeriod"/>
            </a:pPr>
            <a:r>
              <a:rPr lang="hi-IN" dirty="0">
                <a:solidFill>
                  <a:srgbClr val="00B0F0"/>
                </a:solidFill>
                <a:latin typeface="Arial" pitchFamily="34" charset="0"/>
                <a:ea typeface="Times New Roman" panose="02020603050405020304" pitchFamily="18" charset="0"/>
                <a:cs typeface="Arial" pitchFamily="34" charset="0"/>
              </a:rPr>
              <a:t>पाचन तंत्र में शामिल प्रक्रियाओं के बारे में जानने के लिए</a:t>
            </a:r>
            <a:endParaRPr lang="en-IN"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80562E58-84CD-2D27-59EF-7483990DFB9F}"/>
              </a:ext>
            </a:extLst>
          </p:cNvPr>
          <p:cNvSpPr txBox="1"/>
          <p:nvPr/>
        </p:nvSpPr>
        <p:spPr>
          <a:xfrm>
            <a:off x="3756240" y="1373850"/>
            <a:ext cx="5210748" cy="1200329"/>
          </a:xfrm>
          <a:prstGeom prst="rect">
            <a:avLst/>
          </a:prstGeom>
          <a:noFill/>
        </p:spPr>
        <p:txBody>
          <a:bodyPr wrap="square">
            <a:spAutoFit/>
          </a:bodyPr>
          <a:lstStyle/>
          <a:p>
            <a:pPr lvl="0">
              <a:tabLst>
                <a:tab pos="457200" algn="l"/>
              </a:tabLst>
            </a:pPr>
            <a:endParaRPr lang="en-US" sz="2800" dirty="0">
              <a:solidFill>
                <a:srgbClr val="00B0F0"/>
              </a:solidFill>
              <a:ea typeface="Times New Roman" panose="02020603050405020304" pitchFamily="18" charset="0"/>
              <a:cs typeface="Mangal" panose="02040503050203030202" pitchFamily="18" charset="0"/>
            </a:endParaRPr>
          </a:p>
          <a:p>
            <a:pPr lvl="0">
              <a:tabLst>
                <a:tab pos="457200" algn="l"/>
              </a:tabLst>
            </a:pPr>
            <a:r>
              <a:rPr lang="en-US" sz="2400" dirty="0">
                <a:solidFill>
                  <a:srgbClr val="00B0F0"/>
                </a:solidFill>
                <a:ea typeface="Times New Roman" panose="02020603050405020304" pitchFamily="18" charset="0"/>
                <a:cs typeface="Mangal" panose="02040503050203030202" pitchFamily="18" charset="0"/>
              </a:rPr>
              <a:t>2. </a:t>
            </a:r>
            <a:r>
              <a:rPr lang="hi-IN" dirty="0">
                <a:solidFill>
                  <a:srgbClr val="00B0F0"/>
                </a:solidFill>
                <a:ea typeface="Times New Roman" panose="02020603050405020304" pitchFamily="18" charset="0"/>
                <a:cs typeface="Mangal" panose="02040503050203030202" pitchFamily="18" charset="0"/>
              </a:rPr>
              <a:t>ऊपरी पाचन तंत्र के विभिन्न अंगों के बारे में जानने के लिए</a:t>
            </a:r>
            <a:endParaRPr lang="en-IN" sz="1400" dirty="0">
              <a:solidFill>
                <a:srgbClr val="00B0F0"/>
              </a:solidFill>
              <a:latin typeface="Arial" pitchFamily="34" charset="0"/>
              <a:ea typeface="Times New Roman" panose="02020603050405020304" pitchFamily="18" charset="0"/>
              <a:cs typeface="Arial" pitchFamily="34" charset="0"/>
            </a:endParaRPr>
          </a:p>
        </p:txBody>
      </p:sp>
      <p:sp>
        <p:nvSpPr>
          <p:cNvPr id="9" name="TextBox 8">
            <a:extLst>
              <a:ext uri="{FF2B5EF4-FFF2-40B4-BE49-F238E27FC236}">
                <a16:creationId xmlns:a16="http://schemas.microsoft.com/office/drawing/2014/main" xmlns="" id="{9E64AF4E-94FA-338E-97C9-F8E1764B9375}"/>
              </a:ext>
            </a:extLst>
          </p:cNvPr>
          <p:cNvSpPr txBox="1"/>
          <p:nvPr/>
        </p:nvSpPr>
        <p:spPr>
          <a:xfrm>
            <a:off x="3847015" y="2244472"/>
            <a:ext cx="5210747" cy="1107996"/>
          </a:xfrm>
          <a:prstGeom prst="rect">
            <a:avLst/>
          </a:prstGeom>
          <a:noFill/>
        </p:spPr>
        <p:txBody>
          <a:bodyPr wrap="square" rtlCol="0">
            <a:spAutoFit/>
          </a:bodyPr>
          <a:lstStyle/>
          <a:p>
            <a:pPr lvl="0">
              <a:tabLst>
                <a:tab pos="457200" algn="l"/>
              </a:tabLst>
            </a:pPr>
            <a:r>
              <a:rPr lang="en-US" sz="2800" dirty="0">
                <a:solidFill>
                  <a:srgbClr val="002060"/>
                </a:solidFill>
              </a:rPr>
              <a:t> </a:t>
            </a:r>
          </a:p>
          <a:p>
            <a:pPr lvl="0" algn="just">
              <a:tabLst>
                <a:tab pos="457200" algn="l"/>
              </a:tabLst>
            </a:pPr>
            <a:r>
              <a:rPr lang="en-US" sz="2000" dirty="0">
                <a:solidFill>
                  <a:srgbClr val="00B0F0"/>
                </a:solidFill>
                <a:latin typeface="Arial" pitchFamily="34" charset="0"/>
                <a:ea typeface="Times New Roman" panose="02020603050405020304" pitchFamily="18" charset="0"/>
                <a:cs typeface="Arial" pitchFamily="34" charset="0"/>
              </a:rPr>
              <a:t>3. </a:t>
            </a:r>
            <a:r>
              <a:rPr lang="hi-IN" dirty="0">
                <a:solidFill>
                  <a:srgbClr val="00B0F0"/>
                </a:solidFill>
                <a:latin typeface="Arial" pitchFamily="34" charset="0"/>
                <a:ea typeface="Times New Roman" panose="02020603050405020304" pitchFamily="18" charset="0"/>
                <a:cs typeface="Arial" pitchFamily="34" charset="0"/>
              </a:rPr>
              <a:t>इन अंगों द्वारा किए जाने वाले कार्यों के बारे में जानने के लिए</a:t>
            </a:r>
            <a:endParaRPr lang="en-IN" sz="2000" dirty="0">
              <a:solidFill>
                <a:srgbClr val="00B0F0"/>
              </a:solidFill>
              <a:latin typeface="Arial" pitchFamily="34" charset="0"/>
              <a:ea typeface="Times New Roman" panose="02020603050405020304" pitchFamily="18" charset="0"/>
              <a:cs typeface="Arial" pitchFamily="34" charset="0"/>
            </a:endParaRPr>
          </a:p>
        </p:txBody>
      </p:sp>
      <p:sp>
        <p:nvSpPr>
          <p:cNvPr id="10" name="TextBox 9">
            <a:extLst>
              <a:ext uri="{FF2B5EF4-FFF2-40B4-BE49-F238E27FC236}">
                <a16:creationId xmlns:a16="http://schemas.microsoft.com/office/drawing/2014/main" xmlns="" id="{0E8D8408-CDAB-B30B-E528-5F1736641966}"/>
              </a:ext>
            </a:extLst>
          </p:cNvPr>
          <p:cNvSpPr txBox="1"/>
          <p:nvPr/>
        </p:nvSpPr>
        <p:spPr>
          <a:xfrm>
            <a:off x="3807830" y="2798470"/>
            <a:ext cx="5107569" cy="3338030"/>
          </a:xfrm>
          <a:prstGeom prst="rect">
            <a:avLst/>
          </a:prstGeom>
          <a:noFill/>
        </p:spPr>
        <p:txBody>
          <a:bodyPr wrap="square" rtlCol="0">
            <a:spAutoFit/>
          </a:bodyPr>
          <a:lstStyle/>
          <a:p>
            <a:pPr lvl="0">
              <a:lnSpc>
                <a:spcPct val="115000"/>
              </a:lnSpc>
              <a:tabLst>
                <a:tab pos="457200" algn="l"/>
              </a:tabLst>
            </a:pPr>
            <a:endParaRPr lang="en-US" sz="2800" dirty="0">
              <a:ea typeface="Times New Roman" panose="02020603050405020304" pitchFamily="18" charset="0"/>
              <a:cs typeface="Mangal" panose="02040503050203030202" pitchFamily="18" charset="0"/>
            </a:endParaRPr>
          </a:p>
          <a:p>
            <a:pPr lvl="0">
              <a:spcAft>
                <a:spcPts val="1000"/>
              </a:spcAft>
              <a:tabLst>
                <a:tab pos="457200" algn="l"/>
              </a:tabLst>
            </a:pPr>
            <a:r>
              <a:rPr lang="en-US" sz="2400" dirty="0">
                <a:solidFill>
                  <a:srgbClr val="00B0F0"/>
                </a:solidFill>
                <a:ea typeface="Times New Roman" panose="02020603050405020304" pitchFamily="18" charset="0"/>
                <a:cs typeface="Mangal" panose="02040503050203030202" pitchFamily="18" charset="0"/>
              </a:rPr>
              <a:t>4.</a:t>
            </a:r>
            <a:r>
              <a:rPr lang="hi-IN" dirty="0">
                <a:solidFill>
                  <a:srgbClr val="00B0F0"/>
                </a:solidFill>
                <a:latin typeface="Arial" pitchFamily="34" charset="0"/>
                <a:ea typeface="Times New Roman" panose="02020603050405020304" pitchFamily="18" charset="0"/>
                <a:cs typeface="Arial" pitchFamily="34" charset="0"/>
              </a:rPr>
              <a:t> निचले आहार-नली के विभिन्न अंगों के बारे में जानना</a:t>
            </a:r>
          </a:p>
          <a:p>
            <a:pPr lvl="0">
              <a:spcAft>
                <a:spcPts val="1000"/>
              </a:spcAft>
              <a:tabLst>
                <a:tab pos="457200" algn="l"/>
              </a:tabLst>
            </a:pPr>
            <a:r>
              <a:rPr lang="hi-IN" dirty="0">
                <a:solidFill>
                  <a:srgbClr val="00B0F0"/>
                </a:solidFill>
                <a:latin typeface="Arial" pitchFamily="34" charset="0"/>
                <a:ea typeface="Times New Roman" panose="02020603050405020304" pitchFamily="18" charset="0"/>
                <a:cs typeface="Arial" pitchFamily="34" charset="0"/>
              </a:rPr>
              <a:t>5. इन अंगों द्वारा किए जाने वाले कार्यों के बारे में जानना</a:t>
            </a:r>
          </a:p>
          <a:p>
            <a:pPr lvl="0">
              <a:spcAft>
                <a:spcPts val="1000"/>
              </a:spcAft>
              <a:tabLst>
                <a:tab pos="457200" algn="l"/>
              </a:tabLst>
            </a:pPr>
            <a:r>
              <a:rPr lang="hi-IN" dirty="0">
                <a:solidFill>
                  <a:srgbClr val="00B0F0"/>
                </a:solidFill>
                <a:latin typeface="Arial" pitchFamily="34" charset="0"/>
                <a:ea typeface="Times New Roman" panose="02020603050405020304" pitchFamily="18" charset="0"/>
                <a:cs typeface="Arial" pitchFamily="34" charset="0"/>
              </a:rPr>
              <a:t>6. पाचन तंत्र में होने वाली विभिन्न गतिविधियों के बारे में जानना</a:t>
            </a:r>
          </a:p>
          <a:p>
            <a:pPr lvl="0">
              <a:spcAft>
                <a:spcPts val="1000"/>
              </a:spcAft>
              <a:tabLst>
                <a:tab pos="457200" algn="l"/>
              </a:tabLst>
            </a:pPr>
            <a:r>
              <a:rPr lang="hi-IN" dirty="0">
                <a:solidFill>
                  <a:srgbClr val="00B0F0"/>
                </a:solidFill>
                <a:latin typeface="Arial" pitchFamily="34" charset="0"/>
                <a:ea typeface="Times New Roman" panose="02020603050405020304" pitchFamily="18" charset="0"/>
                <a:cs typeface="Arial" pitchFamily="34" charset="0"/>
              </a:rPr>
              <a:t>7. पाचन, अवशोषण और उपयोग के बारे में जानना</a:t>
            </a:r>
            <a:endParaRPr lang="en-IN" sz="2000" dirty="0">
              <a:solidFill>
                <a:srgbClr val="00B0F0"/>
              </a:solidFill>
              <a:latin typeface="Arial" pitchFamily="34" charset="0"/>
              <a:ea typeface="Times New Roman" panose="02020603050405020304" pitchFamily="18" charset="0"/>
              <a:cs typeface="Arial" pitchFamily="34" charset="0"/>
            </a:endParaRPr>
          </a:p>
          <a:p>
            <a:pPr lvl="0">
              <a:spcAft>
                <a:spcPts val="1000"/>
              </a:spcAft>
              <a:tabLst>
                <a:tab pos="457200" algn="l"/>
              </a:tabLst>
            </a:pPr>
            <a:endParaRPr lang="en-IN" sz="2000" dirty="0">
              <a:solidFill>
                <a:srgbClr val="00B0F0"/>
              </a:solidFill>
              <a:latin typeface="Arial" pitchFamily="34" charset="0"/>
              <a:ea typeface="Times New Roman" panose="02020603050405020304" pitchFamily="18" charset="0"/>
              <a:cs typeface="Arial" pitchFamily="34" charset="0"/>
            </a:endParaRPr>
          </a:p>
          <a:p>
            <a:pPr lvl="0">
              <a:lnSpc>
                <a:spcPct val="115000"/>
              </a:lnSpc>
              <a:tabLst>
                <a:tab pos="457200" algn="l"/>
              </a:tabLst>
            </a:pPr>
            <a:endParaRPr lang="en-IN" sz="2000" dirty="0">
              <a:solidFill>
                <a:srgbClr val="00B0F0"/>
              </a:solidFill>
              <a:latin typeface="Arial" pitchFamily="34" charset="0"/>
              <a:ea typeface="Times New Roman" panose="02020603050405020304" pitchFamily="18" charset="0"/>
              <a:cs typeface="Arial" pitchFamily="34" charset="0"/>
            </a:endParaRPr>
          </a:p>
        </p:txBody>
      </p:sp>
    </p:spTree>
    <p:extLst>
      <p:ext uri="{BB962C8B-B14F-4D97-AF65-F5344CB8AC3E}">
        <p14:creationId xmlns:p14="http://schemas.microsoft.com/office/powerpoint/2010/main" val="2069988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80BEC1B-7A7A-F4CE-83C8-8EA751751D7A}"/>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D8CC06ED-1641-4FA6-AEF2-8181B33ECBC9}"/>
              </a:ext>
            </a:extLst>
          </p:cNvPr>
          <p:cNvSpPr/>
          <p:nvPr/>
        </p:nvSpPr>
        <p:spPr>
          <a:xfrm>
            <a:off x="3729249" y="11668"/>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a:lnSpc>
                <a:spcPct val="115000"/>
              </a:lnSpc>
              <a:spcAft>
                <a:spcPts val="1000"/>
              </a:spcAft>
            </a:pPr>
            <a:endParaRPr lang="en-US" sz="2000" u="sng" dirty="0">
              <a:solidFill>
                <a:srgbClr val="00B0F0"/>
              </a:solidFill>
            </a:endParaRPr>
          </a:p>
          <a:p>
            <a:pPr>
              <a:lnSpc>
                <a:spcPct val="115000"/>
              </a:lnSpc>
              <a:spcAft>
                <a:spcPts val="1000"/>
              </a:spcAft>
            </a:pPr>
            <a:endParaRPr lang="en-US" sz="2000" u="sng" dirty="0">
              <a:solidFill>
                <a:srgbClr val="00B0F0"/>
              </a:solidFill>
            </a:endParaRPr>
          </a:p>
          <a:p>
            <a:pPr>
              <a:lnSpc>
                <a:spcPct val="115000"/>
              </a:lnSpc>
              <a:spcAft>
                <a:spcPts val="1000"/>
              </a:spcAft>
            </a:pPr>
            <a:endParaRPr lang="en-US" sz="2000" u="sng" dirty="0">
              <a:solidFill>
                <a:srgbClr val="00B0F0"/>
              </a:solidFill>
            </a:endParaRPr>
          </a:p>
          <a:p>
            <a:pPr>
              <a:lnSpc>
                <a:spcPct val="115000"/>
              </a:lnSpc>
              <a:spcAft>
                <a:spcPts val="1000"/>
              </a:spcAft>
            </a:pPr>
            <a:r>
              <a:rPr lang="en-US" sz="2000" dirty="0">
                <a:solidFill>
                  <a:srgbClr val="00B0F0"/>
                </a:solidFill>
              </a:rPr>
              <a:t>	</a:t>
            </a:r>
            <a:r>
              <a:rPr lang="hi-IN" sz="2000" dirty="0">
                <a:solidFill>
                  <a:srgbClr val="00B0F0"/>
                </a:solidFill>
              </a:rPr>
              <a:t> दाँत</a:t>
            </a:r>
            <a:r>
              <a:rPr lang="en-US" sz="2000" dirty="0">
                <a:solidFill>
                  <a:srgbClr val="00B0F0"/>
                </a:solidFill>
              </a:rPr>
              <a:t> </a:t>
            </a:r>
          </a:p>
          <a:p>
            <a:pPr>
              <a:lnSpc>
                <a:spcPct val="115000"/>
              </a:lnSpc>
              <a:spcAft>
                <a:spcPts val="1000"/>
              </a:spcAft>
            </a:pPr>
            <a:r>
              <a:rPr lang="en-US" sz="2000" dirty="0">
                <a:solidFill>
                  <a:srgbClr val="00B0F0"/>
                </a:solidFill>
              </a:rPr>
              <a:t>	</a:t>
            </a:r>
            <a:r>
              <a:rPr lang="hi-IN" sz="2000" dirty="0">
                <a:solidFill>
                  <a:srgbClr val="00B0F0"/>
                </a:solidFill>
              </a:rPr>
              <a:t> जीभ</a:t>
            </a:r>
            <a:r>
              <a:rPr lang="en-US" sz="2000" dirty="0">
                <a:solidFill>
                  <a:srgbClr val="00B0F0"/>
                </a:solidFill>
              </a:rPr>
              <a:t> </a:t>
            </a:r>
          </a:p>
          <a:p>
            <a:pPr>
              <a:lnSpc>
                <a:spcPct val="115000"/>
              </a:lnSpc>
              <a:spcAft>
                <a:spcPts val="1000"/>
              </a:spcAft>
            </a:pPr>
            <a:r>
              <a:rPr lang="en-US" sz="2000" dirty="0">
                <a:solidFill>
                  <a:srgbClr val="00B0F0"/>
                </a:solidFill>
              </a:rPr>
              <a:t>	</a:t>
            </a:r>
            <a:r>
              <a:rPr lang="hi-IN" sz="2000" dirty="0">
                <a:solidFill>
                  <a:srgbClr val="00B0F0"/>
                </a:solidFill>
              </a:rPr>
              <a:t> लार ग्रंथियां</a:t>
            </a:r>
            <a:endParaRPr lang="en-US" sz="2000" dirty="0">
              <a:solidFill>
                <a:srgbClr val="00B0F0"/>
              </a:solidFill>
            </a:endParaRPr>
          </a:p>
          <a:p>
            <a:pPr>
              <a:lnSpc>
                <a:spcPct val="115000"/>
              </a:lnSpc>
              <a:spcAft>
                <a:spcPts val="1000"/>
              </a:spcAft>
            </a:pPr>
            <a:r>
              <a:rPr lang="en-US" sz="2000" dirty="0">
                <a:solidFill>
                  <a:srgbClr val="00B0F0"/>
                </a:solidFill>
              </a:rPr>
              <a:t>	</a:t>
            </a:r>
            <a:r>
              <a:rPr lang="hi-IN" sz="2000" dirty="0">
                <a:solidFill>
                  <a:srgbClr val="00B0F0"/>
                </a:solidFill>
              </a:rPr>
              <a:t>अग्न्याशय</a:t>
            </a:r>
            <a:endParaRPr lang="en-IN" sz="2000" dirty="0">
              <a:solidFill>
                <a:srgbClr val="00B0F0"/>
              </a:solidFill>
            </a:endParaRPr>
          </a:p>
          <a:p>
            <a:pPr>
              <a:lnSpc>
                <a:spcPct val="115000"/>
              </a:lnSpc>
              <a:spcAft>
                <a:spcPts val="1000"/>
              </a:spcAft>
            </a:pPr>
            <a:r>
              <a:rPr lang="en-US" sz="2000" dirty="0">
                <a:solidFill>
                  <a:srgbClr val="00B0F0"/>
                </a:solidFill>
              </a:rPr>
              <a:t>	</a:t>
            </a:r>
            <a:r>
              <a:rPr lang="hi-IN" sz="2000" dirty="0">
                <a:solidFill>
                  <a:srgbClr val="00B0F0"/>
                </a:solidFill>
              </a:rPr>
              <a:t>जिगर</a:t>
            </a:r>
            <a:endParaRPr lang="en-IN" sz="2000" dirty="0">
              <a:solidFill>
                <a:srgbClr val="00B0F0"/>
              </a:solidFill>
            </a:endParaRPr>
          </a:p>
          <a:p>
            <a:pPr>
              <a:lnSpc>
                <a:spcPct val="115000"/>
              </a:lnSpc>
              <a:spcAft>
                <a:spcPts val="1000"/>
              </a:spcAft>
            </a:pPr>
            <a:r>
              <a:rPr lang="en-US" sz="2000" dirty="0">
                <a:solidFill>
                  <a:srgbClr val="00B0F0"/>
                </a:solidFill>
              </a:rPr>
              <a:t>	</a:t>
            </a:r>
            <a:r>
              <a:rPr lang="hi-IN" sz="2000" dirty="0">
                <a:solidFill>
                  <a:srgbClr val="00B0F0"/>
                </a:solidFill>
              </a:rPr>
              <a:t> पित्ताशय की थैली</a:t>
            </a:r>
            <a:endParaRPr lang="en-US" sz="2000" dirty="0">
              <a:solidFill>
                <a:srgbClr val="00B0F0"/>
              </a:solidFill>
            </a:endParaRPr>
          </a:p>
          <a:p>
            <a:pPr>
              <a:lnSpc>
                <a:spcPct val="115000"/>
              </a:lnSpc>
              <a:spcAft>
                <a:spcPts val="1000"/>
              </a:spcAft>
            </a:pPr>
            <a:endParaRPr lang="en-US" sz="2000" u="sng" dirty="0">
              <a:solidFill>
                <a:srgbClr val="00B0F0"/>
              </a:solidFill>
            </a:endParaRPr>
          </a:p>
        </p:txBody>
      </p:sp>
      <p:sp>
        <p:nvSpPr>
          <p:cNvPr id="222" name="Duties of…">
            <a:extLst>
              <a:ext uri="{FF2B5EF4-FFF2-40B4-BE49-F238E27FC236}">
                <a16:creationId xmlns:a16="http://schemas.microsoft.com/office/drawing/2014/main" xmlns="" id="{C6F52E39-65A3-5060-1F89-8D784C0B90B1}"/>
              </a:ext>
            </a:extLst>
          </p:cNvPr>
          <p:cNvSpPr txBox="1"/>
          <p:nvPr/>
        </p:nvSpPr>
        <p:spPr>
          <a:xfrm>
            <a:off x="352880" y="2786719"/>
            <a:ext cx="3123185" cy="44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018" tIns="22018" rIns="22018" bIns="22018">
            <a:spAutoFit/>
          </a:bodyPr>
          <a:lstStyle/>
          <a:p>
            <a:pPr algn="ctr">
              <a:lnSpc>
                <a:spcPct val="115000"/>
              </a:lnSpc>
              <a:spcAft>
                <a:spcPts val="750"/>
              </a:spcAft>
            </a:pP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7A2A4445-2528-1BE8-6FF9-6BD673F4F3F3}"/>
              </a:ext>
            </a:extLst>
          </p:cNvPr>
          <p:cNvSpPr txBox="1"/>
          <p:nvPr/>
        </p:nvSpPr>
        <p:spPr>
          <a:xfrm>
            <a:off x="3958264" y="2433373"/>
            <a:ext cx="3814733" cy="286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018" tIns="22018" rIns="22018" bIns="22018">
            <a:spAutoFit/>
          </a:bodyPr>
          <a:lstStyle/>
          <a:p>
            <a:pPr marL="276894" indent="-276894">
              <a:spcBef>
                <a:spcPts val="366"/>
              </a:spcBef>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lang="en-GB" sz="1576"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705A45EF-4144-7534-2D8E-9E31CB2A8295}"/>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CE50BFC9-FDDE-C14B-3C53-22F8B46320F2}"/>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6" name="Content Placeholder 2">
            <a:extLst>
              <a:ext uri="{FF2B5EF4-FFF2-40B4-BE49-F238E27FC236}">
                <a16:creationId xmlns:a16="http://schemas.microsoft.com/office/drawing/2014/main" xmlns="" id="{E3305B29-E2C9-00A3-360A-5C06288A9589}"/>
              </a:ext>
            </a:extLst>
          </p:cNvPr>
          <p:cNvSpPr txBox="1">
            <a:spLocks/>
          </p:cNvSpPr>
          <p:nvPr/>
        </p:nvSpPr>
        <p:spPr>
          <a:xfrm>
            <a:off x="4038599" y="1219200"/>
            <a:ext cx="5181601" cy="17907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endParaRPr lang="en-US" dirty="0"/>
          </a:p>
        </p:txBody>
      </p:sp>
      <p:sp>
        <p:nvSpPr>
          <p:cNvPr id="8" name="TextBox 7">
            <a:extLst>
              <a:ext uri="{FF2B5EF4-FFF2-40B4-BE49-F238E27FC236}">
                <a16:creationId xmlns:a16="http://schemas.microsoft.com/office/drawing/2014/main" xmlns="" id="{C45D81C8-90DA-EC4D-E38E-0C1D2A110445}"/>
              </a:ext>
            </a:extLst>
          </p:cNvPr>
          <p:cNvSpPr txBox="1"/>
          <p:nvPr/>
        </p:nvSpPr>
        <p:spPr>
          <a:xfrm>
            <a:off x="863749" y="2419233"/>
            <a:ext cx="2095893" cy="1077218"/>
          </a:xfrm>
          <a:prstGeom prst="rect">
            <a:avLst/>
          </a:prstGeom>
          <a:noFill/>
        </p:spPr>
        <p:txBody>
          <a:bodyPr wrap="square">
            <a:spAutoFit/>
          </a:bodyPr>
          <a:lstStyle/>
          <a:p>
            <a:pPr algn="ctr"/>
            <a:r>
              <a:rPr lang="hi-IN" sz="3200" b="1" u="sng" dirty="0">
                <a:solidFill>
                  <a:srgbClr val="FF0000"/>
                </a:solidFill>
              </a:rPr>
              <a:t>सहायक अंग</a:t>
            </a:r>
            <a:endParaRPr lang="en-IN" sz="3200" dirty="0">
              <a:solidFill>
                <a:srgbClr val="FF0000"/>
              </a:solidFill>
            </a:endParaRPr>
          </a:p>
        </p:txBody>
      </p:sp>
      <p:sp>
        <p:nvSpPr>
          <p:cNvPr id="4" name="Content Placeholder 2">
            <a:extLst>
              <a:ext uri="{FF2B5EF4-FFF2-40B4-BE49-F238E27FC236}">
                <a16:creationId xmlns:a16="http://schemas.microsoft.com/office/drawing/2014/main" xmlns="" id="{CC3D4DF3-CCA5-FE5D-73BE-146AC75130A5}"/>
              </a:ext>
            </a:extLst>
          </p:cNvPr>
          <p:cNvSpPr txBox="1">
            <a:spLocks/>
          </p:cNvSpPr>
          <p:nvPr/>
        </p:nvSpPr>
        <p:spPr>
          <a:xfrm>
            <a:off x="3877840" y="1219200"/>
            <a:ext cx="5118297" cy="5562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endParaRPr lang="en-GB" sz="100" dirty="0"/>
          </a:p>
        </p:txBody>
      </p:sp>
      <p:sp>
        <p:nvSpPr>
          <p:cNvPr id="7" name="Arrow: Right 6">
            <a:extLst>
              <a:ext uri="{FF2B5EF4-FFF2-40B4-BE49-F238E27FC236}">
                <a16:creationId xmlns:a16="http://schemas.microsoft.com/office/drawing/2014/main" xmlns="" id="{BB75F139-D559-7DA7-8F39-FE626662CEFE}"/>
              </a:ext>
            </a:extLst>
          </p:cNvPr>
          <p:cNvSpPr/>
          <p:nvPr/>
        </p:nvSpPr>
        <p:spPr>
          <a:xfrm>
            <a:off x="4191000" y="1600200"/>
            <a:ext cx="228600" cy="152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Arrow: Right 8">
            <a:extLst>
              <a:ext uri="{FF2B5EF4-FFF2-40B4-BE49-F238E27FC236}">
                <a16:creationId xmlns:a16="http://schemas.microsoft.com/office/drawing/2014/main" xmlns="" id="{A14B4BDC-9C69-F694-4561-FFC9E161321F}"/>
              </a:ext>
            </a:extLst>
          </p:cNvPr>
          <p:cNvSpPr/>
          <p:nvPr/>
        </p:nvSpPr>
        <p:spPr>
          <a:xfrm>
            <a:off x="4199248" y="2067614"/>
            <a:ext cx="228600" cy="152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Arrow: Right 9">
            <a:extLst>
              <a:ext uri="{FF2B5EF4-FFF2-40B4-BE49-F238E27FC236}">
                <a16:creationId xmlns:a16="http://schemas.microsoft.com/office/drawing/2014/main" xmlns="" id="{0D797A82-1438-AB28-621A-9606A5B9F9CE}"/>
              </a:ext>
            </a:extLst>
          </p:cNvPr>
          <p:cNvSpPr/>
          <p:nvPr/>
        </p:nvSpPr>
        <p:spPr>
          <a:xfrm>
            <a:off x="4199248" y="2577447"/>
            <a:ext cx="228600" cy="152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Arrow: Right 10">
            <a:extLst>
              <a:ext uri="{FF2B5EF4-FFF2-40B4-BE49-F238E27FC236}">
                <a16:creationId xmlns:a16="http://schemas.microsoft.com/office/drawing/2014/main" xmlns="" id="{BEDD88FE-70E9-5BF3-824C-F58FAE7EAF73}"/>
              </a:ext>
            </a:extLst>
          </p:cNvPr>
          <p:cNvSpPr/>
          <p:nvPr/>
        </p:nvSpPr>
        <p:spPr>
          <a:xfrm>
            <a:off x="4199248" y="3046679"/>
            <a:ext cx="228600" cy="152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Arrow: Right 11">
            <a:extLst>
              <a:ext uri="{FF2B5EF4-FFF2-40B4-BE49-F238E27FC236}">
                <a16:creationId xmlns:a16="http://schemas.microsoft.com/office/drawing/2014/main" xmlns="" id="{502CA86B-1240-C24F-E6C1-6FED8DA23CAD}"/>
              </a:ext>
            </a:extLst>
          </p:cNvPr>
          <p:cNvSpPr/>
          <p:nvPr/>
        </p:nvSpPr>
        <p:spPr>
          <a:xfrm>
            <a:off x="4199248" y="3468948"/>
            <a:ext cx="228600" cy="152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Arrow: Right 12">
            <a:extLst>
              <a:ext uri="{FF2B5EF4-FFF2-40B4-BE49-F238E27FC236}">
                <a16:creationId xmlns:a16="http://schemas.microsoft.com/office/drawing/2014/main" xmlns="" id="{B0039B36-B343-DC1B-E92B-8C9D25AECE41}"/>
              </a:ext>
            </a:extLst>
          </p:cNvPr>
          <p:cNvSpPr/>
          <p:nvPr/>
        </p:nvSpPr>
        <p:spPr>
          <a:xfrm>
            <a:off x="4191000" y="3963580"/>
            <a:ext cx="228600" cy="152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837413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D335C36-A064-E36F-567B-3F3DA235FCDF}"/>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FCF581AD-F039-EF81-58E6-5282736AE891}"/>
              </a:ext>
            </a:extLst>
          </p:cNvPr>
          <p:cNvSpPr/>
          <p:nvPr/>
        </p:nvSpPr>
        <p:spPr>
          <a:xfrm>
            <a:off x="3729249" y="11668"/>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a:lnSpc>
                <a:spcPct val="115000"/>
              </a:lnSpc>
              <a:spcAft>
                <a:spcPts val="1000"/>
              </a:spcAft>
            </a:pPr>
            <a:endParaRPr lang="en-US" sz="2000" u="sng" dirty="0">
              <a:solidFill>
                <a:srgbClr val="00B0F0"/>
              </a:solidFill>
            </a:endParaRPr>
          </a:p>
          <a:p>
            <a:pPr>
              <a:lnSpc>
                <a:spcPct val="115000"/>
              </a:lnSpc>
              <a:spcAft>
                <a:spcPts val="1000"/>
              </a:spcAft>
            </a:pPr>
            <a:endParaRPr lang="en-US" sz="2000" u="sng" dirty="0">
              <a:solidFill>
                <a:srgbClr val="00B0F0"/>
              </a:solidFill>
            </a:endParaRPr>
          </a:p>
          <a:p>
            <a:pPr>
              <a:lnSpc>
                <a:spcPct val="115000"/>
              </a:lnSpc>
              <a:spcAft>
                <a:spcPts val="1000"/>
              </a:spcAft>
            </a:pPr>
            <a:endParaRPr lang="en-US" sz="2000" u="sng" dirty="0">
              <a:solidFill>
                <a:srgbClr val="00B0F0"/>
              </a:solidFill>
            </a:endParaRPr>
          </a:p>
          <a:p>
            <a:pPr>
              <a:lnSpc>
                <a:spcPct val="115000"/>
              </a:lnSpc>
              <a:spcAft>
                <a:spcPts val="1000"/>
              </a:spcAft>
            </a:pPr>
            <a:r>
              <a:rPr lang="en-US" sz="2000" dirty="0">
                <a:solidFill>
                  <a:srgbClr val="00B0F0"/>
                </a:solidFill>
              </a:rPr>
              <a:t>	</a:t>
            </a:r>
            <a:endParaRPr lang="en-US" sz="2000" u="sng" dirty="0">
              <a:solidFill>
                <a:srgbClr val="00B0F0"/>
              </a:solidFill>
            </a:endParaRPr>
          </a:p>
        </p:txBody>
      </p:sp>
      <p:sp>
        <p:nvSpPr>
          <p:cNvPr id="222" name="Duties of…">
            <a:extLst>
              <a:ext uri="{FF2B5EF4-FFF2-40B4-BE49-F238E27FC236}">
                <a16:creationId xmlns:a16="http://schemas.microsoft.com/office/drawing/2014/main" xmlns="" id="{F025B4B4-8CEB-5E9E-4E02-7A5C35BA972A}"/>
              </a:ext>
            </a:extLst>
          </p:cNvPr>
          <p:cNvSpPr txBox="1"/>
          <p:nvPr/>
        </p:nvSpPr>
        <p:spPr>
          <a:xfrm>
            <a:off x="352880" y="2786719"/>
            <a:ext cx="3123185" cy="44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018" tIns="22018" rIns="22018" bIns="22018">
            <a:spAutoFit/>
          </a:bodyPr>
          <a:lstStyle/>
          <a:p>
            <a:pPr algn="ctr">
              <a:lnSpc>
                <a:spcPct val="115000"/>
              </a:lnSpc>
              <a:spcAft>
                <a:spcPts val="750"/>
              </a:spcAft>
            </a:pP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225A1C35-28D5-7C82-1971-E1A1F244757B}"/>
              </a:ext>
            </a:extLst>
          </p:cNvPr>
          <p:cNvSpPr txBox="1"/>
          <p:nvPr/>
        </p:nvSpPr>
        <p:spPr>
          <a:xfrm>
            <a:off x="3958264" y="2433373"/>
            <a:ext cx="3814733" cy="286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018" tIns="22018" rIns="22018" bIns="22018">
            <a:spAutoFit/>
          </a:bodyPr>
          <a:lstStyle/>
          <a:p>
            <a:pPr marL="276894" indent="-276894">
              <a:spcBef>
                <a:spcPts val="366"/>
              </a:spcBef>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lang="en-GB" sz="1576"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52F6A49B-654E-FAF7-74FE-7D6243525B86}"/>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A8FC7512-FD2B-80D5-06DF-5290CBD0F71B}"/>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6" name="Content Placeholder 2">
            <a:extLst>
              <a:ext uri="{FF2B5EF4-FFF2-40B4-BE49-F238E27FC236}">
                <a16:creationId xmlns:a16="http://schemas.microsoft.com/office/drawing/2014/main" xmlns="" id="{5FAB53FE-A867-75BC-930C-7A315492BB45}"/>
              </a:ext>
            </a:extLst>
          </p:cNvPr>
          <p:cNvSpPr txBox="1">
            <a:spLocks/>
          </p:cNvSpPr>
          <p:nvPr/>
        </p:nvSpPr>
        <p:spPr>
          <a:xfrm>
            <a:off x="4038599" y="1219200"/>
            <a:ext cx="5181601" cy="17907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endParaRPr lang="en-US" dirty="0"/>
          </a:p>
        </p:txBody>
      </p:sp>
      <p:sp>
        <p:nvSpPr>
          <p:cNvPr id="8" name="TextBox 7">
            <a:extLst>
              <a:ext uri="{FF2B5EF4-FFF2-40B4-BE49-F238E27FC236}">
                <a16:creationId xmlns:a16="http://schemas.microsoft.com/office/drawing/2014/main" xmlns="" id="{312A5A68-0C90-CDD5-0991-E3A3BC215163}"/>
              </a:ext>
            </a:extLst>
          </p:cNvPr>
          <p:cNvSpPr txBox="1"/>
          <p:nvPr/>
        </p:nvSpPr>
        <p:spPr>
          <a:xfrm>
            <a:off x="863749" y="2419233"/>
            <a:ext cx="2095893" cy="584775"/>
          </a:xfrm>
          <a:prstGeom prst="rect">
            <a:avLst/>
          </a:prstGeom>
          <a:noFill/>
        </p:spPr>
        <p:txBody>
          <a:bodyPr wrap="square">
            <a:spAutoFit/>
          </a:bodyPr>
          <a:lstStyle/>
          <a:p>
            <a:pPr algn="ctr"/>
            <a:r>
              <a:rPr lang="hi-IN" sz="32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दाँत</a:t>
            </a:r>
            <a:r>
              <a:rPr lang="en-US" sz="32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 </a:t>
            </a:r>
            <a:endParaRPr lang="en-GB" sz="300" dirty="0"/>
          </a:p>
        </p:txBody>
      </p:sp>
      <p:sp>
        <p:nvSpPr>
          <p:cNvPr id="4" name="Content Placeholder 2">
            <a:extLst>
              <a:ext uri="{FF2B5EF4-FFF2-40B4-BE49-F238E27FC236}">
                <a16:creationId xmlns:a16="http://schemas.microsoft.com/office/drawing/2014/main" xmlns="" id="{850C6106-703F-7B69-B5FC-CCE54CC14F56}"/>
              </a:ext>
            </a:extLst>
          </p:cNvPr>
          <p:cNvSpPr txBox="1">
            <a:spLocks/>
          </p:cNvSpPr>
          <p:nvPr/>
        </p:nvSpPr>
        <p:spPr>
          <a:xfrm>
            <a:off x="3877840" y="1219200"/>
            <a:ext cx="5118297" cy="5562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endParaRPr lang="en-GB" sz="100" dirty="0"/>
          </a:p>
        </p:txBody>
      </p:sp>
      <p:sp>
        <p:nvSpPr>
          <p:cNvPr id="14" name="TextBox 13">
            <a:extLst>
              <a:ext uri="{FF2B5EF4-FFF2-40B4-BE49-F238E27FC236}">
                <a16:creationId xmlns:a16="http://schemas.microsoft.com/office/drawing/2014/main" xmlns="" id="{25D12F25-BE0F-EAE5-E93D-1B56B902749F}"/>
              </a:ext>
            </a:extLst>
          </p:cNvPr>
          <p:cNvSpPr txBox="1"/>
          <p:nvPr/>
        </p:nvSpPr>
        <p:spPr>
          <a:xfrm>
            <a:off x="3810585" y="2171645"/>
            <a:ext cx="5252806" cy="3230628"/>
          </a:xfrm>
          <a:prstGeom prst="rect">
            <a:avLst/>
          </a:prstGeom>
          <a:noFill/>
        </p:spPr>
        <p:txBody>
          <a:bodyPr wrap="square" rtlCol="0">
            <a:spAutoFit/>
          </a:bodyPr>
          <a:lstStyle/>
          <a:p>
            <a:pPr lvl="0">
              <a:lnSpc>
                <a:spcPct val="115000"/>
              </a:lnSpc>
              <a:spcAft>
                <a:spcPts val="1000"/>
              </a:spcAft>
            </a:pPr>
            <a:r>
              <a:rPr lang="hi-IN" sz="2400" u="sng" dirty="0">
                <a:solidFill>
                  <a:srgbClr val="0070C0"/>
                </a:solidFill>
                <a:latin typeface="Bookman Old Style" pitchFamily="18" charset="0"/>
                <a:ea typeface="Times New Roman" pitchFamily="18" charset="0"/>
              </a:rPr>
              <a:t>प्राथमिक दांत</a:t>
            </a:r>
            <a:r>
              <a:rPr lang="en-US" sz="2400" dirty="0">
                <a:solidFill>
                  <a:srgbClr val="0070C0"/>
                </a:solidFill>
                <a:ea typeface="Times New Roman" pitchFamily="18" charset="0"/>
                <a:cs typeface="Mangal"/>
              </a:rPr>
              <a:t>–</a:t>
            </a:r>
            <a:endParaRPr lang="en-US" sz="700" dirty="0">
              <a:solidFill>
                <a:srgbClr val="0070C0"/>
              </a:solidFill>
              <a:latin typeface="Arial" pitchFamily="34" charset="0"/>
              <a:cs typeface="Arial" pitchFamily="34" charset="0"/>
            </a:endParaRPr>
          </a:p>
          <a:p>
            <a:pPr lvl="0" algn="just" eaLnBrk="0" fontAlgn="base" hangingPunct="0">
              <a:spcBef>
                <a:spcPct val="0"/>
              </a:spcBef>
              <a:spcAft>
                <a:spcPct val="0"/>
              </a:spcAft>
              <a:buFontTx/>
              <a:buChar char="•"/>
            </a:pPr>
            <a:r>
              <a:rPr lang="hi-IN" sz="2400" dirty="0">
                <a:solidFill>
                  <a:srgbClr val="002060"/>
                </a:solidFill>
                <a:latin typeface="Bookman Old Style" pitchFamily="18" charset="0"/>
                <a:ea typeface="Times New Roman" pitchFamily="18" charset="0"/>
              </a:rPr>
              <a:t>इन दांतों को 'डेसीडुअस' या 'टेम्परेरी' दांत भी कहा जाता है।</a:t>
            </a:r>
          </a:p>
          <a:p>
            <a:pPr lvl="0" algn="just" eaLnBrk="0" fontAlgn="base" hangingPunct="0">
              <a:spcBef>
                <a:spcPct val="0"/>
              </a:spcBef>
              <a:spcAft>
                <a:spcPct val="0"/>
              </a:spcAft>
              <a:buFontTx/>
              <a:buChar char="•"/>
            </a:pPr>
            <a:r>
              <a:rPr lang="hi-IN" sz="2400" dirty="0">
                <a:solidFill>
                  <a:srgbClr val="002060"/>
                </a:solidFill>
                <a:latin typeface="Bookman Old Style" pitchFamily="18" charset="0"/>
                <a:ea typeface="Times New Roman" pitchFamily="18" charset="0"/>
              </a:rPr>
              <a:t>ये दांत बच्चे की उम्र लगभग 6 महीने होने पर निकलने लगते हैं और 24 महीने की उम्र तक सभी दांत निकल जाते हैं।</a:t>
            </a:r>
          </a:p>
          <a:p>
            <a:pPr lvl="0" algn="just" eaLnBrk="0" fontAlgn="base" hangingPunct="0">
              <a:spcBef>
                <a:spcPct val="0"/>
              </a:spcBef>
              <a:spcAft>
                <a:spcPct val="0"/>
              </a:spcAft>
              <a:buFontTx/>
              <a:buChar char="•"/>
            </a:pPr>
            <a:r>
              <a:rPr lang="hi-IN" sz="2400" dirty="0">
                <a:solidFill>
                  <a:srgbClr val="002060"/>
                </a:solidFill>
                <a:latin typeface="Bookman Old Style" pitchFamily="18" charset="0"/>
                <a:ea typeface="Times New Roman" pitchFamily="18" charset="0"/>
              </a:rPr>
              <a:t>इनकी कुल संख्या 20 होती है (ऊपरी जबड़े में 10 और निचले जबड़े में 10)।</a:t>
            </a:r>
            <a:endParaRPr lang="en-US" sz="40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34995661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C44BF21-AF2B-7910-43C5-23E2938C21B0}"/>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4850BC36-C1AC-32D6-BF79-24221F6F284A}"/>
              </a:ext>
            </a:extLst>
          </p:cNvPr>
          <p:cNvSpPr/>
          <p:nvPr/>
        </p:nvSpPr>
        <p:spPr>
          <a:xfrm>
            <a:off x="3729249" y="11668"/>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a:lnSpc>
                <a:spcPct val="115000"/>
              </a:lnSpc>
              <a:spcAft>
                <a:spcPts val="1000"/>
              </a:spcAft>
            </a:pPr>
            <a:endParaRPr lang="en-US" sz="2000" u="sng" dirty="0">
              <a:solidFill>
                <a:srgbClr val="00B0F0"/>
              </a:solidFill>
            </a:endParaRPr>
          </a:p>
          <a:p>
            <a:pPr>
              <a:lnSpc>
                <a:spcPct val="115000"/>
              </a:lnSpc>
              <a:spcAft>
                <a:spcPts val="1000"/>
              </a:spcAft>
            </a:pPr>
            <a:endParaRPr lang="en-US" sz="2000" u="sng" dirty="0">
              <a:solidFill>
                <a:srgbClr val="00B0F0"/>
              </a:solidFill>
            </a:endParaRPr>
          </a:p>
          <a:p>
            <a:pPr>
              <a:lnSpc>
                <a:spcPct val="115000"/>
              </a:lnSpc>
              <a:spcAft>
                <a:spcPts val="1000"/>
              </a:spcAft>
            </a:pPr>
            <a:endParaRPr lang="en-US" sz="2000" u="sng" dirty="0">
              <a:solidFill>
                <a:srgbClr val="00B0F0"/>
              </a:solidFill>
            </a:endParaRPr>
          </a:p>
          <a:p>
            <a:pPr>
              <a:lnSpc>
                <a:spcPct val="115000"/>
              </a:lnSpc>
              <a:spcAft>
                <a:spcPts val="1000"/>
              </a:spcAft>
            </a:pPr>
            <a:r>
              <a:rPr lang="en-US" sz="2000" dirty="0">
                <a:solidFill>
                  <a:srgbClr val="00B0F0"/>
                </a:solidFill>
              </a:rPr>
              <a:t>	</a:t>
            </a:r>
            <a:endParaRPr lang="en-US" sz="2000" u="sng" dirty="0">
              <a:solidFill>
                <a:srgbClr val="00B0F0"/>
              </a:solidFill>
            </a:endParaRPr>
          </a:p>
        </p:txBody>
      </p:sp>
      <p:sp>
        <p:nvSpPr>
          <p:cNvPr id="222" name="Duties of…">
            <a:extLst>
              <a:ext uri="{FF2B5EF4-FFF2-40B4-BE49-F238E27FC236}">
                <a16:creationId xmlns:a16="http://schemas.microsoft.com/office/drawing/2014/main" xmlns="" id="{9E12A811-9629-1C3E-5D8B-BF547DD607F8}"/>
              </a:ext>
            </a:extLst>
          </p:cNvPr>
          <p:cNvSpPr txBox="1"/>
          <p:nvPr/>
        </p:nvSpPr>
        <p:spPr>
          <a:xfrm>
            <a:off x="352880" y="2786719"/>
            <a:ext cx="3123185" cy="44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018" tIns="22018" rIns="22018" bIns="22018">
            <a:spAutoFit/>
          </a:bodyPr>
          <a:lstStyle/>
          <a:p>
            <a:pPr algn="ctr">
              <a:lnSpc>
                <a:spcPct val="115000"/>
              </a:lnSpc>
              <a:spcAft>
                <a:spcPts val="750"/>
              </a:spcAft>
            </a:pP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5B9858F3-FDDA-4894-3EB3-C14BE0A585CB}"/>
              </a:ext>
            </a:extLst>
          </p:cNvPr>
          <p:cNvSpPr txBox="1"/>
          <p:nvPr/>
        </p:nvSpPr>
        <p:spPr>
          <a:xfrm>
            <a:off x="3958264" y="2433373"/>
            <a:ext cx="3814733" cy="286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018" tIns="22018" rIns="22018" bIns="22018">
            <a:spAutoFit/>
          </a:bodyPr>
          <a:lstStyle/>
          <a:p>
            <a:pPr marL="276894" indent="-276894">
              <a:spcBef>
                <a:spcPts val="366"/>
              </a:spcBef>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lang="en-GB" sz="1576"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7FABF773-6417-7117-968C-33A9D05DC7DB}"/>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89BEE00A-4A61-D0F3-E1D2-B86228989CB8}"/>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6" name="Content Placeholder 2">
            <a:extLst>
              <a:ext uri="{FF2B5EF4-FFF2-40B4-BE49-F238E27FC236}">
                <a16:creationId xmlns:a16="http://schemas.microsoft.com/office/drawing/2014/main" xmlns="" id="{E94A36AA-8621-6726-C519-5592FBF2EA23}"/>
              </a:ext>
            </a:extLst>
          </p:cNvPr>
          <p:cNvSpPr txBox="1">
            <a:spLocks/>
          </p:cNvSpPr>
          <p:nvPr/>
        </p:nvSpPr>
        <p:spPr>
          <a:xfrm>
            <a:off x="4038599" y="1219200"/>
            <a:ext cx="5181601" cy="17907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endParaRPr lang="en-US" dirty="0"/>
          </a:p>
        </p:txBody>
      </p:sp>
      <p:sp>
        <p:nvSpPr>
          <p:cNvPr id="8" name="TextBox 7">
            <a:extLst>
              <a:ext uri="{FF2B5EF4-FFF2-40B4-BE49-F238E27FC236}">
                <a16:creationId xmlns:a16="http://schemas.microsoft.com/office/drawing/2014/main" xmlns="" id="{6175DDDF-9841-4A37-DEB5-FFEA295B2952}"/>
              </a:ext>
            </a:extLst>
          </p:cNvPr>
          <p:cNvSpPr txBox="1"/>
          <p:nvPr/>
        </p:nvSpPr>
        <p:spPr>
          <a:xfrm>
            <a:off x="863749" y="2419233"/>
            <a:ext cx="2095893" cy="584775"/>
          </a:xfrm>
          <a:prstGeom prst="rect">
            <a:avLst/>
          </a:prstGeom>
          <a:noFill/>
        </p:spPr>
        <p:txBody>
          <a:bodyPr wrap="square">
            <a:spAutoFit/>
          </a:bodyPr>
          <a:lstStyle/>
          <a:p>
            <a:pPr algn="ctr"/>
            <a:r>
              <a:rPr lang="hi-IN" sz="32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दाँत</a:t>
            </a:r>
            <a:r>
              <a:rPr lang="en-US" sz="32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 </a:t>
            </a:r>
            <a:endParaRPr lang="en-GB" sz="300" dirty="0"/>
          </a:p>
        </p:txBody>
      </p:sp>
      <p:sp>
        <p:nvSpPr>
          <p:cNvPr id="4" name="Content Placeholder 2">
            <a:extLst>
              <a:ext uri="{FF2B5EF4-FFF2-40B4-BE49-F238E27FC236}">
                <a16:creationId xmlns:a16="http://schemas.microsoft.com/office/drawing/2014/main" xmlns="" id="{C26DC105-C35A-729A-C326-5EC82719D1EE}"/>
              </a:ext>
            </a:extLst>
          </p:cNvPr>
          <p:cNvSpPr txBox="1">
            <a:spLocks/>
          </p:cNvSpPr>
          <p:nvPr/>
        </p:nvSpPr>
        <p:spPr>
          <a:xfrm>
            <a:off x="3877840" y="1219200"/>
            <a:ext cx="5118297" cy="5562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endParaRPr lang="en-GB" sz="100" dirty="0"/>
          </a:p>
        </p:txBody>
      </p:sp>
      <p:graphicFrame>
        <p:nvGraphicFramePr>
          <p:cNvPr id="7" name="Table 6">
            <a:extLst>
              <a:ext uri="{FF2B5EF4-FFF2-40B4-BE49-F238E27FC236}">
                <a16:creationId xmlns:a16="http://schemas.microsoft.com/office/drawing/2014/main" xmlns="" id="{2AF97F09-7D51-3AEC-B2F5-AE6E7B96A7A2}"/>
              </a:ext>
            </a:extLst>
          </p:cNvPr>
          <p:cNvGraphicFramePr>
            <a:graphicFrameLocks noGrp="1"/>
          </p:cNvGraphicFramePr>
          <p:nvPr/>
        </p:nvGraphicFramePr>
        <p:xfrm>
          <a:off x="3877840" y="2015977"/>
          <a:ext cx="5118299" cy="2498975"/>
        </p:xfrm>
        <a:graphic>
          <a:graphicData uri="http://schemas.openxmlformats.org/drawingml/2006/table">
            <a:tbl>
              <a:tblPr firstRow="1" firstCol="1" bandRow="1">
                <a:tableStyleId>{5C22544A-7EE6-4342-B048-85BDC9FD1C3A}</a:tableStyleId>
              </a:tblPr>
              <a:tblGrid>
                <a:gridCol w="887867">
                  <a:extLst>
                    <a:ext uri="{9D8B030D-6E8A-4147-A177-3AD203B41FA5}">
                      <a16:colId xmlns:a16="http://schemas.microsoft.com/office/drawing/2014/main" xmlns="" val="20000"/>
                    </a:ext>
                  </a:extLst>
                </a:gridCol>
                <a:gridCol w="574503">
                  <a:extLst>
                    <a:ext uri="{9D8B030D-6E8A-4147-A177-3AD203B41FA5}">
                      <a16:colId xmlns:a16="http://schemas.microsoft.com/office/drawing/2014/main" xmlns="" val="20001"/>
                    </a:ext>
                  </a:extLst>
                </a:gridCol>
                <a:gridCol w="626731">
                  <a:extLst>
                    <a:ext uri="{9D8B030D-6E8A-4147-A177-3AD203B41FA5}">
                      <a16:colId xmlns:a16="http://schemas.microsoft.com/office/drawing/2014/main" xmlns="" val="20002"/>
                    </a:ext>
                  </a:extLst>
                </a:gridCol>
                <a:gridCol w="574503">
                  <a:extLst>
                    <a:ext uri="{9D8B030D-6E8A-4147-A177-3AD203B41FA5}">
                      <a16:colId xmlns:a16="http://schemas.microsoft.com/office/drawing/2014/main" xmlns="" val="20003"/>
                    </a:ext>
                  </a:extLst>
                </a:gridCol>
                <a:gridCol w="574503">
                  <a:extLst>
                    <a:ext uri="{9D8B030D-6E8A-4147-A177-3AD203B41FA5}">
                      <a16:colId xmlns:a16="http://schemas.microsoft.com/office/drawing/2014/main" xmlns="" val="20004"/>
                    </a:ext>
                  </a:extLst>
                </a:gridCol>
                <a:gridCol w="626731">
                  <a:extLst>
                    <a:ext uri="{9D8B030D-6E8A-4147-A177-3AD203B41FA5}">
                      <a16:colId xmlns:a16="http://schemas.microsoft.com/office/drawing/2014/main" xmlns="" val="20005"/>
                    </a:ext>
                  </a:extLst>
                </a:gridCol>
                <a:gridCol w="624664">
                  <a:extLst>
                    <a:ext uri="{9D8B030D-6E8A-4147-A177-3AD203B41FA5}">
                      <a16:colId xmlns:a16="http://schemas.microsoft.com/office/drawing/2014/main" xmlns="" val="20006"/>
                    </a:ext>
                  </a:extLst>
                </a:gridCol>
                <a:gridCol w="628797">
                  <a:extLst>
                    <a:ext uri="{9D8B030D-6E8A-4147-A177-3AD203B41FA5}">
                      <a16:colId xmlns:a16="http://schemas.microsoft.com/office/drawing/2014/main" xmlns="" val="20007"/>
                    </a:ext>
                  </a:extLst>
                </a:gridCol>
              </a:tblGrid>
              <a:tr h="530013">
                <a:tc rowSpan="2">
                  <a:txBody>
                    <a:bodyPr/>
                    <a:lstStyle/>
                    <a:p>
                      <a:pPr algn="just">
                        <a:lnSpc>
                          <a:spcPct val="115000"/>
                        </a:lnSpc>
                        <a:spcAft>
                          <a:spcPts val="1000"/>
                        </a:spcAft>
                      </a:pPr>
                      <a:r>
                        <a:rPr lang="en-US" sz="1050" dirty="0">
                          <a:effectLst/>
                        </a:rPr>
                        <a:t> </a:t>
                      </a:r>
                      <a:endParaRPr lang="en-IN" sz="1050" dirty="0">
                        <a:effectLst/>
                        <a:latin typeface="Calibri"/>
                        <a:ea typeface="Times New Roman"/>
                        <a:cs typeface="Mangal"/>
                      </a:endParaRPr>
                    </a:p>
                  </a:txBody>
                  <a:tcPr marL="68580" marR="68580" marT="0" marB="0"/>
                </a:tc>
                <a:tc gridSpan="3">
                  <a:txBody>
                    <a:bodyPr/>
                    <a:lstStyle/>
                    <a:p>
                      <a:pPr algn="ctr">
                        <a:lnSpc>
                          <a:spcPct val="115000"/>
                        </a:lnSpc>
                        <a:spcAft>
                          <a:spcPts val="1000"/>
                        </a:spcAft>
                      </a:pPr>
                      <a:r>
                        <a:rPr lang="hi-IN" sz="1200" dirty="0">
                          <a:solidFill>
                            <a:srgbClr val="002060"/>
                          </a:solidFill>
                          <a:effectLst/>
                        </a:rPr>
                        <a:t>दाहिनी</a:t>
                      </a:r>
                      <a:endParaRPr lang="en-IN" sz="1200" dirty="0">
                        <a:solidFill>
                          <a:srgbClr val="002060"/>
                        </a:solidFill>
                        <a:effectLst/>
                        <a:latin typeface="Calibri"/>
                        <a:ea typeface="Times New Roman"/>
                        <a:cs typeface="Mangal"/>
                      </a:endParaRPr>
                    </a:p>
                  </a:txBody>
                  <a:tcPr marL="68580" marR="68580" marT="0" marB="0"/>
                </a:tc>
                <a:tc hMerge="1">
                  <a:txBody>
                    <a:bodyPr/>
                    <a:lstStyle/>
                    <a:p>
                      <a:endParaRPr lang="en-IN"/>
                    </a:p>
                  </a:txBody>
                  <a:tcPr/>
                </a:tc>
                <a:tc hMerge="1">
                  <a:txBody>
                    <a:bodyPr/>
                    <a:lstStyle/>
                    <a:p>
                      <a:endParaRPr lang="en-IN"/>
                    </a:p>
                  </a:txBody>
                  <a:tcPr/>
                </a:tc>
                <a:tc gridSpan="3">
                  <a:txBody>
                    <a:bodyPr/>
                    <a:lstStyle/>
                    <a:p>
                      <a:pPr algn="ctr">
                        <a:lnSpc>
                          <a:spcPct val="115000"/>
                        </a:lnSpc>
                        <a:spcAft>
                          <a:spcPts val="1000"/>
                        </a:spcAft>
                      </a:pPr>
                      <a:r>
                        <a:rPr lang="hi-IN" sz="1200" dirty="0">
                          <a:solidFill>
                            <a:srgbClr val="002060"/>
                          </a:solidFill>
                          <a:effectLst/>
                        </a:rPr>
                        <a:t>बाएं</a:t>
                      </a:r>
                      <a:endParaRPr lang="en-IN" sz="1200" dirty="0">
                        <a:solidFill>
                          <a:srgbClr val="002060"/>
                        </a:solidFill>
                        <a:effectLst/>
                        <a:latin typeface="Calibri"/>
                        <a:ea typeface="Times New Roman"/>
                        <a:cs typeface="Mangal"/>
                      </a:endParaRPr>
                    </a:p>
                  </a:txBody>
                  <a:tcPr marL="68580" marR="68580" marT="0" marB="0"/>
                </a:tc>
                <a:tc hMerge="1">
                  <a:txBody>
                    <a:bodyPr/>
                    <a:lstStyle/>
                    <a:p>
                      <a:endParaRPr lang="en-IN"/>
                    </a:p>
                  </a:txBody>
                  <a:tcPr/>
                </a:tc>
                <a:tc hMerge="1">
                  <a:txBody>
                    <a:bodyPr/>
                    <a:lstStyle/>
                    <a:p>
                      <a:endParaRPr lang="en-IN"/>
                    </a:p>
                  </a:txBody>
                  <a:tcPr/>
                </a:tc>
                <a:tc rowSpan="2">
                  <a:txBody>
                    <a:bodyPr/>
                    <a:lstStyle/>
                    <a:p>
                      <a:pPr algn="ctr">
                        <a:lnSpc>
                          <a:spcPct val="115000"/>
                        </a:lnSpc>
                        <a:spcAft>
                          <a:spcPts val="1000"/>
                        </a:spcAft>
                      </a:pPr>
                      <a:r>
                        <a:rPr lang="hi-IN" sz="1200" dirty="0">
                          <a:solidFill>
                            <a:srgbClr val="002060"/>
                          </a:solidFill>
                          <a:effectLst/>
                        </a:rPr>
                        <a:t>कुल</a:t>
                      </a:r>
                      <a:endParaRPr lang="en-IN" sz="1200" dirty="0">
                        <a:solidFill>
                          <a:srgbClr val="002060"/>
                        </a:solidFill>
                        <a:effectLst/>
                        <a:latin typeface="Calibri"/>
                        <a:ea typeface="Times New Roman"/>
                        <a:cs typeface="Mangal"/>
                      </a:endParaRPr>
                    </a:p>
                  </a:txBody>
                  <a:tcPr marL="68580" marR="68580" marT="0" marB="0" anchor="ctr"/>
                </a:tc>
                <a:extLst>
                  <a:ext uri="{0D108BD9-81ED-4DB2-BD59-A6C34878D82A}">
                    <a16:rowId xmlns:a16="http://schemas.microsoft.com/office/drawing/2014/main" xmlns="" val="10000"/>
                  </a:ext>
                </a:extLst>
              </a:tr>
              <a:tr h="432793">
                <a:tc vMerge="1">
                  <a:txBody>
                    <a:bodyPr/>
                    <a:lstStyle/>
                    <a:p>
                      <a:endParaRPr lang="en-IN"/>
                    </a:p>
                  </a:txBody>
                  <a:tcPr/>
                </a:tc>
                <a:tc>
                  <a:txBody>
                    <a:bodyPr/>
                    <a:lstStyle/>
                    <a:p>
                      <a:pPr algn="just">
                        <a:lnSpc>
                          <a:spcPct val="115000"/>
                        </a:lnSpc>
                        <a:spcAft>
                          <a:spcPts val="1000"/>
                        </a:spcAft>
                      </a:pPr>
                      <a:r>
                        <a:rPr lang="en-US" sz="1200" dirty="0">
                          <a:solidFill>
                            <a:srgbClr val="00B0F0"/>
                          </a:solidFill>
                          <a:effectLst/>
                        </a:rPr>
                        <a:t>Molar</a:t>
                      </a:r>
                      <a:endParaRPr lang="en-IN" sz="1200" dirty="0">
                        <a:solidFill>
                          <a:srgbClr val="00B0F0"/>
                        </a:solidFill>
                        <a:effectLst/>
                        <a:latin typeface="Calibri"/>
                        <a:ea typeface="Times New Roman"/>
                        <a:cs typeface="Mangal"/>
                      </a:endParaRPr>
                    </a:p>
                  </a:txBody>
                  <a:tcPr marL="68580" marR="68580" marT="0" marB="0"/>
                </a:tc>
                <a:tc>
                  <a:txBody>
                    <a:bodyPr/>
                    <a:lstStyle/>
                    <a:p>
                      <a:pPr algn="just">
                        <a:lnSpc>
                          <a:spcPct val="115000"/>
                        </a:lnSpc>
                        <a:spcAft>
                          <a:spcPts val="1000"/>
                        </a:spcAft>
                      </a:pPr>
                      <a:r>
                        <a:rPr lang="en-US" sz="1200" dirty="0">
                          <a:solidFill>
                            <a:srgbClr val="00B0F0"/>
                          </a:solidFill>
                          <a:effectLst/>
                        </a:rPr>
                        <a:t>Canine</a:t>
                      </a:r>
                      <a:endParaRPr lang="en-IN" sz="1200" dirty="0">
                        <a:solidFill>
                          <a:srgbClr val="00B0F0"/>
                        </a:solidFill>
                        <a:effectLst/>
                        <a:latin typeface="Calibri"/>
                        <a:ea typeface="Times New Roman"/>
                        <a:cs typeface="Mangal"/>
                      </a:endParaRPr>
                    </a:p>
                  </a:txBody>
                  <a:tcPr marL="68580" marR="68580" marT="0" marB="0"/>
                </a:tc>
                <a:tc>
                  <a:txBody>
                    <a:bodyPr/>
                    <a:lstStyle/>
                    <a:p>
                      <a:pPr algn="just">
                        <a:lnSpc>
                          <a:spcPct val="115000"/>
                        </a:lnSpc>
                        <a:spcAft>
                          <a:spcPts val="1000"/>
                        </a:spcAft>
                      </a:pPr>
                      <a:r>
                        <a:rPr lang="en-US" sz="1200" dirty="0">
                          <a:solidFill>
                            <a:srgbClr val="00B0F0"/>
                          </a:solidFill>
                          <a:effectLst/>
                        </a:rPr>
                        <a:t>Incisor</a:t>
                      </a:r>
                      <a:endParaRPr lang="en-IN" sz="1200" dirty="0">
                        <a:solidFill>
                          <a:srgbClr val="00B0F0"/>
                        </a:solidFill>
                        <a:effectLst/>
                        <a:latin typeface="Calibri"/>
                        <a:ea typeface="Times New Roman"/>
                        <a:cs typeface="Mangal"/>
                      </a:endParaRPr>
                    </a:p>
                  </a:txBody>
                  <a:tcPr marL="68580" marR="68580" marT="0" marB="0"/>
                </a:tc>
                <a:tc>
                  <a:txBody>
                    <a:bodyPr/>
                    <a:lstStyle/>
                    <a:p>
                      <a:pPr algn="just">
                        <a:lnSpc>
                          <a:spcPct val="115000"/>
                        </a:lnSpc>
                        <a:spcAft>
                          <a:spcPts val="1000"/>
                        </a:spcAft>
                      </a:pPr>
                      <a:r>
                        <a:rPr lang="en-US" sz="1200" dirty="0">
                          <a:solidFill>
                            <a:srgbClr val="00B0F0"/>
                          </a:solidFill>
                          <a:effectLst/>
                        </a:rPr>
                        <a:t>Incisor</a:t>
                      </a:r>
                      <a:endParaRPr lang="en-IN" sz="1200" dirty="0">
                        <a:solidFill>
                          <a:srgbClr val="00B0F0"/>
                        </a:solidFill>
                        <a:effectLst/>
                        <a:latin typeface="Calibri"/>
                        <a:ea typeface="Times New Roman"/>
                        <a:cs typeface="Mangal"/>
                      </a:endParaRPr>
                    </a:p>
                  </a:txBody>
                  <a:tcPr marL="68580" marR="68580" marT="0" marB="0"/>
                </a:tc>
                <a:tc>
                  <a:txBody>
                    <a:bodyPr/>
                    <a:lstStyle/>
                    <a:p>
                      <a:pPr algn="just">
                        <a:lnSpc>
                          <a:spcPct val="115000"/>
                        </a:lnSpc>
                        <a:spcAft>
                          <a:spcPts val="1000"/>
                        </a:spcAft>
                      </a:pPr>
                      <a:r>
                        <a:rPr lang="en-US" sz="1200" dirty="0">
                          <a:solidFill>
                            <a:srgbClr val="00B0F0"/>
                          </a:solidFill>
                          <a:effectLst/>
                        </a:rPr>
                        <a:t>Canine</a:t>
                      </a:r>
                      <a:endParaRPr lang="en-IN" sz="1200" dirty="0">
                        <a:solidFill>
                          <a:srgbClr val="00B0F0"/>
                        </a:solidFill>
                        <a:effectLst/>
                        <a:latin typeface="Calibri"/>
                        <a:ea typeface="Times New Roman"/>
                        <a:cs typeface="Mangal"/>
                      </a:endParaRPr>
                    </a:p>
                  </a:txBody>
                  <a:tcPr marL="68580" marR="68580" marT="0" marB="0"/>
                </a:tc>
                <a:tc>
                  <a:txBody>
                    <a:bodyPr/>
                    <a:lstStyle/>
                    <a:p>
                      <a:pPr algn="just">
                        <a:lnSpc>
                          <a:spcPct val="115000"/>
                        </a:lnSpc>
                        <a:spcAft>
                          <a:spcPts val="1000"/>
                        </a:spcAft>
                      </a:pPr>
                      <a:r>
                        <a:rPr lang="en-US" sz="1200" dirty="0">
                          <a:solidFill>
                            <a:srgbClr val="00B0F0"/>
                          </a:solidFill>
                          <a:effectLst/>
                        </a:rPr>
                        <a:t>Molar</a:t>
                      </a:r>
                      <a:endParaRPr lang="en-IN" sz="1200" dirty="0">
                        <a:solidFill>
                          <a:srgbClr val="00B0F0"/>
                        </a:solidFill>
                        <a:effectLst/>
                        <a:latin typeface="Calibri"/>
                        <a:ea typeface="Times New Roman"/>
                        <a:cs typeface="Mangal"/>
                      </a:endParaRPr>
                    </a:p>
                  </a:txBody>
                  <a:tcPr marL="68580" marR="68580" marT="0" marB="0"/>
                </a:tc>
                <a:tc vMerge="1">
                  <a:txBody>
                    <a:bodyPr/>
                    <a:lstStyle/>
                    <a:p>
                      <a:endParaRPr lang="en-IN"/>
                    </a:p>
                  </a:txBody>
                  <a:tcPr/>
                </a:tc>
                <a:extLst>
                  <a:ext uri="{0D108BD9-81ED-4DB2-BD59-A6C34878D82A}">
                    <a16:rowId xmlns:a16="http://schemas.microsoft.com/office/drawing/2014/main" xmlns="" val="10001"/>
                  </a:ext>
                </a:extLst>
              </a:tr>
              <a:tr h="432793">
                <a:tc>
                  <a:txBody>
                    <a:bodyPr/>
                    <a:lstStyle/>
                    <a:p>
                      <a:pPr algn="just">
                        <a:lnSpc>
                          <a:spcPct val="115000"/>
                        </a:lnSpc>
                        <a:spcAft>
                          <a:spcPts val="1000"/>
                        </a:spcAft>
                      </a:pPr>
                      <a:r>
                        <a:rPr lang="hi-IN" sz="1600" dirty="0">
                          <a:solidFill>
                            <a:srgbClr val="002060"/>
                          </a:solidFill>
                          <a:effectLst/>
                        </a:rPr>
                        <a:t>ऊपरी जबड़ा</a:t>
                      </a:r>
                      <a:endParaRPr lang="en-IN" sz="1600" dirty="0">
                        <a:solidFill>
                          <a:srgbClr val="002060"/>
                        </a:solidFill>
                        <a:effectLst/>
                        <a:latin typeface="Calibri"/>
                        <a:ea typeface="Times New Roman"/>
                        <a:cs typeface="Mangal"/>
                      </a:endParaRPr>
                    </a:p>
                  </a:txBody>
                  <a:tcPr marL="68580" marR="68580" marT="0" marB="0"/>
                </a:tc>
                <a:tc>
                  <a:txBody>
                    <a:bodyPr/>
                    <a:lstStyle/>
                    <a:p>
                      <a:pPr algn="ctr">
                        <a:lnSpc>
                          <a:spcPct val="115000"/>
                        </a:lnSpc>
                        <a:spcAft>
                          <a:spcPts val="1000"/>
                        </a:spcAft>
                      </a:pPr>
                      <a:r>
                        <a:rPr lang="en-US" sz="1100" dirty="0">
                          <a:effectLst/>
                        </a:rPr>
                        <a:t>02</a:t>
                      </a:r>
                      <a:endParaRPr lang="en-IN" sz="1100" dirty="0">
                        <a:effectLst/>
                        <a:latin typeface="Calibri"/>
                        <a:ea typeface="Times New Roman"/>
                        <a:cs typeface="Mangal"/>
                      </a:endParaRPr>
                    </a:p>
                  </a:txBody>
                  <a:tcPr marL="68580" marR="68580" marT="0" marB="0"/>
                </a:tc>
                <a:tc>
                  <a:txBody>
                    <a:bodyPr/>
                    <a:lstStyle/>
                    <a:p>
                      <a:pPr algn="ctr">
                        <a:lnSpc>
                          <a:spcPct val="115000"/>
                        </a:lnSpc>
                        <a:spcAft>
                          <a:spcPts val="1000"/>
                        </a:spcAft>
                      </a:pPr>
                      <a:r>
                        <a:rPr lang="en-US" sz="1100">
                          <a:effectLst/>
                        </a:rPr>
                        <a:t>01</a:t>
                      </a:r>
                      <a:endParaRPr lang="en-IN" sz="1100">
                        <a:effectLst/>
                        <a:latin typeface="Calibri"/>
                        <a:ea typeface="Times New Roman"/>
                        <a:cs typeface="Mangal"/>
                      </a:endParaRPr>
                    </a:p>
                  </a:txBody>
                  <a:tcPr marL="68580" marR="68580" marT="0" marB="0"/>
                </a:tc>
                <a:tc>
                  <a:txBody>
                    <a:bodyPr/>
                    <a:lstStyle/>
                    <a:p>
                      <a:pPr algn="ctr">
                        <a:lnSpc>
                          <a:spcPct val="115000"/>
                        </a:lnSpc>
                        <a:spcAft>
                          <a:spcPts val="1000"/>
                        </a:spcAft>
                      </a:pPr>
                      <a:r>
                        <a:rPr lang="en-US" sz="1100" dirty="0">
                          <a:effectLst/>
                        </a:rPr>
                        <a:t>02</a:t>
                      </a:r>
                      <a:endParaRPr lang="en-IN" sz="1100" dirty="0">
                        <a:effectLst/>
                        <a:latin typeface="Calibri"/>
                        <a:ea typeface="Times New Roman"/>
                        <a:cs typeface="Mangal"/>
                      </a:endParaRPr>
                    </a:p>
                  </a:txBody>
                  <a:tcPr marL="68580" marR="68580" marT="0" marB="0"/>
                </a:tc>
                <a:tc>
                  <a:txBody>
                    <a:bodyPr/>
                    <a:lstStyle/>
                    <a:p>
                      <a:pPr algn="ctr">
                        <a:lnSpc>
                          <a:spcPct val="115000"/>
                        </a:lnSpc>
                        <a:spcAft>
                          <a:spcPts val="1000"/>
                        </a:spcAft>
                      </a:pPr>
                      <a:r>
                        <a:rPr lang="en-US" sz="1100" dirty="0">
                          <a:effectLst/>
                        </a:rPr>
                        <a:t>02</a:t>
                      </a:r>
                      <a:endParaRPr lang="en-IN" sz="1100" dirty="0">
                        <a:effectLst/>
                        <a:latin typeface="Calibri"/>
                        <a:ea typeface="Times New Roman"/>
                        <a:cs typeface="Mangal"/>
                      </a:endParaRPr>
                    </a:p>
                  </a:txBody>
                  <a:tcPr marL="68580" marR="68580" marT="0" marB="0"/>
                </a:tc>
                <a:tc>
                  <a:txBody>
                    <a:bodyPr/>
                    <a:lstStyle/>
                    <a:p>
                      <a:pPr algn="ctr">
                        <a:lnSpc>
                          <a:spcPct val="115000"/>
                        </a:lnSpc>
                        <a:spcAft>
                          <a:spcPts val="1000"/>
                        </a:spcAft>
                      </a:pPr>
                      <a:r>
                        <a:rPr lang="en-US" sz="1100" dirty="0">
                          <a:effectLst/>
                        </a:rPr>
                        <a:t>01</a:t>
                      </a:r>
                      <a:endParaRPr lang="en-IN" sz="1100" dirty="0">
                        <a:effectLst/>
                        <a:latin typeface="Calibri"/>
                        <a:ea typeface="Times New Roman"/>
                        <a:cs typeface="Mangal"/>
                      </a:endParaRPr>
                    </a:p>
                  </a:txBody>
                  <a:tcPr marL="68580" marR="68580" marT="0" marB="0"/>
                </a:tc>
                <a:tc>
                  <a:txBody>
                    <a:bodyPr/>
                    <a:lstStyle/>
                    <a:p>
                      <a:pPr algn="ctr">
                        <a:lnSpc>
                          <a:spcPct val="115000"/>
                        </a:lnSpc>
                        <a:spcAft>
                          <a:spcPts val="1000"/>
                        </a:spcAft>
                      </a:pPr>
                      <a:r>
                        <a:rPr lang="en-US" sz="1100">
                          <a:effectLst/>
                        </a:rPr>
                        <a:t>02</a:t>
                      </a:r>
                      <a:endParaRPr lang="en-IN" sz="1100">
                        <a:effectLst/>
                        <a:latin typeface="Calibri"/>
                        <a:ea typeface="Times New Roman"/>
                        <a:cs typeface="Mangal"/>
                      </a:endParaRPr>
                    </a:p>
                  </a:txBody>
                  <a:tcPr marL="68580" marR="68580" marT="0" marB="0"/>
                </a:tc>
                <a:tc>
                  <a:txBody>
                    <a:bodyPr/>
                    <a:lstStyle/>
                    <a:p>
                      <a:pPr algn="ctr">
                        <a:lnSpc>
                          <a:spcPct val="115000"/>
                        </a:lnSpc>
                        <a:spcAft>
                          <a:spcPts val="1000"/>
                        </a:spcAft>
                      </a:pPr>
                      <a:r>
                        <a:rPr lang="en-US" sz="1100" dirty="0">
                          <a:effectLst/>
                        </a:rPr>
                        <a:t>10</a:t>
                      </a:r>
                      <a:endParaRPr lang="en-IN" sz="1100" dirty="0">
                        <a:effectLst/>
                        <a:latin typeface="Calibri"/>
                        <a:ea typeface="Times New Roman"/>
                        <a:cs typeface="Mangal"/>
                      </a:endParaRPr>
                    </a:p>
                  </a:txBody>
                  <a:tcPr marL="68580" marR="68580" marT="0" marB="0"/>
                </a:tc>
                <a:extLst>
                  <a:ext uri="{0D108BD9-81ED-4DB2-BD59-A6C34878D82A}">
                    <a16:rowId xmlns:a16="http://schemas.microsoft.com/office/drawing/2014/main" xmlns="" val="10002"/>
                  </a:ext>
                </a:extLst>
              </a:tr>
              <a:tr h="432793">
                <a:tc>
                  <a:txBody>
                    <a:bodyPr/>
                    <a:lstStyle/>
                    <a:p>
                      <a:pPr algn="just">
                        <a:lnSpc>
                          <a:spcPct val="115000"/>
                        </a:lnSpc>
                        <a:spcAft>
                          <a:spcPts val="1000"/>
                        </a:spcAft>
                      </a:pPr>
                      <a:r>
                        <a:rPr lang="hi-IN" sz="1600" dirty="0">
                          <a:solidFill>
                            <a:srgbClr val="002060"/>
                          </a:solidFill>
                          <a:effectLst/>
                        </a:rPr>
                        <a:t>नीचला जबड़ा</a:t>
                      </a:r>
                      <a:endParaRPr lang="en-IN" sz="1600" dirty="0">
                        <a:solidFill>
                          <a:srgbClr val="002060"/>
                        </a:solidFill>
                        <a:effectLst/>
                        <a:latin typeface="Calibri"/>
                        <a:ea typeface="Times New Roman"/>
                        <a:cs typeface="Mangal"/>
                      </a:endParaRPr>
                    </a:p>
                  </a:txBody>
                  <a:tcPr marL="68580" marR="68580" marT="0" marB="0"/>
                </a:tc>
                <a:tc>
                  <a:txBody>
                    <a:bodyPr/>
                    <a:lstStyle/>
                    <a:p>
                      <a:pPr algn="ctr">
                        <a:lnSpc>
                          <a:spcPct val="115000"/>
                        </a:lnSpc>
                        <a:spcAft>
                          <a:spcPts val="1000"/>
                        </a:spcAft>
                      </a:pPr>
                      <a:r>
                        <a:rPr lang="en-US" sz="1100" dirty="0">
                          <a:effectLst/>
                        </a:rPr>
                        <a:t>02</a:t>
                      </a:r>
                      <a:endParaRPr lang="en-IN" sz="1100" dirty="0">
                        <a:effectLst/>
                        <a:latin typeface="Calibri"/>
                        <a:ea typeface="Times New Roman"/>
                        <a:cs typeface="Mangal"/>
                      </a:endParaRPr>
                    </a:p>
                  </a:txBody>
                  <a:tcPr marL="68580" marR="68580" marT="0" marB="0"/>
                </a:tc>
                <a:tc>
                  <a:txBody>
                    <a:bodyPr/>
                    <a:lstStyle/>
                    <a:p>
                      <a:pPr algn="ctr">
                        <a:lnSpc>
                          <a:spcPct val="115000"/>
                        </a:lnSpc>
                        <a:spcAft>
                          <a:spcPts val="1000"/>
                        </a:spcAft>
                      </a:pPr>
                      <a:r>
                        <a:rPr lang="en-US" sz="1100" dirty="0">
                          <a:effectLst/>
                        </a:rPr>
                        <a:t>01</a:t>
                      </a:r>
                      <a:endParaRPr lang="en-IN" sz="1100" dirty="0">
                        <a:effectLst/>
                        <a:latin typeface="Calibri"/>
                        <a:ea typeface="Times New Roman"/>
                        <a:cs typeface="Mangal"/>
                      </a:endParaRPr>
                    </a:p>
                  </a:txBody>
                  <a:tcPr marL="68580" marR="68580" marT="0" marB="0"/>
                </a:tc>
                <a:tc>
                  <a:txBody>
                    <a:bodyPr/>
                    <a:lstStyle/>
                    <a:p>
                      <a:pPr algn="ctr">
                        <a:lnSpc>
                          <a:spcPct val="115000"/>
                        </a:lnSpc>
                        <a:spcAft>
                          <a:spcPts val="1000"/>
                        </a:spcAft>
                      </a:pPr>
                      <a:r>
                        <a:rPr lang="en-US" sz="1100">
                          <a:effectLst/>
                        </a:rPr>
                        <a:t>02</a:t>
                      </a:r>
                      <a:endParaRPr lang="en-IN" sz="1100">
                        <a:effectLst/>
                        <a:latin typeface="Calibri"/>
                        <a:ea typeface="Times New Roman"/>
                        <a:cs typeface="Mangal"/>
                      </a:endParaRPr>
                    </a:p>
                  </a:txBody>
                  <a:tcPr marL="68580" marR="68580" marT="0" marB="0"/>
                </a:tc>
                <a:tc>
                  <a:txBody>
                    <a:bodyPr/>
                    <a:lstStyle/>
                    <a:p>
                      <a:pPr algn="ctr">
                        <a:lnSpc>
                          <a:spcPct val="115000"/>
                        </a:lnSpc>
                        <a:spcAft>
                          <a:spcPts val="1000"/>
                        </a:spcAft>
                      </a:pPr>
                      <a:r>
                        <a:rPr lang="en-US" sz="1100" dirty="0">
                          <a:effectLst/>
                        </a:rPr>
                        <a:t>02</a:t>
                      </a:r>
                      <a:endParaRPr lang="en-IN" sz="1100" dirty="0">
                        <a:effectLst/>
                        <a:latin typeface="Calibri"/>
                        <a:ea typeface="Times New Roman"/>
                        <a:cs typeface="Mangal"/>
                      </a:endParaRPr>
                    </a:p>
                  </a:txBody>
                  <a:tcPr marL="68580" marR="68580" marT="0" marB="0"/>
                </a:tc>
                <a:tc>
                  <a:txBody>
                    <a:bodyPr/>
                    <a:lstStyle/>
                    <a:p>
                      <a:pPr algn="ctr">
                        <a:lnSpc>
                          <a:spcPct val="115000"/>
                        </a:lnSpc>
                        <a:spcAft>
                          <a:spcPts val="1000"/>
                        </a:spcAft>
                      </a:pPr>
                      <a:r>
                        <a:rPr lang="en-US" sz="1100" dirty="0">
                          <a:effectLst/>
                        </a:rPr>
                        <a:t>01</a:t>
                      </a:r>
                      <a:endParaRPr lang="en-IN" sz="1100" dirty="0">
                        <a:effectLst/>
                        <a:latin typeface="Calibri"/>
                        <a:ea typeface="Times New Roman"/>
                        <a:cs typeface="Mangal"/>
                      </a:endParaRPr>
                    </a:p>
                  </a:txBody>
                  <a:tcPr marL="68580" marR="68580" marT="0" marB="0"/>
                </a:tc>
                <a:tc>
                  <a:txBody>
                    <a:bodyPr/>
                    <a:lstStyle/>
                    <a:p>
                      <a:pPr algn="ctr">
                        <a:lnSpc>
                          <a:spcPct val="115000"/>
                        </a:lnSpc>
                        <a:spcAft>
                          <a:spcPts val="1000"/>
                        </a:spcAft>
                      </a:pPr>
                      <a:r>
                        <a:rPr lang="en-US" sz="1100" dirty="0">
                          <a:effectLst/>
                        </a:rPr>
                        <a:t>02</a:t>
                      </a:r>
                      <a:endParaRPr lang="en-IN" sz="1100" dirty="0">
                        <a:effectLst/>
                        <a:latin typeface="Calibri"/>
                        <a:ea typeface="Times New Roman"/>
                        <a:cs typeface="Mangal"/>
                      </a:endParaRPr>
                    </a:p>
                  </a:txBody>
                  <a:tcPr marL="68580" marR="68580" marT="0" marB="0"/>
                </a:tc>
                <a:tc>
                  <a:txBody>
                    <a:bodyPr/>
                    <a:lstStyle/>
                    <a:p>
                      <a:pPr algn="ctr">
                        <a:lnSpc>
                          <a:spcPct val="115000"/>
                        </a:lnSpc>
                        <a:spcAft>
                          <a:spcPts val="1000"/>
                        </a:spcAft>
                      </a:pPr>
                      <a:r>
                        <a:rPr lang="en-US" sz="1100" dirty="0">
                          <a:effectLst/>
                        </a:rPr>
                        <a:t>10</a:t>
                      </a:r>
                      <a:endParaRPr lang="en-IN" sz="1100" dirty="0">
                        <a:effectLst/>
                        <a:latin typeface="Calibri"/>
                        <a:ea typeface="Times New Roman"/>
                        <a:cs typeface="Mangal"/>
                      </a:endParaRPr>
                    </a:p>
                  </a:txBody>
                  <a:tcPr marL="68580" marR="68580" marT="0" marB="0"/>
                </a:tc>
                <a:extLst>
                  <a:ext uri="{0D108BD9-81ED-4DB2-BD59-A6C34878D82A}">
                    <a16:rowId xmlns:a16="http://schemas.microsoft.com/office/drawing/2014/main" xmlns="" val="10003"/>
                  </a:ext>
                </a:extLst>
              </a:tr>
              <a:tr h="432793">
                <a:tc>
                  <a:txBody>
                    <a:bodyPr/>
                    <a:lstStyle/>
                    <a:p>
                      <a:pPr algn="just">
                        <a:lnSpc>
                          <a:spcPct val="115000"/>
                        </a:lnSpc>
                        <a:spcAft>
                          <a:spcPts val="1000"/>
                        </a:spcAft>
                      </a:pPr>
                      <a:r>
                        <a:rPr lang="hi-IN" sz="1600" dirty="0">
                          <a:solidFill>
                            <a:srgbClr val="002060"/>
                          </a:solidFill>
                          <a:effectLst/>
                        </a:rPr>
                        <a:t>कुल</a:t>
                      </a:r>
                      <a:endParaRPr lang="en-IN" sz="1600" dirty="0">
                        <a:solidFill>
                          <a:srgbClr val="002060"/>
                        </a:solidFill>
                        <a:effectLst/>
                        <a:latin typeface="Calibri"/>
                        <a:ea typeface="Times New Roman"/>
                        <a:cs typeface="Mangal"/>
                      </a:endParaRPr>
                    </a:p>
                  </a:txBody>
                  <a:tcPr marL="68580" marR="68580" marT="0" marB="0"/>
                </a:tc>
                <a:tc>
                  <a:txBody>
                    <a:bodyPr/>
                    <a:lstStyle/>
                    <a:p>
                      <a:pPr algn="ctr">
                        <a:lnSpc>
                          <a:spcPct val="115000"/>
                        </a:lnSpc>
                        <a:spcAft>
                          <a:spcPts val="1000"/>
                        </a:spcAft>
                      </a:pPr>
                      <a:r>
                        <a:rPr lang="en-US" sz="1100">
                          <a:effectLst/>
                        </a:rPr>
                        <a:t>04</a:t>
                      </a:r>
                      <a:endParaRPr lang="en-IN" sz="1100">
                        <a:effectLst/>
                        <a:latin typeface="Calibri"/>
                        <a:ea typeface="Times New Roman"/>
                        <a:cs typeface="Mangal"/>
                      </a:endParaRPr>
                    </a:p>
                  </a:txBody>
                  <a:tcPr marL="68580" marR="68580" marT="0" marB="0"/>
                </a:tc>
                <a:tc>
                  <a:txBody>
                    <a:bodyPr/>
                    <a:lstStyle/>
                    <a:p>
                      <a:pPr algn="ctr">
                        <a:lnSpc>
                          <a:spcPct val="115000"/>
                        </a:lnSpc>
                        <a:spcAft>
                          <a:spcPts val="1000"/>
                        </a:spcAft>
                      </a:pPr>
                      <a:r>
                        <a:rPr lang="en-US" sz="1100" dirty="0">
                          <a:effectLst/>
                        </a:rPr>
                        <a:t>02</a:t>
                      </a:r>
                      <a:endParaRPr lang="en-IN" sz="1100" dirty="0">
                        <a:effectLst/>
                        <a:latin typeface="Calibri"/>
                        <a:ea typeface="Times New Roman"/>
                        <a:cs typeface="Mangal"/>
                      </a:endParaRPr>
                    </a:p>
                  </a:txBody>
                  <a:tcPr marL="68580" marR="68580" marT="0" marB="0"/>
                </a:tc>
                <a:tc>
                  <a:txBody>
                    <a:bodyPr/>
                    <a:lstStyle/>
                    <a:p>
                      <a:pPr algn="ctr">
                        <a:lnSpc>
                          <a:spcPct val="115000"/>
                        </a:lnSpc>
                        <a:spcAft>
                          <a:spcPts val="1000"/>
                        </a:spcAft>
                      </a:pPr>
                      <a:r>
                        <a:rPr lang="en-US" sz="1100" dirty="0">
                          <a:effectLst/>
                        </a:rPr>
                        <a:t>04</a:t>
                      </a:r>
                      <a:endParaRPr lang="en-IN" sz="1100" dirty="0">
                        <a:effectLst/>
                        <a:latin typeface="Calibri"/>
                        <a:ea typeface="Times New Roman"/>
                        <a:cs typeface="Mangal"/>
                      </a:endParaRPr>
                    </a:p>
                  </a:txBody>
                  <a:tcPr marL="68580" marR="68580" marT="0" marB="0"/>
                </a:tc>
                <a:tc>
                  <a:txBody>
                    <a:bodyPr/>
                    <a:lstStyle/>
                    <a:p>
                      <a:pPr algn="ctr">
                        <a:lnSpc>
                          <a:spcPct val="115000"/>
                        </a:lnSpc>
                        <a:spcAft>
                          <a:spcPts val="1000"/>
                        </a:spcAft>
                      </a:pPr>
                      <a:r>
                        <a:rPr lang="en-US" sz="1100" dirty="0">
                          <a:effectLst/>
                        </a:rPr>
                        <a:t>04</a:t>
                      </a:r>
                      <a:endParaRPr lang="en-IN" sz="1100" dirty="0">
                        <a:effectLst/>
                        <a:latin typeface="Calibri"/>
                        <a:ea typeface="Times New Roman"/>
                        <a:cs typeface="Mangal"/>
                      </a:endParaRPr>
                    </a:p>
                  </a:txBody>
                  <a:tcPr marL="68580" marR="68580" marT="0" marB="0"/>
                </a:tc>
                <a:tc>
                  <a:txBody>
                    <a:bodyPr/>
                    <a:lstStyle/>
                    <a:p>
                      <a:pPr algn="ctr">
                        <a:lnSpc>
                          <a:spcPct val="115000"/>
                        </a:lnSpc>
                        <a:spcAft>
                          <a:spcPts val="1000"/>
                        </a:spcAft>
                      </a:pPr>
                      <a:r>
                        <a:rPr lang="en-US" sz="1100" dirty="0">
                          <a:effectLst/>
                        </a:rPr>
                        <a:t>02</a:t>
                      </a:r>
                      <a:endParaRPr lang="en-IN" sz="1100" dirty="0">
                        <a:effectLst/>
                        <a:latin typeface="Calibri"/>
                        <a:ea typeface="Times New Roman"/>
                        <a:cs typeface="Mangal"/>
                      </a:endParaRPr>
                    </a:p>
                  </a:txBody>
                  <a:tcPr marL="68580" marR="68580" marT="0" marB="0"/>
                </a:tc>
                <a:tc>
                  <a:txBody>
                    <a:bodyPr/>
                    <a:lstStyle/>
                    <a:p>
                      <a:pPr algn="ctr">
                        <a:lnSpc>
                          <a:spcPct val="115000"/>
                        </a:lnSpc>
                        <a:spcAft>
                          <a:spcPts val="1000"/>
                        </a:spcAft>
                      </a:pPr>
                      <a:r>
                        <a:rPr lang="en-US" sz="1100" dirty="0">
                          <a:effectLst/>
                        </a:rPr>
                        <a:t>04</a:t>
                      </a:r>
                      <a:endParaRPr lang="en-IN" sz="1100" dirty="0">
                        <a:effectLst/>
                        <a:latin typeface="Calibri"/>
                        <a:ea typeface="Times New Roman"/>
                        <a:cs typeface="Mangal"/>
                      </a:endParaRPr>
                    </a:p>
                  </a:txBody>
                  <a:tcPr marL="68580" marR="68580" marT="0" marB="0"/>
                </a:tc>
                <a:tc>
                  <a:txBody>
                    <a:bodyPr/>
                    <a:lstStyle/>
                    <a:p>
                      <a:pPr algn="ctr">
                        <a:lnSpc>
                          <a:spcPct val="115000"/>
                        </a:lnSpc>
                        <a:spcAft>
                          <a:spcPts val="1000"/>
                        </a:spcAft>
                      </a:pPr>
                      <a:r>
                        <a:rPr lang="en-US" sz="1100" dirty="0">
                          <a:effectLst/>
                        </a:rPr>
                        <a:t>20</a:t>
                      </a:r>
                      <a:endParaRPr lang="en-IN" sz="1100" dirty="0">
                        <a:effectLst/>
                        <a:latin typeface="Calibri"/>
                        <a:ea typeface="Times New Roman"/>
                        <a:cs typeface="Mangal"/>
                      </a:endParaRPr>
                    </a:p>
                  </a:txBody>
                  <a:tcPr marL="68580" marR="68580" marT="0" marB="0"/>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573756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5B55989-D387-E450-AF28-D41B8E0BB3BF}"/>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0F85840B-FF8F-2EFE-10B0-17E39006EF3C}"/>
              </a:ext>
            </a:extLst>
          </p:cNvPr>
          <p:cNvSpPr/>
          <p:nvPr/>
        </p:nvSpPr>
        <p:spPr>
          <a:xfrm>
            <a:off x="3729249" y="11668"/>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a:lnSpc>
                <a:spcPct val="115000"/>
              </a:lnSpc>
              <a:spcAft>
                <a:spcPts val="1000"/>
              </a:spcAft>
            </a:pPr>
            <a:endParaRPr lang="en-US" sz="2000" u="sng" dirty="0">
              <a:solidFill>
                <a:srgbClr val="00B0F0"/>
              </a:solidFill>
            </a:endParaRPr>
          </a:p>
          <a:p>
            <a:pPr>
              <a:lnSpc>
                <a:spcPct val="115000"/>
              </a:lnSpc>
              <a:spcAft>
                <a:spcPts val="1000"/>
              </a:spcAft>
            </a:pPr>
            <a:endParaRPr lang="en-US" sz="2000" u="sng" dirty="0">
              <a:solidFill>
                <a:srgbClr val="00B0F0"/>
              </a:solidFill>
            </a:endParaRPr>
          </a:p>
          <a:p>
            <a:pPr>
              <a:lnSpc>
                <a:spcPct val="115000"/>
              </a:lnSpc>
              <a:spcAft>
                <a:spcPts val="1000"/>
              </a:spcAft>
            </a:pPr>
            <a:endParaRPr lang="en-US" sz="2000" u="sng" dirty="0">
              <a:solidFill>
                <a:srgbClr val="00B0F0"/>
              </a:solidFill>
            </a:endParaRPr>
          </a:p>
          <a:p>
            <a:pPr>
              <a:lnSpc>
                <a:spcPct val="115000"/>
              </a:lnSpc>
              <a:spcAft>
                <a:spcPts val="1000"/>
              </a:spcAft>
            </a:pPr>
            <a:r>
              <a:rPr lang="en-US" sz="2000" dirty="0">
                <a:solidFill>
                  <a:srgbClr val="00B0F0"/>
                </a:solidFill>
              </a:rPr>
              <a:t>	</a:t>
            </a:r>
            <a:endParaRPr lang="en-US" sz="2000" u="sng" dirty="0">
              <a:solidFill>
                <a:srgbClr val="00B0F0"/>
              </a:solidFill>
            </a:endParaRPr>
          </a:p>
        </p:txBody>
      </p:sp>
      <p:sp>
        <p:nvSpPr>
          <p:cNvPr id="222" name="Duties of…">
            <a:extLst>
              <a:ext uri="{FF2B5EF4-FFF2-40B4-BE49-F238E27FC236}">
                <a16:creationId xmlns:a16="http://schemas.microsoft.com/office/drawing/2014/main" xmlns="" id="{723A1785-6F31-4ED8-8C7C-B2917D0BE76A}"/>
              </a:ext>
            </a:extLst>
          </p:cNvPr>
          <p:cNvSpPr txBox="1"/>
          <p:nvPr/>
        </p:nvSpPr>
        <p:spPr>
          <a:xfrm>
            <a:off x="352880" y="2786719"/>
            <a:ext cx="3123185" cy="44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018" tIns="22018" rIns="22018" bIns="22018">
            <a:spAutoFit/>
          </a:bodyPr>
          <a:lstStyle/>
          <a:p>
            <a:pPr algn="ctr">
              <a:lnSpc>
                <a:spcPct val="115000"/>
              </a:lnSpc>
              <a:spcAft>
                <a:spcPts val="750"/>
              </a:spcAft>
            </a:pP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AAFB3DCD-C61A-52F8-AFAD-0E567591AE0C}"/>
              </a:ext>
            </a:extLst>
          </p:cNvPr>
          <p:cNvSpPr txBox="1"/>
          <p:nvPr/>
        </p:nvSpPr>
        <p:spPr>
          <a:xfrm>
            <a:off x="3958264" y="2433373"/>
            <a:ext cx="3814733" cy="286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018" tIns="22018" rIns="22018" bIns="22018">
            <a:spAutoFit/>
          </a:bodyPr>
          <a:lstStyle/>
          <a:p>
            <a:pPr marL="276894" indent="-276894">
              <a:spcBef>
                <a:spcPts val="366"/>
              </a:spcBef>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lang="en-GB" sz="1576"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6C0D554E-5325-979B-4284-247DA0797A64}"/>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43353895-B724-A6C4-122D-B67984A04BE0}"/>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6" name="Content Placeholder 2">
            <a:extLst>
              <a:ext uri="{FF2B5EF4-FFF2-40B4-BE49-F238E27FC236}">
                <a16:creationId xmlns:a16="http://schemas.microsoft.com/office/drawing/2014/main" xmlns="" id="{C765C51B-DA06-7667-325D-606C0673CC40}"/>
              </a:ext>
            </a:extLst>
          </p:cNvPr>
          <p:cNvSpPr txBox="1">
            <a:spLocks/>
          </p:cNvSpPr>
          <p:nvPr/>
        </p:nvSpPr>
        <p:spPr>
          <a:xfrm>
            <a:off x="4038599" y="1219200"/>
            <a:ext cx="5181601" cy="17907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endParaRPr lang="en-US" dirty="0"/>
          </a:p>
        </p:txBody>
      </p:sp>
      <p:sp>
        <p:nvSpPr>
          <p:cNvPr id="8" name="TextBox 7">
            <a:extLst>
              <a:ext uri="{FF2B5EF4-FFF2-40B4-BE49-F238E27FC236}">
                <a16:creationId xmlns:a16="http://schemas.microsoft.com/office/drawing/2014/main" xmlns="" id="{1067EEA9-EF28-FD4E-5A8A-C69B31AE630E}"/>
              </a:ext>
            </a:extLst>
          </p:cNvPr>
          <p:cNvSpPr txBox="1"/>
          <p:nvPr/>
        </p:nvSpPr>
        <p:spPr>
          <a:xfrm>
            <a:off x="863749" y="2419233"/>
            <a:ext cx="2095893" cy="584775"/>
          </a:xfrm>
          <a:prstGeom prst="rect">
            <a:avLst/>
          </a:prstGeom>
          <a:noFill/>
        </p:spPr>
        <p:txBody>
          <a:bodyPr wrap="square">
            <a:spAutoFit/>
          </a:bodyPr>
          <a:lstStyle/>
          <a:p>
            <a:pPr algn="ctr"/>
            <a:r>
              <a:rPr lang="hi-IN" sz="32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दाँत</a:t>
            </a:r>
            <a:r>
              <a:rPr lang="en-US" sz="32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 </a:t>
            </a:r>
            <a:endParaRPr lang="en-GB" sz="300" dirty="0"/>
          </a:p>
        </p:txBody>
      </p:sp>
      <p:sp>
        <p:nvSpPr>
          <p:cNvPr id="4" name="Content Placeholder 2">
            <a:extLst>
              <a:ext uri="{FF2B5EF4-FFF2-40B4-BE49-F238E27FC236}">
                <a16:creationId xmlns:a16="http://schemas.microsoft.com/office/drawing/2014/main" xmlns="" id="{AF527D0F-7516-9A89-5395-91F8E055322F}"/>
              </a:ext>
            </a:extLst>
          </p:cNvPr>
          <p:cNvSpPr txBox="1">
            <a:spLocks/>
          </p:cNvSpPr>
          <p:nvPr/>
        </p:nvSpPr>
        <p:spPr>
          <a:xfrm>
            <a:off x="3877840" y="1219200"/>
            <a:ext cx="5118297" cy="5562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endParaRPr lang="en-GB" sz="100" dirty="0"/>
          </a:p>
        </p:txBody>
      </p:sp>
      <p:sp>
        <p:nvSpPr>
          <p:cNvPr id="9" name="TextBox 8">
            <a:extLst>
              <a:ext uri="{FF2B5EF4-FFF2-40B4-BE49-F238E27FC236}">
                <a16:creationId xmlns:a16="http://schemas.microsoft.com/office/drawing/2014/main" xmlns="" id="{D62CB929-FE89-A450-80A3-C76D59AD05FA}"/>
              </a:ext>
            </a:extLst>
          </p:cNvPr>
          <p:cNvSpPr txBox="1"/>
          <p:nvPr/>
        </p:nvSpPr>
        <p:spPr>
          <a:xfrm>
            <a:off x="3814995" y="1676400"/>
            <a:ext cx="5181142" cy="2677656"/>
          </a:xfrm>
          <a:prstGeom prst="rect">
            <a:avLst/>
          </a:prstGeom>
          <a:noFill/>
        </p:spPr>
        <p:txBody>
          <a:bodyPr wrap="square" rtlCol="0">
            <a:spAutoFit/>
          </a:bodyPr>
          <a:lstStyle/>
          <a:p>
            <a:r>
              <a:rPr lang="hi-IN" sz="2400" u="sng" dirty="0">
                <a:solidFill>
                  <a:srgbClr val="0070C0"/>
                </a:solidFill>
              </a:rPr>
              <a:t>स्थाई दॉत</a:t>
            </a:r>
            <a:r>
              <a:rPr lang="en-US" sz="2400" dirty="0">
                <a:solidFill>
                  <a:srgbClr val="0070C0"/>
                </a:solidFill>
              </a:rPr>
              <a:t>–</a:t>
            </a:r>
            <a:endParaRPr lang="en-IN" sz="2400" dirty="0">
              <a:solidFill>
                <a:srgbClr val="0070C0"/>
              </a:solidFill>
            </a:endParaRPr>
          </a:p>
          <a:p>
            <a:pPr lvl="0"/>
            <a:r>
              <a:rPr lang="hi-IN" sz="2400" dirty="0">
                <a:solidFill>
                  <a:srgbClr val="002060"/>
                </a:solidFill>
              </a:rPr>
              <a:t>ये दांत 6 साल की उम्र में प्राथमिक दांतों की जगह लेना शुरू करते हैं और 24 साल तक पूरी तरह विकसित हो जाते हैं।</a:t>
            </a:r>
            <a:endParaRPr lang="en-IN" sz="2400" dirty="0">
              <a:solidFill>
                <a:srgbClr val="002060"/>
              </a:solidFill>
            </a:endParaRPr>
          </a:p>
          <a:p>
            <a:pPr lvl="0"/>
            <a:endParaRPr lang="hi-IN" sz="2400" dirty="0">
              <a:solidFill>
                <a:srgbClr val="002060"/>
              </a:solidFill>
            </a:endParaRPr>
          </a:p>
          <a:p>
            <a:pPr lvl="0"/>
            <a:r>
              <a:rPr lang="hi-IN" sz="2400" dirty="0">
                <a:solidFill>
                  <a:srgbClr val="002060"/>
                </a:solidFill>
              </a:rPr>
              <a:t>कुल 32 दांत होते हैं (ऊपरी और निचले जबड़े में 16-16 दांत)</a:t>
            </a:r>
            <a:endParaRPr lang="en-IN" sz="2400" dirty="0">
              <a:solidFill>
                <a:srgbClr val="002060"/>
              </a:solidFill>
            </a:endParaRPr>
          </a:p>
        </p:txBody>
      </p:sp>
    </p:spTree>
    <p:extLst>
      <p:ext uri="{BB962C8B-B14F-4D97-AF65-F5344CB8AC3E}">
        <p14:creationId xmlns:p14="http://schemas.microsoft.com/office/powerpoint/2010/main" val="3485890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B713B9A-8984-CFEA-447F-F2F88B53EC78}"/>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CA6E5B95-E910-7987-D146-DA45A035D2C9}"/>
              </a:ext>
            </a:extLst>
          </p:cNvPr>
          <p:cNvSpPr/>
          <p:nvPr/>
        </p:nvSpPr>
        <p:spPr>
          <a:xfrm>
            <a:off x="3729249" y="11668"/>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a:lnSpc>
                <a:spcPct val="115000"/>
              </a:lnSpc>
              <a:spcAft>
                <a:spcPts val="1000"/>
              </a:spcAft>
            </a:pPr>
            <a:endParaRPr lang="en-US" sz="2000" u="sng" dirty="0">
              <a:solidFill>
                <a:srgbClr val="00B0F0"/>
              </a:solidFill>
            </a:endParaRPr>
          </a:p>
          <a:p>
            <a:pPr>
              <a:lnSpc>
                <a:spcPct val="115000"/>
              </a:lnSpc>
              <a:spcAft>
                <a:spcPts val="1000"/>
              </a:spcAft>
            </a:pPr>
            <a:endParaRPr lang="en-US" sz="2000" u="sng" dirty="0">
              <a:solidFill>
                <a:srgbClr val="00B0F0"/>
              </a:solidFill>
            </a:endParaRPr>
          </a:p>
          <a:p>
            <a:pPr>
              <a:lnSpc>
                <a:spcPct val="115000"/>
              </a:lnSpc>
              <a:spcAft>
                <a:spcPts val="1000"/>
              </a:spcAft>
            </a:pPr>
            <a:endParaRPr lang="en-US" sz="2000" u="sng" dirty="0">
              <a:solidFill>
                <a:srgbClr val="00B0F0"/>
              </a:solidFill>
            </a:endParaRPr>
          </a:p>
          <a:p>
            <a:pPr>
              <a:lnSpc>
                <a:spcPct val="115000"/>
              </a:lnSpc>
              <a:spcAft>
                <a:spcPts val="1000"/>
              </a:spcAft>
            </a:pPr>
            <a:r>
              <a:rPr lang="en-US" sz="2000" dirty="0">
                <a:solidFill>
                  <a:srgbClr val="00B0F0"/>
                </a:solidFill>
              </a:rPr>
              <a:t>	</a:t>
            </a:r>
            <a:endParaRPr lang="en-US" sz="2000" u="sng" dirty="0">
              <a:solidFill>
                <a:srgbClr val="00B0F0"/>
              </a:solidFill>
            </a:endParaRPr>
          </a:p>
        </p:txBody>
      </p:sp>
      <p:sp>
        <p:nvSpPr>
          <p:cNvPr id="222" name="Duties of…">
            <a:extLst>
              <a:ext uri="{FF2B5EF4-FFF2-40B4-BE49-F238E27FC236}">
                <a16:creationId xmlns:a16="http://schemas.microsoft.com/office/drawing/2014/main" xmlns="" id="{DBBDB83A-AAB1-BD23-5153-3EC85E622764}"/>
              </a:ext>
            </a:extLst>
          </p:cNvPr>
          <p:cNvSpPr txBox="1"/>
          <p:nvPr/>
        </p:nvSpPr>
        <p:spPr>
          <a:xfrm>
            <a:off x="352880" y="2786719"/>
            <a:ext cx="3123185" cy="44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018" tIns="22018" rIns="22018" bIns="22018">
            <a:spAutoFit/>
          </a:bodyPr>
          <a:lstStyle/>
          <a:p>
            <a:pPr algn="ctr">
              <a:lnSpc>
                <a:spcPct val="115000"/>
              </a:lnSpc>
              <a:spcAft>
                <a:spcPts val="750"/>
              </a:spcAft>
            </a:pP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89366D99-A61B-208A-3047-DA45B05317C4}"/>
              </a:ext>
            </a:extLst>
          </p:cNvPr>
          <p:cNvSpPr txBox="1"/>
          <p:nvPr/>
        </p:nvSpPr>
        <p:spPr>
          <a:xfrm>
            <a:off x="3958264" y="2433373"/>
            <a:ext cx="3814733" cy="286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018" tIns="22018" rIns="22018" bIns="22018">
            <a:spAutoFit/>
          </a:bodyPr>
          <a:lstStyle/>
          <a:p>
            <a:pPr marL="276894" indent="-276894">
              <a:spcBef>
                <a:spcPts val="366"/>
              </a:spcBef>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lang="en-GB" sz="1576"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42E83D19-E3DA-BA33-3B3A-33831C2CB53E}"/>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A63C1BE0-A155-BEEF-7512-42E350E48118}"/>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6" name="Content Placeholder 2">
            <a:extLst>
              <a:ext uri="{FF2B5EF4-FFF2-40B4-BE49-F238E27FC236}">
                <a16:creationId xmlns:a16="http://schemas.microsoft.com/office/drawing/2014/main" xmlns="" id="{BD5B1A45-21A6-783A-6E7E-2895E7AADCF9}"/>
              </a:ext>
            </a:extLst>
          </p:cNvPr>
          <p:cNvSpPr txBox="1">
            <a:spLocks/>
          </p:cNvSpPr>
          <p:nvPr/>
        </p:nvSpPr>
        <p:spPr>
          <a:xfrm>
            <a:off x="4038599" y="1219200"/>
            <a:ext cx="5181601" cy="17907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endParaRPr lang="en-US" dirty="0"/>
          </a:p>
        </p:txBody>
      </p:sp>
      <p:sp>
        <p:nvSpPr>
          <p:cNvPr id="8" name="TextBox 7">
            <a:extLst>
              <a:ext uri="{FF2B5EF4-FFF2-40B4-BE49-F238E27FC236}">
                <a16:creationId xmlns:a16="http://schemas.microsoft.com/office/drawing/2014/main" xmlns="" id="{486E332B-C127-A351-102F-C6E7AA5E8DB9}"/>
              </a:ext>
            </a:extLst>
          </p:cNvPr>
          <p:cNvSpPr txBox="1"/>
          <p:nvPr/>
        </p:nvSpPr>
        <p:spPr>
          <a:xfrm>
            <a:off x="863749" y="2419233"/>
            <a:ext cx="2095893" cy="584775"/>
          </a:xfrm>
          <a:prstGeom prst="rect">
            <a:avLst/>
          </a:prstGeom>
          <a:noFill/>
        </p:spPr>
        <p:txBody>
          <a:bodyPr wrap="square">
            <a:spAutoFit/>
          </a:bodyPr>
          <a:lstStyle/>
          <a:p>
            <a:pPr algn="ctr"/>
            <a:r>
              <a:rPr lang="hi-IN" sz="32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दाँत</a:t>
            </a:r>
            <a:r>
              <a:rPr lang="en-US" sz="32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 </a:t>
            </a:r>
            <a:endParaRPr lang="en-GB" sz="300" dirty="0"/>
          </a:p>
        </p:txBody>
      </p:sp>
      <p:sp>
        <p:nvSpPr>
          <p:cNvPr id="4" name="Content Placeholder 2">
            <a:extLst>
              <a:ext uri="{FF2B5EF4-FFF2-40B4-BE49-F238E27FC236}">
                <a16:creationId xmlns:a16="http://schemas.microsoft.com/office/drawing/2014/main" xmlns="" id="{9D8A1E61-ADD3-6D66-E513-AFC7E73D55E7}"/>
              </a:ext>
            </a:extLst>
          </p:cNvPr>
          <p:cNvSpPr txBox="1">
            <a:spLocks/>
          </p:cNvSpPr>
          <p:nvPr/>
        </p:nvSpPr>
        <p:spPr>
          <a:xfrm>
            <a:off x="3877840" y="1219200"/>
            <a:ext cx="5118297" cy="5562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endParaRPr lang="en-GB" sz="100" dirty="0"/>
          </a:p>
        </p:txBody>
      </p:sp>
      <p:graphicFrame>
        <p:nvGraphicFramePr>
          <p:cNvPr id="7" name="Table 6">
            <a:extLst>
              <a:ext uri="{FF2B5EF4-FFF2-40B4-BE49-F238E27FC236}">
                <a16:creationId xmlns:a16="http://schemas.microsoft.com/office/drawing/2014/main" xmlns="" id="{A974DB23-E29D-09DC-2CC3-9320E68FDABF}"/>
              </a:ext>
            </a:extLst>
          </p:cNvPr>
          <p:cNvGraphicFramePr>
            <a:graphicFrameLocks noGrp="1"/>
          </p:cNvGraphicFramePr>
          <p:nvPr/>
        </p:nvGraphicFramePr>
        <p:xfrm>
          <a:off x="3814995" y="1741434"/>
          <a:ext cx="5181142" cy="2963181"/>
        </p:xfrm>
        <a:graphic>
          <a:graphicData uri="http://schemas.openxmlformats.org/drawingml/2006/table">
            <a:tbl>
              <a:tblPr firstRow="1" firstCol="1" bandRow="1">
                <a:tableStyleId>{5C22544A-7EE6-4342-B048-85BDC9FD1C3A}</a:tableStyleId>
              </a:tblPr>
              <a:tblGrid>
                <a:gridCol w="473609">
                  <a:extLst>
                    <a:ext uri="{9D8B030D-6E8A-4147-A177-3AD203B41FA5}">
                      <a16:colId xmlns:a16="http://schemas.microsoft.com/office/drawing/2014/main" xmlns="" val="20000"/>
                    </a:ext>
                  </a:extLst>
                </a:gridCol>
                <a:gridCol w="520970">
                  <a:extLst>
                    <a:ext uri="{9D8B030D-6E8A-4147-A177-3AD203B41FA5}">
                      <a16:colId xmlns:a16="http://schemas.microsoft.com/office/drawing/2014/main" xmlns="" val="20001"/>
                    </a:ext>
                  </a:extLst>
                </a:gridCol>
                <a:gridCol w="473610">
                  <a:extLst>
                    <a:ext uri="{9D8B030D-6E8A-4147-A177-3AD203B41FA5}">
                      <a16:colId xmlns:a16="http://schemas.microsoft.com/office/drawing/2014/main" xmlns="" val="20002"/>
                    </a:ext>
                  </a:extLst>
                </a:gridCol>
                <a:gridCol w="568332">
                  <a:extLst>
                    <a:ext uri="{9D8B030D-6E8A-4147-A177-3AD203B41FA5}">
                      <a16:colId xmlns:a16="http://schemas.microsoft.com/office/drawing/2014/main" xmlns="" val="20003"/>
                    </a:ext>
                  </a:extLst>
                </a:gridCol>
                <a:gridCol w="520970">
                  <a:extLst>
                    <a:ext uri="{9D8B030D-6E8A-4147-A177-3AD203B41FA5}">
                      <a16:colId xmlns:a16="http://schemas.microsoft.com/office/drawing/2014/main" xmlns="" val="20004"/>
                    </a:ext>
                  </a:extLst>
                </a:gridCol>
                <a:gridCol w="520970">
                  <a:extLst>
                    <a:ext uri="{9D8B030D-6E8A-4147-A177-3AD203B41FA5}">
                      <a16:colId xmlns:a16="http://schemas.microsoft.com/office/drawing/2014/main" xmlns="" val="20005"/>
                    </a:ext>
                  </a:extLst>
                </a:gridCol>
                <a:gridCol w="586249">
                  <a:extLst>
                    <a:ext uri="{9D8B030D-6E8A-4147-A177-3AD203B41FA5}">
                      <a16:colId xmlns:a16="http://schemas.microsoft.com/office/drawing/2014/main" xmlns="" val="20006"/>
                    </a:ext>
                  </a:extLst>
                </a:gridCol>
                <a:gridCol w="505477">
                  <a:extLst>
                    <a:ext uri="{9D8B030D-6E8A-4147-A177-3AD203B41FA5}">
                      <a16:colId xmlns:a16="http://schemas.microsoft.com/office/drawing/2014/main" xmlns="" val="20007"/>
                    </a:ext>
                  </a:extLst>
                </a:gridCol>
                <a:gridCol w="518546">
                  <a:extLst>
                    <a:ext uri="{9D8B030D-6E8A-4147-A177-3AD203B41FA5}">
                      <a16:colId xmlns:a16="http://schemas.microsoft.com/office/drawing/2014/main" xmlns="" val="20008"/>
                    </a:ext>
                  </a:extLst>
                </a:gridCol>
                <a:gridCol w="492409">
                  <a:extLst>
                    <a:ext uri="{9D8B030D-6E8A-4147-A177-3AD203B41FA5}">
                      <a16:colId xmlns:a16="http://schemas.microsoft.com/office/drawing/2014/main" xmlns="" val="20009"/>
                    </a:ext>
                  </a:extLst>
                </a:gridCol>
              </a:tblGrid>
              <a:tr h="575920">
                <a:tc rowSpan="2">
                  <a:txBody>
                    <a:bodyPr/>
                    <a:lstStyle/>
                    <a:p>
                      <a:pPr algn="just">
                        <a:lnSpc>
                          <a:spcPct val="115000"/>
                        </a:lnSpc>
                        <a:spcAft>
                          <a:spcPts val="1000"/>
                        </a:spcAft>
                      </a:pPr>
                      <a:r>
                        <a:rPr lang="en-US" sz="500" dirty="0">
                          <a:effectLst/>
                        </a:rPr>
                        <a:t> </a:t>
                      </a:r>
                      <a:endParaRPr lang="en-IN" sz="500" dirty="0">
                        <a:effectLst/>
                        <a:latin typeface="Calibri"/>
                        <a:ea typeface="Times New Roman"/>
                        <a:cs typeface="Mangal"/>
                      </a:endParaRPr>
                    </a:p>
                  </a:txBody>
                  <a:tcPr marL="68580" marR="68580" marT="0" marB="0"/>
                </a:tc>
                <a:tc gridSpan="4">
                  <a:txBody>
                    <a:bodyPr/>
                    <a:lstStyle/>
                    <a:p>
                      <a:pPr algn="ctr">
                        <a:lnSpc>
                          <a:spcPct val="115000"/>
                        </a:lnSpc>
                        <a:spcAft>
                          <a:spcPts val="1000"/>
                        </a:spcAft>
                      </a:pPr>
                      <a:r>
                        <a:rPr lang="hi-IN" sz="1000" dirty="0">
                          <a:solidFill>
                            <a:srgbClr val="002060"/>
                          </a:solidFill>
                          <a:effectLst/>
                        </a:rPr>
                        <a:t>दाहिनी</a:t>
                      </a:r>
                      <a:endParaRPr lang="en-IN" sz="1000" dirty="0">
                        <a:solidFill>
                          <a:srgbClr val="002060"/>
                        </a:solidFill>
                        <a:effectLst/>
                        <a:latin typeface="+mn-lt"/>
                        <a:ea typeface="Times New Roman"/>
                        <a:cs typeface="Mangal"/>
                      </a:endParaRPr>
                    </a:p>
                  </a:txBody>
                  <a:tcPr marL="68580" marR="68580" marT="0" marB="0"/>
                </a:tc>
                <a:tc hMerge="1">
                  <a:txBody>
                    <a:bodyPr/>
                    <a:lstStyle/>
                    <a:p>
                      <a:endParaRPr lang="en-IN"/>
                    </a:p>
                  </a:txBody>
                  <a:tcPr/>
                </a:tc>
                <a:tc hMerge="1">
                  <a:txBody>
                    <a:bodyPr/>
                    <a:lstStyle/>
                    <a:p>
                      <a:endParaRPr lang="en-IN"/>
                    </a:p>
                  </a:txBody>
                  <a:tcPr/>
                </a:tc>
                <a:tc hMerge="1">
                  <a:txBody>
                    <a:bodyPr/>
                    <a:lstStyle/>
                    <a:p>
                      <a:endParaRPr lang="en-IN"/>
                    </a:p>
                  </a:txBody>
                  <a:tcPr/>
                </a:tc>
                <a:tc gridSpan="4">
                  <a:txBody>
                    <a:bodyPr/>
                    <a:lstStyle/>
                    <a:p>
                      <a:pPr algn="ctr">
                        <a:lnSpc>
                          <a:spcPct val="115000"/>
                        </a:lnSpc>
                        <a:spcAft>
                          <a:spcPts val="1000"/>
                        </a:spcAft>
                      </a:pPr>
                      <a:r>
                        <a:rPr lang="hi-IN" sz="1000" dirty="0">
                          <a:solidFill>
                            <a:srgbClr val="002060"/>
                          </a:solidFill>
                          <a:effectLst/>
                        </a:rPr>
                        <a:t>बाएं</a:t>
                      </a:r>
                      <a:endParaRPr lang="en-IN" sz="1000" dirty="0">
                        <a:solidFill>
                          <a:srgbClr val="002060"/>
                        </a:solidFill>
                        <a:effectLst/>
                        <a:latin typeface="+mn-lt"/>
                        <a:ea typeface="Times New Roman"/>
                        <a:cs typeface="Mangal"/>
                      </a:endParaRPr>
                    </a:p>
                  </a:txBody>
                  <a:tcPr marL="68580" marR="68580" marT="0" marB="0"/>
                </a:tc>
                <a:tc hMerge="1">
                  <a:txBody>
                    <a:bodyPr/>
                    <a:lstStyle/>
                    <a:p>
                      <a:endParaRPr lang="en-IN"/>
                    </a:p>
                  </a:txBody>
                  <a:tcPr/>
                </a:tc>
                <a:tc hMerge="1">
                  <a:txBody>
                    <a:bodyPr/>
                    <a:lstStyle/>
                    <a:p>
                      <a:endParaRPr lang="en-IN"/>
                    </a:p>
                  </a:txBody>
                  <a:tcPr/>
                </a:tc>
                <a:tc hMerge="1">
                  <a:txBody>
                    <a:bodyPr/>
                    <a:lstStyle/>
                    <a:p>
                      <a:endParaRPr lang="en-IN"/>
                    </a:p>
                  </a:txBody>
                  <a:tcPr/>
                </a:tc>
                <a:tc rowSpan="2">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endParaRPr lang="en-IN" sz="1000" dirty="0">
                        <a:solidFill>
                          <a:srgbClr val="002060"/>
                        </a:solidFill>
                        <a:effectLst/>
                      </a:endParaRPr>
                    </a:p>
                    <a:p>
                      <a:pPr marL="0" marR="0" indent="0" algn="ctr" defTabSz="914400" rtl="0" eaLnBrk="1" fontAlgn="auto" latinLnBrk="0" hangingPunct="1">
                        <a:lnSpc>
                          <a:spcPct val="115000"/>
                        </a:lnSpc>
                        <a:spcBef>
                          <a:spcPts val="0"/>
                        </a:spcBef>
                        <a:spcAft>
                          <a:spcPts val="1000"/>
                        </a:spcAft>
                        <a:buClrTx/>
                        <a:buSzTx/>
                        <a:buFontTx/>
                        <a:buNone/>
                        <a:tabLst/>
                        <a:defRPr/>
                      </a:pPr>
                      <a:r>
                        <a:rPr lang="hi-IN" sz="1000" dirty="0">
                          <a:solidFill>
                            <a:srgbClr val="002060"/>
                          </a:solidFill>
                          <a:effectLst/>
                        </a:rPr>
                        <a:t>कुल</a:t>
                      </a:r>
                      <a:endParaRPr lang="en-IN" sz="1000" dirty="0">
                        <a:solidFill>
                          <a:srgbClr val="002060"/>
                        </a:solidFill>
                        <a:effectLst/>
                        <a:latin typeface="+mn-lt"/>
                        <a:ea typeface="Times New Roman"/>
                        <a:cs typeface="Mangal"/>
                      </a:endParaRPr>
                    </a:p>
                    <a:p>
                      <a:pPr algn="ctr">
                        <a:lnSpc>
                          <a:spcPct val="115000"/>
                        </a:lnSpc>
                        <a:spcAft>
                          <a:spcPts val="1000"/>
                        </a:spcAft>
                      </a:pPr>
                      <a:endParaRPr lang="en-IN" sz="1000" dirty="0">
                        <a:solidFill>
                          <a:srgbClr val="002060"/>
                        </a:solidFill>
                        <a:effectLst/>
                        <a:latin typeface="Calibri"/>
                        <a:ea typeface="Times New Roman"/>
                        <a:cs typeface="Mangal"/>
                      </a:endParaRPr>
                    </a:p>
                  </a:txBody>
                  <a:tcPr marL="68580" marR="68580" marT="0" marB="0" anchor="ctr"/>
                </a:tc>
                <a:extLst>
                  <a:ext uri="{0D108BD9-81ED-4DB2-BD59-A6C34878D82A}">
                    <a16:rowId xmlns:a16="http://schemas.microsoft.com/office/drawing/2014/main" xmlns="" val="10000"/>
                  </a:ext>
                </a:extLst>
              </a:tr>
              <a:tr h="545811">
                <a:tc vMerge="1">
                  <a:txBody>
                    <a:bodyPr/>
                    <a:lstStyle/>
                    <a:p>
                      <a:endParaRPr lang="en-IN"/>
                    </a:p>
                  </a:txBody>
                  <a:tcPr/>
                </a:tc>
                <a:tc>
                  <a:txBody>
                    <a:bodyPr/>
                    <a:lstStyle/>
                    <a:p>
                      <a:pPr algn="just">
                        <a:lnSpc>
                          <a:spcPct val="100000"/>
                        </a:lnSpc>
                        <a:spcAft>
                          <a:spcPts val="0"/>
                        </a:spcAft>
                      </a:pPr>
                      <a:r>
                        <a:rPr lang="en-US" sz="800" dirty="0">
                          <a:effectLst/>
                          <a:latin typeface="Bookman Old Style"/>
                          <a:ea typeface="Times New Roman"/>
                          <a:cs typeface="Mangal"/>
                        </a:rPr>
                        <a:t>Molar</a:t>
                      </a:r>
                      <a:endParaRPr lang="en-IN" sz="1000" dirty="0">
                        <a:effectLst/>
                        <a:latin typeface="Calibri"/>
                        <a:ea typeface="Times New Roman"/>
                        <a:cs typeface="Mangal"/>
                      </a:endParaRPr>
                    </a:p>
                  </a:txBody>
                  <a:tcPr marL="68580" marR="68580" marT="0" marB="0"/>
                </a:tc>
                <a:tc>
                  <a:txBody>
                    <a:bodyPr/>
                    <a:lstStyle/>
                    <a:p>
                      <a:pPr algn="just">
                        <a:lnSpc>
                          <a:spcPct val="100000"/>
                        </a:lnSpc>
                        <a:spcAft>
                          <a:spcPts val="0"/>
                        </a:spcAft>
                      </a:pPr>
                      <a:r>
                        <a:rPr lang="en-US" sz="800" dirty="0">
                          <a:effectLst/>
                          <a:latin typeface="Bookman Old Style"/>
                          <a:ea typeface="Times New Roman"/>
                          <a:cs typeface="Mangal"/>
                        </a:rPr>
                        <a:t>Pre</a:t>
                      </a:r>
                    </a:p>
                    <a:p>
                      <a:pPr algn="just">
                        <a:lnSpc>
                          <a:spcPct val="100000"/>
                        </a:lnSpc>
                        <a:spcAft>
                          <a:spcPts val="0"/>
                        </a:spcAft>
                      </a:pPr>
                      <a:r>
                        <a:rPr lang="en-US" sz="800" dirty="0">
                          <a:effectLst/>
                          <a:latin typeface="Bookman Old Style"/>
                          <a:ea typeface="Times New Roman"/>
                          <a:cs typeface="Mangal"/>
                        </a:rPr>
                        <a:t>molar</a:t>
                      </a:r>
                      <a:endParaRPr lang="en-IN" sz="1000" dirty="0">
                        <a:effectLst/>
                        <a:latin typeface="Calibri"/>
                        <a:ea typeface="Times New Roman"/>
                        <a:cs typeface="Mangal"/>
                      </a:endParaRPr>
                    </a:p>
                  </a:txBody>
                  <a:tcPr marL="68580" marR="68580" marT="0" marB="0"/>
                </a:tc>
                <a:tc>
                  <a:txBody>
                    <a:bodyPr/>
                    <a:lstStyle/>
                    <a:p>
                      <a:pPr algn="just">
                        <a:lnSpc>
                          <a:spcPct val="100000"/>
                        </a:lnSpc>
                        <a:spcAft>
                          <a:spcPts val="0"/>
                        </a:spcAft>
                      </a:pPr>
                      <a:r>
                        <a:rPr lang="en-US" sz="800" dirty="0">
                          <a:effectLst/>
                          <a:latin typeface="Bookman Old Style"/>
                          <a:ea typeface="Times New Roman"/>
                          <a:cs typeface="Mangal"/>
                        </a:rPr>
                        <a:t>Canine</a:t>
                      </a:r>
                      <a:endParaRPr lang="en-IN" sz="1000" dirty="0">
                        <a:effectLst/>
                        <a:latin typeface="Calibri"/>
                        <a:ea typeface="Times New Roman"/>
                        <a:cs typeface="Mangal"/>
                      </a:endParaRPr>
                    </a:p>
                  </a:txBody>
                  <a:tcPr marL="68580" marR="68580" marT="0" marB="0"/>
                </a:tc>
                <a:tc>
                  <a:txBody>
                    <a:bodyPr/>
                    <a:lstStyle/>
                    <a:p>
                      <a:pPr algn="just">
                        <a:lnSpc>
                          <a:spcPct val="100000"/>
                        </a:lnSpc>
                        <a:spcAft>
                          <a:spcPts val="0"/>
                        </a:spcAft>
                      </a:pPr>
                      <a:r>
                        <a:rPr lang="en-US" sz="800" dirty="0">
                          <a:effectLst/>
                          <a:latin typeface="Bookman Old Style"/>
                          <a:ea typeface="Times New Roman"/>
                          <a:cs typeface="Mangal"/>
                        </a:rPr>
                        <a:t>Incisor</a:t>
                      </a:r>
                      <a:endParaRPr lang="en-IN" sz="1000" dirty="0">
                        <a:effectLst/>
                        <a:latin typeface="Calibri"/>
                        <a:ea typeface="Times New Roman"/>
                        <a:cs typeface="Mangal"/>
                      </a:endParaRPr>
                    </a:p>
                  </a:txBody>
                  <a:tcPr marL="68580" marR="68580" marT="0" marB="0"/>
                </a:tc>
                <a:tc>
                  <a:txBody>
                    <a:bodyPr/>
                    <a:lstStyle/>
                    <a:p>
                      <a:pPr algn="just">
                        <a:lnSpc>
                          <a:spcPct val="100000"/>
                        </a:lnSpc>
                        <a:spcAft>
                          <a:spcPts val="0"/>
                        </a:spcAft>
                      </a:pPr>
                      <a:r>
                        <a:rPr lang="en-US" sz="800" dirty="0">
                          <a:effectLst/>
                          <a:latin typeface="Bookman Old Style"/>
                          <a:ea typeface="Times New Roman"/>
                          <a:cs typeface="Mangal"/>
                        </a:rPr>
                        <a:t>Incisor</a:t>
                      </a:r>
                      <a:endParaRPr lang="en-IN" sz="1000" dirty="0">
                        <a:effectLst/>
                        <a:latin typeface="Calibri"/>
                        <a:ea typeface="Times New Roman"/>
                        <a:cs typeface="Mangal"/>
                      </a:endParaRPr>
                    </a:p>
                  </a:txBody>
                  <a:tcPr marL="68580" marR="68580" marT="0" marB="0"/>
                </a:tc>
                <a:tc>
                  <a:txBody>
                    <a:bodyPr/>
                    <a:lstStyle/>
                    <a:p>
                      <a:pPr algn="just">
                        <a:lnSpc>
                          <a:spcPct val="100000"/>
                        </a:lnSpc>
                        <a:spcAft>
                          <a:spcPts val="0"/>
                        </a:spcAft>
                      </a:pPr>
                      <a:r>
                        <a:rPr lang="en-US" sz="800" dirty="0">
                          <a:effectLst/>
                          <a:latin typeface="Bookman Old Style"/>
                          <a:ea typeface="Times New Roman"/>
                          <a:cs typeface="Mangal"/>
                        </a:rPr>
                        <a:t>Canine</a:t>
                      </a:r>
                      <a:endParaRPr lang="en-IN" sz="1000" dirty="0">
                        <a:effectLst/>
                        <a:latin typeface="Calibri"/>
                        <a:ea typeface="Times New Roman"/>
                        <a:cs typeface="Mangal"/>
                      </a:endParaRPr>
                    </a:p>
                  </a:txBody>
                  <a:tcPr marL="68580" marR="68580" marT="0" marB="0"/>
                </a:tc>
                <a:tc>
                  <a:txBody>
                    <a:bodyPr/>
                    <a:lstStyle/>
                    <a:p>
                      <a:pPr algn="just">
                        <a:lnSpc>
                          <a:spcPct val="100000"/>
                        </a:lnSpc>
                        <a:spcAft>
                          <a:spcPts val="0"/>
                        </a:spcAft>
                      </a:pPr>
                      <a:r>
                        <a:rPr lang="en-US" sz="800" dirty="0">
                          <a:effectLst/>
                          <a:latin typeface="Bookman Old Style"/>
                          <a:ea typeface="Times New Roman"/>
                          <a:cs typeface="Mangal"/>
                        </a:rPr>
                        <a:t>Pre</a:t>
                      </a:r>
                    </a:p>
                    <a:p>
                      <a:pPr algn="just">
                        <a:lnSpc>
                          <a:spcPct val="100000"/>
                        </a:lnSpc>
                        <a:spcAft>
                          <a:spcPts val="0"/>
                        </a:spcAft>
                      </a:pPr>
                      <a:r>
                        <a:rPr lang="en-US" sz="800" dirty="0">
                          <a:effectLst/>
                          <a:latin typeface="Bookman Old Style"/>
                          <a:ea typeface="Times New Roman"/>
                          <a:cs typeface="Mangal"/>
                        </a:rPr>
                        <a:t>molar</a:t>
                      </a:r>
                      <a:endParaRPr lang="en-IN" sz="1000" dirty="0">
                        <a:effectLst/>
                        <a:latin typeface="Calibri"/>
                        <a:ea typeface="Times New Roman"/>
                        <a:cs typeface="Mangal"/>
                      </a:endParaRPr>
                    </a:p>
                  </a:txBody>
                  <a:tcPr marL="68580" marR="68580" marT="0" marB="0"/>
                </a:tc>
                <a:tc>
                  <a:txBody>
                    <a:bodyPr/>
                    <a:lstStyle/>
                    <a:p>
                      <a:pPr algn="just">
                        <a:lnSpc>
                          <a:spcPct val="100000"/>
                        </a:lnSpc>
                        <a:spcAft>
                          <a:spcPts val="0"/>
                        </a:spcAft>
                      </a:pPr>
                      <a:r>
                        <a:rPr lang="en-US" sz="800" dirty="0">
                          <a:effectLst/>
                          <a:latin typeface="Bookman Old Style"/>
                          <a:ea typeface="Times New Roman"/>
                          <a:cs typeface="Mangal"/>
                        </a:rPr>
                        <a:t>Molar</a:t>
                      </a:r>
                      <a:endParaRPr lang="en-IN" sz="1000" dirty="0">
                        <a:effectLst/>
                        <a:latin typeface="Calibri"/>
                        <a:ea typeface="Times New Roman"/>
                        <a:cs typeface="Mangal"/>
                      </a:endParaRPr>
                    </a:p>
                  </a:txBody>
                  <a:tcPr marL="68580" marR="68580" marT="0" marB="0"/>
                </a:tc>
                <a:tc vMerge="1">
                  <a:txBody>
                    <a:bodyPr/>
                    <a:lstStyle/>
                    <a:p>
                      <a:endParaRPr lang="en-IN"/>
                    </a:p>
                  </a:txBody>
                  <a:tcPr/>
                </a:tc>
                <a:extLst>
                  <a:ext uri="{0D108BD9-81ED-4DB2-BD59-A6C34878D82A}">
                    <a16:rowId xmlns:a16="http://schemas.microsoft.com/office/drawing/2014/main" xmlns="" val="10001"/>
                  </a:ext>
                </a:extLst>
              </a:tr>
              <a:tr h="685585">
                <a:tc>
                  <a:txBody>
                    <a:bodyPr/>
                    <a:lstStyle/>
                    <a:p>
                      <a:pPr algn="just">
                        <a:lnSpc>
                          <a:spcPct val="115000"/>
                        </a:lnSpc>
                        <a:spcAft>
                          <a:spcPts val="1000"/>
                        </a:spcAft>
                      </a:pPr>
                      <a:r>
                        <a:rPr lang="hi-IN" sz="900" dirty="0">
                          <a:solidFill>
                            <a:srgbClr val="002060"/>
                          </a:solidFill>
                          <a:effectLst/>
                        </a:rPr>
                        <a:t>ऊपरी जबड़ा</a:t>
                      </a:r>
                      <a:endParaRPr lang="en-IN" sz="900" dirty="0">
                        <a:solidFill>
                          <a:srgbClr val="002060"/>
                        </a:solidFill>
                        <a:effectLst/>
                        <a:latin typeface="+mn-lt"/>
                        <a:ea typeface="Times New Roman"/>
                        <a:cs typeface="Mangal"/>
                      </a:endParaRPr>
                    </a:p>
                  </a:txBody>
                  <a:tcPr marL="68580" marR="68580" marT="0" marB="0"/>
                </a:tc>
                <a:tc>
                  <a:txBody>
                    <a:bodyPr/>
                    <a:lstStyle/>
                    <a:p>
                      <a:pPr algn="ctr">
                        <a:lnSpc>
                          <a:spcPct val="115000"/>
                        </a:lnSpc>
                        <a:spcAft>
                          <a:spcPts val="1000"/>
                        </a:spcAft>
                      </a:pPr>
                      <a:r>
                        <a:rPr lang="en-US" sz="800" dirty="0">
                          <a:effectLst/>
                          <a:latin typeface="Bookman Old Style"/>
                          <a:ea typeface="Times New Roman"/>
                          <a:cs typeface="Mangal"/>
                        </a:rPr>
                        <a:t>03</a:t>
                      </a:r>
                      <a:endParaRPr lang="en-IN" sz="800" dirty="0">
                        <a:effectLst/>
                        <a:latin typeface="Calibri"/>
                        <a:ea typeface="Times New Roman"/>
                        <a:cs typeface="Mangal"/>
                      </a:endParaRPr>
                    </a:p>
                  </a:txBody>
                  <a:tcPr marL="68580" marR="68580" marT="0" marB="0" anchor="ctr"/>
                </a:tc>
                <a:tc>
                  <a:txBody>
                    <a:bodyPr/>
                    <a:lstStyle/>
                    <a:p>
                      <a:pPr algn="ctr">
                        <a:lnSpc>
                          <a:spcPct val="115000"/>
                        </a:lnSpc>
                        <a:spcAft>
                          <a:spcPts val="1000"/>
                        </a:spcAft>
                      </a:pPr>
                      <a:r>
                        <a:rPr lang="en-US" sz="800">
                          <a:effectLst/>
                          <a:latin typeface="Bookman Old Style"/>
                          <a:ea typeface="Times New Roman"/>
                          <a:cs typeface="Mangal"/>
                        </a:rPr>
                        <a:t>02</a:t>
                      </a:r>
                      <a:endParaRPr lang="en-IN" sz="800">
                        <a:effectLst/>
                        <a:latin typeface="Calibri"/>
                        <a:ea typeface="Times New Roman"/>
                        <a:cs typeface="Mangal"/>
                      </a:endParaRPr>
                    </a:p>
                  </a:txBody>
                  <a:tcPr marL="68580" marR="68580" marT="0" marB="0" anchor="ctr"/>
                </a:tc>
                <a:tc>
                  <a:txBody>
                    <a:bodyPr/>
                    <a:lstStyle/>
                    <a:p>
                      <a:pPr algn="ctr">
                        <a:lnSpc>
                          <a:spcPct val="115000"/>
                        </a:lnSpc>
                        <a:spcAft>
                          <a:spcPts val="1000"/>
                        </a:spcAft>
                      </a:pPr>
                      <a:r>
                        <a:rPr lang="en-US" sz="800">
                          <a:effectLst/>
                          <a:latin typeface="Bookman Old Style"/>
                          <a:ea typeface="Times New Roman"/>
                          <a:cs typeface="Mangal"/>
                        </a:rPr>
                        <a:t>01</a:t>
                      </a:r>
                      <a:endParaRPr lang="en-IN" sz="800">
                        <a:effectLst/>
                        <a:latin typeface="Calibri"/>
                        <a:ea typeface="Times New Roman"/>
                        <a:cs typeface="Mangal"/>
                      </a:endParaRPr>
                    </a:p>
                  </a:txBody>
                  <a:tcPr marL="68580" marR="68580" marT="0" marB="0" anchor="ctr"/>
                </a:tc>
                <a:tc>
                  <a:txBody>
                    <a:bodyPr/>
                    <a:lstStyle/>
                    <a:p>
                      <a:pPr algn="ctr">
                        <a:lnSpc>
                          <a:spcPct val="115000"/>
                        </a:lnSpc>
                        <a:spcAft>
                          <a:spcPts val="1000"/>
                        </a:spcAft>
                      </a:pPr>
                      <a:r>
                        <a:rPr lang="en-US" sz="800">
                          <a:effectLst/>
                          <a:latin typeface="Bookman Old Style"/>
                          <a:ea typeface="Times New Roman"/>
                          <a:cs typeface="Mangal"/>
                        </a:rPr>
                        <a:t>02</a:t>
                      </a:r>
                      <a:endParaRPr lang="en-IN" sz="800">
                        <a:effectLst/>
                        <a:latin typeface="Calibri"/>
                        <a:ea typeface="Times New Roman"/>
                        <a:cs typeface="Mangal"/>
                      </a:endParaRPr>
                    </a:p>
                  </a:txBody>
                  <a:tcPr marL="68580" marR="68580" marT="0" marB="0" anchor="ctr"/>
                </a:tc>
                <a:tc>
                  <a:txBody>
                    <a:bodyPr/>
                    <a:lstStyle/>
                    <a:p>
                      <a:pPr algn="ctr">
                        <a:lnSpc>
                          <a:spcPct val="115000"/>
                        </a:lnSpc>
                        <a:spcAft>
                          <a:spcPts val="1000"/>
                        </a:spcAft>
                      </a:pPr>
                      <a:r>
                        <a:rPr lang="en-US" sz="800" dirty="0">
                          <a:effectLst/>
                          <a:latin typeface="Bookman Old Style"/>
                          <a:ea typeface="Times New Roman"/>
                          <a:cs typeface="Mangal"/>
                        </a:rPr>
                        <a:t>02</a:t>
                      </a:r>
                      <a:endParaRPr lang="en-IN" sz="800" dirty="0">
                        <a:effectLst/>
                        <a:latin typeface="Calibri"/>
                        <a:ea typeface="Times New Roman"/>
                        <a:cs typeface="Mangal"/>
                      </a:endParaRPr>
                    </a:p>
                  </a:txBody>
                  <a:tcPr marL="68580" marR="68580" marT="0" marB="0" anchor="ctr"/>
                </a:tc>
                <a:tc>
                  <a:txBody>
                    <a:bodyPr/>
                    <a:lstStyle/>
                    <a:p>
                      <a:pPr algn="ctr">
                        <a:lnSpc>
                          <a:spcPct val="115000"/>
                        </a:lnSpc>
                        <a:spcAft>
                          <a:spcPts val="1000"/>
                        </a:spcAft>
                      </a:pPr>
                      <a:r>
                        <a:rPr lang="en-US" sz="800" dirty="0">
                          <a:effectLst/>
                          <a:latin typeface="Bookman Old Style"/>
                          <a:ea typeface="Times New Roman"/>
                          <a:cs typeface="Mangal"/>
                        </a:rPr>
                        <a:t>01</a:t>
                      </a:r>
                      <a:endParaRPr lang="en-IN" sz="800" dirty="0">
                        <a:effectLst/>
                        <a:latin typeface="Calibri"/>
                        <a:ea typeface="Times New Roman"/>
                        <a:cs typeface="Mangal"/>
                      </a:endParaRPr>
                    </a:p>
                  </a:txBody>
                  <a:tcPr marL="68580" marR="68580" marT="0" marB="0" anchor="ctr"/>
                </a:tc>
                <a:tc>
                  <a:txBody>
                    <a:bodyPr/>
                    <a:lstStyle/>
                    <a:p>
                      <a:pPr algn="ctr">
                        <a:lnSpc>
                          <a:spcPct val="115000"/>
                        </a:lnSpc>
                        <a:spcAft>
                          <a:spcPts val="1000"/>
                        </a:spcAft>
                      </a:pPr>
                      <a:r>
                        <a:rPr lang="en-US" sz="800" dirty="0">
                          <a:effectLst/>
                          <a:latin typeface="Bookman Old Style"/>
                          <a:ea typeface="Times New Roman"/>
                          <a:cs typeface="Mangal"/>
                        </a:rPr>
                        <a:t>02</a:t>
                      </a:r>
                      <a:endParaRPr lang="en-IN" sz="800" dirty="0">
                        <a:effectLst/>
                        <a:latin typeface="Calibri"/>
                        <a:ea typeface="Times New Roman"/>
                        <a:cs typeface="Mangal"/>
                      </a:endParaRPr>
                    </a:p>
                  </a:txBody>
                  <a:tcPr marL="68580" marR="68580" marT="0" marB="0" anchor="ctr"/>
                </a:tc>
                <a:tc>
                  <a:txBody>
                    <a:bodyPr/>
                    <a:lstStyle/>
                    <a:p>
                      <a:pPr algn="ctr">
                        <a:lnSpc>
                          <a:spcPct val="115000"/>
                        </a:lnSpc>
                        <a:spcAft>
                          <a:spcPts val="1000"/>
                        </a:spcAft>
                      </a:pPr>
                      <a:r>
                        <a:rPr lang="en-US" sz="800" dirty="0">
                          <a:effectLst/>
                          <a:latin typeface="Bookman Old Style"/>
                          <a:ea typeface="Times New Roman"/>
                          <a:cs typeface="Mangal"/>
                        </a:rPr>
                        <a:t>03</a:t>
                      </a:r>
                      <a:endParaRPr lang="en-IN" sz="800" dirty="0">
                        <a:effectLst/>
                        <a:latin typeface="Calibri"/>
                        <a:ea typeface="Times New Roman"/>
                        <a:cs typeface="Mangal"/>
                      </a:endParaRPr>
                    </a:p>
                  </a:txBody>
                  <a:tcPr marL="68580" marR="68580" marT="0" marB="0" anchor="ctr"/>
                </a:tc>
                <a:tc>
                  <a:txBody>
                    <a:bodyPr/>
                    <a:lstStyle/>
                    <a:p>
                      <a:pPr algn="ctr">
                        <a:lnSpc>
                          <a:spcPct val="115000"/>
                        </a:lnSpc>
                        <a:spcAft>
                          <a:spcPts val="1000"/>
                        </a:spcAft>
                      </a:pPr>
                      <a:r>
                        <a:rPr lang="en-US" sz="800" dirty="0">
                          <a:effectLst/>
                          <a:latin typeface="Bookman Old Style"/>
                          <a:ea typeface="Times New Roman"/>
                          <a:cs typeface="Mangal"/>
                        </a:rPr>
                        <a:t>16</a:t>
                      </a:r>
                      <a:endParaRPr lang="en-IN" sz="800" dirty="0">
                        <a:effectLst/>
                        <a:latin typeface="Calibri"/>
                        <a:ea typeface="Times New Roman"/>
                        <a:cs typeface="Mangal"/>
                      </a:endParaRPr>
                    </a:p>
                  </a:txBody>
                  <a:tcPr marL="68580" marR="68580" marT="0" marB="0" anchor="ctr"/>
                </a:tc>
                <a:extLst>
                  <a:ext uri="{0D108BD9-81ED-4DB2-BD59-A6C34878D82A}">
                    <a16:rowId xmlns:a16="http://schemas.microsoft.com/office/drawing/2014/main" xmlns="" val="10002"/>
                  </a:ext>
                </a:extLst>
              </a:tr>
              <a:tr h="685585">
                <a:tc>
                  <a:txBody>
                    <a:bodyPr/>
                    <a:lstStyle/>
                    <a:p>
                      <a:pPr algn="just">
                        <a:lnSpc>
                          <a:spcPct val="115000"/>
                        </a:lnSpc>
                        <a:spcAft>
                          <a:spcPts val="1000"/>
                        </a:spcAft>
                      </a:pPr>
                      <a:r>
                        <a:rPr lang="hi-IN" sz="900" dirty="0">
                          <a:solidFill>
                            <a:srgbClr val="002060"/>
                          </a:solidFill>
                          <a:effectLst/>
                        </a:rPr>
                        <a:t>नीचला जबड़ा</a:t>
                      </a:r>
                      <a:endParaRPr lang="en-IN" sz="900" dirty="0">
                        <a:solidFill>
                          <a:srgbClr val="002060"/>
                        </a:solidFill>
                        <a:effectLst/>
                        <a:latin typeface="+mn-lt"/>
                        <a:ea typeface="Times New Roman"/>
                        <a:cs typeface="Mangal"/>
                      </a:endParaRPr>
                    </a:p>
                  </a:txBody>
                  <a:tcPr marL="68580" marR="68580" marT="0" marB="0"/>
                </a:tc>
                <a:tc>
                  <a:txBody>
                    <a:bodyPr/>
                    <a:lstStyle/>
                    <a:p>
                      <a:pPr algn="ctr">
                        <a:lnSpc>
                          <a:spcPct val="115000"/>
                        </a:lnSpc>
                        <a:spcAft>
                          <a:spcPts val="1000"/>
                        </a:spcAft>
                      </a:pPr>
                      <a:r>
                        <a:rPr lang="en-US" sz="800" dirty="0">
                          <a:effectLst/>
                          <a:latin typeface="Bookman Old Style"/>
                          <a:ea typeface="Times New Roman"/>
                          <a:cs typeface="Mangal"/>
                        </a:rPr>
                        <a:t>03</a:t>
                      </a:r>
                      <a:endParaRPr lang="en-IN" sz="800" dirty="0">
                        <a:effectLst/>
                        <a:latin typeface="Calibri"/>
                        <a:ea typeface="Times New Roman"/>
                        <a:cs typeface="Mangal"/>
                      </a:endParaRPr>
                    </a:p>
                  </a:txBody>
                  <a:tcPr marL="68580" marR="68580" marT="0" marB="0" anchor="ctr"/>
                </a:tc>
                <a:tc>
                  <a:txBody>
                    <a:bodyPr/>
                    <a:lstStyle/>
                    <a:p>
                      <a:pPr algn="ctr">
                        <a:lnSpc>
                          <a:spcPct val="115000"/>
                        </a:lnSpc>
                        <a:spcAft>
                          <a:spcPts val="1000"/>
                        </a:spcAft>
                      </a:pPr>
                      <a:r>
                        <a:rPr lang="en-US" sz="800" dirty="0">
                          <a:effectLst/>
                          <a:latin typeface="Bookman Old Style"/>
                          <a:ea typeface="Times New Roman"/>
                          <a:cs typeface="Mangal"/>
                        </a:rPr>
                        <a:t>02</a:t>
                      </a:r>
                      <a:endParaRPr lang="en-IN" sz="800" dirty="0">
                        <a:effectLst/>
                        <a:latin typeface="Calibri"/>
                        <a:ea typeface="Times New Roman"/>
                        <a:cs typeface="Mangal"/>
                      </a:endParaRPr>
                    </a:p>
                  </a:txBody>
                  <a:tcPr marL="68580" marR="68580" marT="0" marB="0" anchor="ctr"/>
                </a:tc>
                <a:tc>
                  <a:txBody>
                    <a:bodyPr/>
                    <a:lstStyle/>
                    <a:p>
                      <a:pPr algn="ctr">
                        <a:lnSpc>
                          <a:spcPct val="115000"/>
                        </a:lnSpc>
                        <a:spcAft>
                          <a:spcPts val="1000"/>
                        </a:spcAft>
                      </a:pPr>
                      <a:r>
                        <a:rPr lang="en-US" sz="800" dirty="0">
                          <a:effectLst/>
                          <a:latin typeface="Bookman Old Style"/>
                          <a:ea typeface="Times New Roman"/>
                          <a:cs typeface="Mangal"/>
                        </a:rPr>
                        <a:t>01</a:t>
                      </a:r>
                      <a:endParaRPr lang="en-IN" sz="800" dirty="0">
                        <a:effectLst/>
                        <a:latin typeface="Calibri"/>
                        <a:ea typeface="Times New Roman"/>
                        <a:cs typeface="Mangal"/>
                      </a:endParaRPr>
                    </a:p>
                  </a:txBody>
                  <a:tcPr marL="68580" marR="68580" marT="0" marB="0" anchor="ctr"/>
                </a:tc>
                <a:tc>
                  <a:txBody>
                    <a:bodyPr/>
                    <a:lstStyle/>
                    <a:p>
                      <a:pPr algn="ctr">
                        <a:lnSpc>
                          <a:spcPct val="115000"/>
                        </a:lnSpc>
                        <a:spcAft>
                          <a:spcPts val="1000"/>
                        </a:spcAft>
                      </a:pPr>
                      <a:r>
                        <a:rPr lang="en-US" sz="800" dirty="0">
                          <a:effectLst/>
                          <a:latin typeface="Bookman Old Style"/>
                          <a:ea typeface="Times New Roman"/>
                          <a:cs typeface="Mangal"/>
                        </a:rPr>
                        <a:t>02</a:t>
                      </a:r>
                      <a:endParaRPr lang="en-IN" sz="800" dirty="0">
                        <a:effectLst/>
                        <a:latin typeface="Calibri"/>
                        <a:ea typeface="Times New Roman"/>
                        <a:cs typeface="Mangal"/>
                      </a:endParaRPr>
                    </a:p>
                  </a:txBody>
                  <a:tcPr marL="68580" marR="68580" marT="0" marB="0" anchor="ctr"/>
                </a:tc>
                <a:tc>
                  <a:txBody>
                    <a:bodyPr/>
                    <a:lstStyle/>
                    <a:p>
                      <a:pPr algn="ctr">
                        <a:lnSpc>
                          <a:spcPct val="115000"/>
                        </a:lnSpc>
                        <a:spcAft>
                          <a:spcPts val="1000"/>
                        </a:spcAft>
                      </a:pPr>
                      <a:r>
                        <a:rPr lang="en-US" sz="800" dirty="0">
                          <a:effectLst/>
                          <a:latin typeface="Bookman Old Style"/>
                          <a:ea typeface="Times New Roman"/>
                          <a:cs typeface="Mangal"/>
                        </a:rPr>
                        <a:t>02</a:t>
                      </a:r>
                      <a:endParaRPr lang="en-IN" sz="800" dirty="0">
                        <a:effectLst/>
                        <a:latin typeface="Calibri"/>
                        <a:ea typeface="Times New Roman"/>
                        <a:cs typeface="Mangal"/>
                      </a:endParaRPr>
                    </a:p>
                  </a:txBody>
                  <a:tcPr marL="68580" marR="68580" marT="0" marB="0" anchor="ctr"/>
                </a:tc>
                <a:tc>
                  <a:txBody>
                    <a:bodyPr/>
                    <a:lstStyle/>
                    <a:p>
                      <a:pPr algn="ctr">
                        <a:lnSpc>
                          <a:spcPct val="115000"/>
                        </a:lnSpc>
                        <a:spcAft>
                          <a:spcPts val="1000"/>
                        </a:spcAft>
                      </a:pPr>
                      <a:r>
                        <a:rPr lang="en-US" sz="800" dirty="0">
                          <a:effectLst/>
                          <a:latin typeface="Bookman Old Style"/>
                          <a:ea typeface="Times New Roman"/>
                          <a:cs typeface="Mangal"/>
                        </a:rPr>
                        <a:t>01</a:t>
                      </a:r>
                      <a:endParaRPr lang="en-IN" sz="800" dirty="0">
                        <a:effectLst/>
                        <a:latin typeface="Calibri"/>
                        <a:ea typeface="Times New Roman"/>
                        <a:cs typeface="Mangal"/>
                      </a:endParaRPr>
                    </a:p>
                  </a:txBody>
                  <a:tcPr marL="68580" marR="68580" marT="0" marB="0" anchor="ctr"/>
                </a:tc>
                <a:tc>
                  <a:txBody>
                    <a:bodyPr/>
                    <a:lstStyle/>
                    <a:p>
                      <a:pPr algn="ctr">
                        <a:lnSpc>
                          <a:spcPct val="115000"/>
                        </a:lnSpc>
                        <a:spcAft>
                          <a:spcPts val="1000"/>
                        </a:spcAft>
                      </a:pPr>
                      <a:r>
                        <a:rPr lang="en-US" sz="800" dirty="0">
                          <a:effectLst/>
                          <a:latin typeface="Bookman Old Style"/>
                          <a:ea typeface="Times New Roman"/>
                          <a:cs typeface="Mangal"/>
                        </a:rPr>
                        <a:t>02</a:t>
                      </a:r>
                      <a:endParaRPr lang="en-IN" sz="800" dirty="0">
                        <a:effectLst/>
                        <a:latin typeface="Calibri"/>
                        <a:ea typeface="Times New Roman"/>
                        <a:cs typeface="Mangal"/>
                      </a:endParaRPr>
                    </a:p>
                  </a:txBody>
                  <a:tcPr marL="68580" marR="68580" marT="0" marB="0" anchor="ctr"/>
                </a:tc>
                <a:tc>
                  <a:txBody>
                    <a:bodyPr/>
                    <a:lstStyle/>
                    <a:p>
                      <a:pPr algn="ctr">
                        <a:lnSpc>
                          <a:spcPct val="115000"/>
                        </a:lnSpc>
                        <a:spcAft>
                          <a:spcPts val="1000"/>
                        </a:spcAft>
                      </a:pPr>
                      <a:r>
                        <a:rPr lang="en-US" sz="800" dirty="0">
                          <a:effectLst/>
                          <a:latin typeface="Bookman Old Style"/>
                          <a:ea typeface="Times New Roman"/>
                          <a:cs typeface="Mangal"/>
                        </a:rPr>
                        <a:t>03</a:t>
                      </a:r>
                      <a:endParaRPr lang="en-IN" sz="800" dirty="0">
                        <a:effectLst/>
                        <a:latin typeface="Calibri"/>
                        <a:ea typeface="Times New Roman"/>
                        <a:cs typeface="Mangal"/>
                      </a:endParaRPr>
                    </a:p>
                  </a:txBody>
                  <a:tcPr marL="68580" marR="68580" marT="0" marB="0" anchor="ctr"/>
                </a:tc>
                <a:tc>
                  <a:txBody>
                    <a:bodyPr/>
                    <a:lstStyle/>
                    <a:p>
                      <a:pPr algn="ctr">
                        <a:lnSpc>
                          <a:spcPct val="115000"/>
                        </a:lnSpc>
                        <a:spcAft>
                          <a:spcPts val="1000"/>
                        </a:spcAft>
                      </a:pPr>
                      <a:r>
                        <a:rPr lang="en-US" sz="800" dirty="0">
                          <a:effectLst/>
                          <a:latin typeface="Bookman Old Style"/>
                          <a:ea typeface="Times New Roman"/>
                          <a:cs typeface="Mangal"/>
                        </a:rPr>
                        <a:t>16</a:t>
                      </a:r>
                      <a:endParaRPr lang="en-IN" sz="800" dirty="0">
                        <a:effectLst/>
                        <a:latin typeface="Calibri"/>
                        <a:ea typeface="Times New Roman"/>
                        <a:cs typeface="Mangal"/>
                      </a:endParaRPr>
                    </a:p>
                  </a:txBody>
                  <a:tcPr marL="68580" marR="68580" marT="0" marB="0" anchor="ctr"/>
                </a:tc>
                <a:extLst>
                  <a:ext uri="{0D108BD9-81ED-4DB2-BD59-A6C34878D82A}">
                    <a16:rowId xmlns:a16="http://schemas.microsoft.com/office/drawing/2014/main" xmlns="" val="10003"/>
                  </a:ext>
                </a:extLst>
              </a:tr>
              <a:tr h="470280">
                <a:tc>
                  <a:txBody>
                    <a:bodyPr/>
                    <a:lstStyle/>
                    <a:p>
                      <a:pPr marL="0" marR="0" indent="0" algn="just" defTabSz="914400" rtl="0" eaLnBrk="1" fontAlgn="auto" latinLnBrk="0" hangingPunct="1">
                        <a:lnSpc>
                          <a:spcPct val="115000"/>
                        </a:lnSpc>
                        <a:spcBef>
                          <a:spcPts val="0"/>
                        </a:spcBef>
                        <a:spcAft>
                          <a:spcPts val="1000"/>
                        </a:spcAft>
                        <a:buClrTx/>
                        <a:buSzTx/>
                        <a:buFontTx/>
                        <a:buNone/>
                        <a:tabLst/>
                        <a:defRPr/>
                      </a:pPr>
                      <a:r>
                        <a:rPr lang="hi-IN" sz="900" dirty="0">
                          <a:solidFill>
                            <a:srgbClr val="002060"/>
                          </a:solidFill>
                          <a:effectLst/>
                        </a:rPr>
                        <a:t>कुल</a:t>
                      </a:r>
                      <a:endParaRPr lang="en-IN" sz="900" dirty="0">
                        <a:solidFill>
                          <a:srgbClr val="002060"/>
                        </a:solidFill>
                        <a:effectLst/>
                        <a:latin typeface="+mn-lt"/>
                        <a:ea typeface="Times New Roman"/>
                        <a:cs typeface="Mangal"/>
                      </a:endParaRPr>
                    </a:p>
                    <a:p>
                      <a:pPr algn="just">
                        <a:lnSpc>
                          <a:spcPct val="115000"/>
                        </a:lnSpc>
                        <a:spcAft>
                          <a:spcPts val="1000"/>
                        </a:spcAft>
                      </a:pPr>
                      <a:endParaRPr lang="en-IN" sz="900" dirty="0">
                        <a:solidFill>
                          <a:srgbClr val="002060"/>
                        </a:solidFill>
                        <a:effectLst/>
                        <a:latin typeface="Calibri"/>
                        <a:ea typeface="Times New Roman"/>
                        <a:cs typeface="Mangal"/>
                      </a:endParaRPr>
                    </a:p>
                  </a:txBody>
                  <a:tcPr marL="68580" marR="68580" marT="0" marB="0"/>
                </a:tc>
                <a:tc>
                  <a:txBody>
                    <a:bodyPr/>
                    <a:lstStyle/>
                    <a:p>
                      <a:pPr algn="ctr">
                        <a:lnSpc>
                          <a:spcPct val="115000"/>
                        </a:lnSpc>
                        <a:spcAft>
                          <a:spcPts val="1000"/>
                        </a:spcAft>
                      </a:pPr>
                      <a:r>
                        <a:rPr lang="en-US" sz="800">
                          <a:effectLst/>
                          <a:latin typeface="Bookman Old Style"/>
                          <a:ea typeface="Times New Roman"/>
                          <a:cs typeface="Mangal"/>
                        </a:rPr>
                        <a:t>06</a:t>
                      </a:r>
                      <a:endParaRPr lang="en-IN" sz="800">
                        <a:effectLst/>
                        <a:latin typeface="Calibri"/>
                        <a:ea typeface="Times New Roman"/>
                        <a:cs typeface="Mangal"/>
                      </a:endParaRPr>
                    </a:p>
                  </a:txBody>
                  <a:tcPr marL="68580" marR="68580" marT="0" marB="0" anchor="ctr"/>
                </a:tc>
                <a:tc>
                  <a:txBody>
                    <a:bodyPr/>
                    <a:lstStyle/>
                    <a:p>
                      <a:pPr algn="ctr">
                        <a:lnSpc>
                          <a:spcPct val="115000"/>
                        </a:lnSpc>
                        <a:spcAft>
                          <a:spcPts val="1000"/>
                        </a:spcAft>
                      </a:pPr>
                      <a:r>
                        <a:rPr lang="en-US" sz="800">
                          <a:effectLst/>
                          <a:latin typeface="Bookman Old Style"/>
                          <a:ea typeface="Times New Roman"/>
                          <a:cs typeface="Mangal"/>
                        </a:rPr>
                        <a:t>04</a:t>
                      </a:r>
                      <a:endParaRPr lang="en-IN" sz="800">
                        <a:effectLst/>
                        <a:latin typeface="Calibri"/>
                        <a:ea typeface="Times New Roman"/>
                        <a:cs typeface="Mangal"/>
                      </a:endParaRPr>
                    </a:p>
                  </a:txBody>
                  <a:tcPr marL="68580" marR="68580" marT="0" marB="0" anchor="ctr"/>
                </a:tc>
                <a:tc>
                  <a:txBody>
                    <a:bodyPr/>
                    <a:lstStyle/>
                    <a:p>
                      <a:pPr algn="ctr">
                        <a:lnSpc>
                          <a:spcPct val="115000"/>
                        </a:lnSpc>
                        <a:spcAft>
                          <a:spcPts val="1000"/>
                        </a:spcAft>
                      </a:pPr>
                      <a:r>
                        <a:rPr lang="en-US" sz="800">
                          <a:effectLst/>
                          <a:latin typeface="Bookman Old Style"/>
                          <a:ea typeface="Times New Roman"/>
                          <a:cs typeface="Mangal"/>
                        </a:rPr>
                        <a:t>02</a:t>
                      </a:r>
                      <a:endParaRPr lang="en-IN" sz="800">
                        <a:effectLst/>
                        <a:latin typeface="Calibri"/>
                        <a:ea typeface="Times New Roman"/>
                        <a:cs typeface="Mangal"/>
                      </a:endParaRPr>
                    </a:p>
                  </a:txBody>
                  <a:tcPr marL="68580" marR="68580" marT="0" marB="0" anchor="ctr"/>
                </a:tc>
                <a:tc>
                  <a:txBody>
                    <a:bodyPr/>
                    <a:lstStyle/>
                    <a:p>
                      <a:pPr algn="ctr">
                        <a:lnSpc>
                          <a:spcPct val="115000"/>
                        </a:lnSpc>
                        <a:spcAft>
                          <a:spcPts val="1000"/>
                        </a:spcAft>
                      </a:pPr>
                      <a:r>
                        <a:rPr lang="en-US" sz="800">
                          <a:effectLst/>
                          <a:latin typeface="Bookman Old Style"/>
                          <a:ea typeface="Times New Roman"/>
                          <a:cs typeface="Mangal"/>
                        </a:rPr>
                        <a:t>04</a:t>
                      </a:r>
                      <a:endParaRPr lang="en-IN" sz="800">
                        <a:effectLst/>
                        <a:latin typeface="Calibri"/>
                        <a:ea typeface="Times New Roman"/>
                        <a:cs typeface="Mangal"/>
                      </a:endParaRPr>
                    </a:p>
                  </a:txBody>
                  <a:tcPr marL="68580" marR="68580" marT="0" marB="0" anchor="ctr"/>
                </a:tc>
                <a:tc>
                  <a:txBody>
                    <a:bodyPr/>
                    <a:lstStyle/>
                    <a:p>
                      <a:pPr algn="ctr">
                        <a:lnSpc>
                          <a:spcPct val="115000"/>
                        </a:lnSpc>
                        <a:spcAft>
                          <a:spcPts val="1000"/>
                        </a:spcAft>
                      </a:pPr>
                      <a:r>
                        <a:rPr lang="en-US" sz="800">
                          <a:effectLst/>
                          <a:latin typeface="Bookman Old Style"/>
                          <a:ea typeface="Times New Roman"/>
                          <a:cs typeface="Mangal"/>
                        </a:rPr>
                        <a:t>04</a:t>
                      </a:r>
                      <a:endParaRPr lang="en-IN" sz="800">
                        <a:effectLst/>
                        <a:latin typeface="Calibri"/>
                        <a:ea typeface="Times New Roman"/>
                        <a:cs typeface="Mangal"/>
                      </a:endParaRPr>
                    </a:p>
                  </a:txBody>
                  <a:tcPr marL="68580" marR="68580" marT="0" marB="0" anchor="ctr"/>
                </a:tc>
                <a:tc>
                  <a:txBody>
                    <a:bodyPr/>
                    <a:lstStyle/>
                    <a:p>
                      <a:pPr algn="ctr">
                        <a:lnSpc>
                          <a:spcPct val="115000"/>
                        </a:lnSpc>
                        <a:spcAft>
                          <a:spcPts val="1000"/>
                        </a:spcAft>
                      </a:pPr>
                      <a:r>
                        <a:rPr lang="en-US" sz="800">
                          <a:effectLst/>
                          <a:latin typeface="Bookman Old Style"/>
                          <a:ea typeface="Times New Roman"/>
                          <a:cs typeface="Mangal"/>
                        </a:rPr>
                        <a:t>02</a:t>
                      </a:r>
                      <a:endParaRPr lang="en-IN" sz="800">
                        <a:effectLst/>
                        <a:latin typeface="Calibri"/>
                        <a:ea typeface="Times New Roman"/>
                        <a:cs typeface="Mangal"/>
                      </a:endParaRPr>
                    </a:p>
                  </a:txBody>
                  <a:tcPr marL="68580" marR="68580" marT="0" marB="0" anchor="ctr"/>
                </a:tc>
                <a:tc>
                  <a:txBody>
                    <a:bodyPr/>
                    <a:lstStyle/>
                    <a:p>
                      <a:pPr algn="ctr">
                        <a:lnSpc>
                          <a:spcPct val="115000"/>
                        </a:lnSpc>
                        <a:spcAft>
                          <a:spcPts val="1000"/>
                        </a:spcAft>
                      </a:pPr>
                      <a:r>
                        <a:rPr lang="en-US" sz="800">
                          <a:effectLst/>
                          <a:latin typeface="Bookman Old Style"/>
                          <a:ea typeface="Times New Roman"/>
                          <a:cs typeface="Mangal"/>
                        </a:rPr>
                        <a:t>04</a:t>
                      </a:r>
                      <a:endParaRPr lang="en-IN" sz="800">
                        <a:effectLst/>
                        <a:latin typeface="Calibri"/>
                        <a:ea typeface="Times New Roman"/>
                        <a:cs typeface="Mangal"/>
                      </a:endParaRPr>
                    </a:p>
                  </a:txBody>
                  <a:tcPr marL="68580" marR="68580" marT="0" marB="0" anchor="ctr"/>
                </a:tc>
                <a:tc>
                  <a:txBody>
                    <a:bodyPr/>
                    <a:lstStyle/>
                    <a:p>
                      <a:pPr algn="ctr">
                        <a:lnSpc>
                          <a:spcPct val="115000"/>
                        </a:lnSpc>
                        <a:spcAft>
                          <a:spcPts val="1000"/>
                        </a:spcAft>
                      </a:pPr>
                      <a:r>
                        <a:rPr lang="en-US" sz="800">
                          <a:effectLst/>
                          <a:latin typeface="Bookman Old Style"/>
                          <a:ea typeface="Times New Roman"/>
                          <a:cs typeface="Mangal"/>
                        </a:rPr>
                        <a:t>06</a:t>
                      </a:r>
                      <a:endParaRPr lang="en-IN" sz="800">
                        <a:effectLst/>
                        <a:latin typeface="Calibri"/>
                        <a:ea typeface="Times New Roman"/>
                        <a:cs typeface="Mangal"/>
                      </a:endParaRPr>
                    </a:p>
                  </a:txBody>
                  <a:tcPr marL="68580" marR="68580" marT="0" marB="0" anchor="ctr"/>
                </a:tc>
                <a:tc>
                  <a:txBody>
                    <a:bodyPr/>
                    <a:lstStyle/>
                    <a:p>
                      <a:pPr algn="ctr">
                        <a:lnSpc>
                          <a:spcPct val="115000"/>
                        </a:lnSpc>
                        <a:spcAft>
                          <a:spcPts val="1000"/>
                        </a:spcAft>
                      </a:pPr>
                      <a:r>
                        <a:rPr lang="en-US" sz="800" dirty="0">
                          <a:effectLst/>
                          <a:latin typeface="Bookman Old Style"/>
                          <a:ea typeface="Times New Roman"/>
                          <a:cs typeface="Mangal"/>
                        </a:rPr>
                        <a:t>32</a:t>
                      </a:r>
                      <a:endParaRPr lang="en-IN" sz="800" dirty="0">
                        <a:effectLst/>
                        <a:latin typeface="Calibri"/>
                        <a:ea typeface="Times New Roman"/>
                        <a:cs typeface="Mangal"/>
                      </a:endParaRPr>
                    </a:p>
                  </a:txBody>
                  <a:tcPr marL="68580" marR="68580" marT="0" marB="0" anchor="ct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9460347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24134B4-9E21-AD52-1421-E4B2AA665304}"/>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0C6D5E98-4EAA-221B-E6BF-DC4B5B551B00}"/>
              </a:ext>
            </a:extLst>
          </p:cNvPr>
          <p:cNvSpPr/>
          <p:nvPr/>
        </p:nvSpPr>
        <p:spPr>
          <a:xfrm>
            <a:off x="3639694" y="33779"/>
            <a:ext cx="55043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a:lnSpc>
                <a:spcPct val="115000"/>
              </a:lnSpc>
              <a:spcAft>
                <a:spcPts val="1000"/>
              </a:spcAft>
            </a:pPr>
            <a:endParaRPr lang="en-US" sz="2000" u="sng" dirty="0">
              <a:solidFill>
                <a:srgbClr val="00B0F0"/>
              </a:solidFill>
            </a:endParaRPr>
          </a:p>
          <a:p>
            <a:pPr>
              <a:lnSpc>
                <a:spcPct val="115000"/>
              </a:lnSpc>
              <a:spcAft>
                <a:spcPts val="1000"/>
              </a:spcAft>
            </a:pPr>
            <a:endParaRPr lang="en-US" sz="2000" u="sng" dirty="0">
              <a:solidFill>
                <a:srgbClr val="00B0F0"/>
              </a:solidFill>
            </a:endParaRPr>
          </a:p>
          <a:p>
            <a:pPr>
              <a:lnSpc>
                <a:spcPct val="115000"/>
              </a:lnSpc>
              <a:spcAft>
                <a:spcPts val="1000"/>
              </a:spcAft>
            </a:pPr>
            <a:endParaRPr lang="en-US" sz="2000" u="sng" dirty="0">
              <a:solidFill>
                <a:srgbClr val="00B0F0"/>
              </a:solidFill>
            </a:endParaRPr>
          </a:p>
          <a:p>
            <a:pPr>
              <a:lnSpc>
                <a:spcPct val="115000"/>
              </a:lnSpc>
              <a:spcAft>
                <a:spcPts val="1000"/>
              </a:spcAft>
            </a:pPr>
            <a:r>
              <a:rPr lang="en-US" sz="2000" dirty="0">
                <a:solidFill>
                  <a:srgbClr val="00B0F0"/>
                </a:solidFill>
              </a:rPr>
              <a:t>	</a:t>
            </a:r>
            <a:endParaRPr lang="en-US" sz="2000" u="sng" dirty="0">
              <a:solidFill>
                <a:srgbClr val="00B0F0"/>
              </a:solidFill>
            </a:endParaRPr>
          </a:p>
        </p:txBody>
      </p:sp>
      <p:sp>
        <p:nvSpPr>
          <p:cNvPr id="222" name="Duties of…">
            <a:extLst>
              <a:ext uri="{FF2B5EF4-FFF2-40B4-BE49-F238E27FC236}">
                <a16:creationId xmlns:a16="http://schemas.microsoft.com/office/drawing/2014/main" xmlns="" id="{349745AC-6232-02F6-6C0D-42A6B92DDE7B}"/>
              </a:ext>
            </a:extLst>
          </p:cNvPr>
          <p:cNvSpPr txBox="1"/>
          <p:nvPr/>
        </p:nvSpPr>
        <p:spPr>
          <a:xfrm>
            <a:off x="352880" y="2786719"/>
            <a:ext cx="3123185" cy="44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018" tIns="22018" rIns="22018" bIns="22018">
            <a:spAutoFit/>
          </a:bodyPr>
          <a:lstStyle/>
          <a:p>
            <a:pPr algn="ctr">
              <a:lnSpc>
                <a:spcPct val="115000"/>
              </a:lnSpc>
              <a:spcAft>
                <a:spcPts val="750"/>
              </a:spcAft>
            </a:pP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CCBBBAB0-4326-EF5E-EB11-ABB4F02ED711}"/>
              </a:ext>
            </a:extLst>
          </p:cNvPr>
          <p:cNvSpPr txBox="1"/>
          <p:nvPr/>
        </p:nvSpPr>
        <p:spPr>
          <a:xfrm>
            <a:off x="3958264" y="2433373"/>
            <a:ext cx="3814733" cy="286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018" tIns="22018" rIns="22018" bIns="22018">
            <a:spAutoFit/>
          </a:bodyPr>
          <a:lstStyle/>
          <a:p>
            <a:pPr marL="276894" indent="-276894">
              <a:spcBef>
                <a:spcPts val="366"/>
              </a:spcBef>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lang="en-GB" sz="1576"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77FBC563-A0CB-A002-4021-C3323D29F104}"/>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71143628-5749-D44B-6B31-A9836DE532F3}"/>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6" name="Content Placeholder 2">
            <a:extLst>
              <a:ext uri="{FF2B5EF4-FFF2-40B4-BE49-F238E27FC236}">
                <a16:creationId xmlns:a16="http://schemas.microsoft.com/office/drawing/2014/main" xmlns="" id="{988BF416-9480-24D9-129D-49B4B2D89694}"/>
              </a:ext>
            </a:extLst>
          </p:cNvPr>
          <p:cNvSpPr txBox="1">
            <a:spLocks/>
          </p:cNvSpPr>
          <p:nvPr/>
        </p:nvSpPr>
        <p:spPr>
          <a:xfrm>
            <a:off x="4038599" y="1219200"/>
            <a:ext cx="5181601" cy="17907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endParaRPr lang="en-US" dirty="0"/>
          </a:p>
        </p:txBody>
      </p:sp>
      <p:sp>
        <p:nvSpPr>
          <p:cNvPr id="8" name="TextBox 7">
            <a:extLst>
              <a:ext uri="{FF2B5EF4-FFF2-40B4-BE49-F238E27FC236}">
                <a16:creationId xmlns:a16="http://schemas.microsoft.com/office/drawing/2014/main" xmlns="" id="{C171CF83-6F0D-C741-1223-03C182644096}"/>
              </a:ext>
            </a:extLst>
          </p:cNvPr>
          <p:cNvSpPr txBox="1"/>
          <p:nvPr/>
        </p:nvSpPr>
        <p:spPr>
          <a:xfrm>
            <a:off x="863749" y="2419233"/>
            <a:ext cx="2095893" cy="584775"/>
          </a:xfrm>
          <a:prstGeom prst="rect">
            <a:avLst/>
          </a:prstGeom>
          <a:noFill/>
        </p:spPr>
        <p:txBody>
          <a:bodyPr wrap="square">
            <a:spAutoFit/>
          </a:bodyPr>
          <a:lstStyle/>
          <a:p>
            <a:pPr algn="ctr"/>
            <a:r>
              <a:rPr lang="hi-IN" sz="3200" b="1" u="sng" dirty="0">
                <a:solidFill>
                  <a:srgbClr val="FF0000"/>
                </a:solidFill>
              </a:rPr>
              <a:t>जीभ</a:t>
            </a:r>
            <a:r>
              <a:rPr lang="en-US" sz="3200" dirty="0"/>
              <a:t> </a:t>
            </a:r>
            <a:endParaRPr lang="en-IN" sz="3200" dirty="0"/>
          </a:p>
        </p:txBody>
      </p:sp>
      <p:sp>
        <p:nvSpPr>
          <p:cNvPr id="4" name="Content Placeholder 2">
            <a:extLst>
              <a:ext uri="{FF2B5EF4-FFF2-40B4-BE49-F238E27FC236}">
                <a16:creationId xmlns:a16="http://schemas.microsoft.com/office/drawing/2014/main" xmlns="" id="{030918E7-5AA9-E03F-21F0-E96B0CE4E8FF}"/>
              </a:ext>
            </a:extLst>
          </p:cNvPr>
          <p:cNvSpPr txBox="1">
            <a:spLocks/>
          </p:cNvSpPr>
          <p:nvPr/>
        </p:nvSpPr>
        <p:spPr>
          <a:xfrm>
            <a:off x="3877840" y="1219200"/>
            <a:ext cx="5118297" cy="5562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endParaRPr lang="en-GB" sz="100" dirty="0"/>
          </a:p>
        </p:txBody>
      </p:sp>
      <p:pic>
        <p:nvPicPr>
          <p:cNvPr id="9" name="Picture 8" descr="Tongue">
            <a:extLst>
              <a:ext uri="{FF2B5EF4-FFF2-40B4-BE49-F238E27FC236}">
                <a16:creationId xmlns:a16="http://schemas.microsoft.com/office/drawing/2014/main" xmlns="" id="{89A80CC3-17B9-E32D-AFA2-9FC33CE7F199}"/>
              </a:ext>
            </a:extLst>
          </p:cNvPr>
          <p:cNvPicPr/>
          <p:nvPr/>
        </p:nvPicPr>
        <p:blipFill>
          <a:blip r:embed="rId3"/>
          <a:srcRect/>
          <a:stretch>
            <a:fillRect/>
          </a:stretch>
        </p:blipFill>
        <p:spPr bwMode="auto">
          <a:xfrm>
            <a:off x="4664044" y="264569"/>
            <a:ext cx="2724150" cy="2438401"/>
          </a:xfrm>
          <a:prstGeom prst="rect">
            <a:avLst/>
          </a:prstGeom>
          <a:noFill/>
          <a:ln w="9525">
            <a:noFill/>
            <a:miter lim="800000"/>
            <a:headEnd/>
            <a:tailEnd/>
          </a:ln>
        </p:spPr>
      </p:pic>
      <p:sp>
        <p:nvSpPr>
          <p:cNvPr id="10" name="Content Placeholder 2">
            <a:extLst>
              <a:ext uri="{FF2B5EF4-FFF2-40B4-BE49-F238E27FC236}">
                <a16:creationId xmlns:a16="http://schemas.microsoft.com/office/drawing/2014/main" xmlns="" id="{DEA3658A-DF31-A27A-B078-DA48DAA8C87A}"/>
              </a:ext>
            </a:extLst>
          </p:cNvPr>
          <p:cNvSpPr txBox="1">
            <a:spLocks/>
          </p:cNvSpPr>
          <p:nvPr/>
        </p:nvSpPr>
        <p:spPr>
          <a:xfrm>
            <a:off x="3792094" y="3230974"/>
            <a:ext cx="5275706" cy="316982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hi-IN" sz="2000" dirty="0"/>
              <a:t>यह एक पेशी वाला अंग है जो मुंह के निचले हिस्से में होता है।</a:t>
            </a:r>
          </a:p>
          <a:p>
            <a:r>
              <a:rPr lang="hi-IN" sz="2000" dirty="0"/>
              <a:t>यह पीछे की ओर हाइओइड हड्डी और जबड़े से म्यूकस झिल्ली के एक मोड़ 'फ्रेनुलम' द्वारा जुड़ा होता है।</a:t>
            </a:r>
          </a:p>
          <a:p>
            <a:r>
              <a:rPr lang="hi-IN" sz="2000" dirty="0"/>
              <a:t>इसमें कई छोटे उभार होते हैं जिन्हें पेपिला कहा जाता है।</a:t>
            </a:r>
          </a:p>
          <a:p>
            <a:r>
              <a:rPr lang="hi-IN" sz="2000" dirty="0"/>
              <a:t>पेपिला में तंत्रिका सिरे होते हैं और वे स्वाद के लिए ज़िम्मेदार होते हैं।</a:t>
            </a:r>
            <a:endParaRPr lang="en-IN" sz="2000" dirty="0"/>
          </a:p>
        </p:txBody>
      </p:sp>
    </p:spTree>
    <p:extLst>
      <p:ext uri="{BB962C8B-B14F-4D97-AF65-F5344CB8AC3E}">
        <p14:creationId xmlns:p14="http://schemas.microsoft.com/office/powerpoint/2010/main" val="37430522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92197F3-1622-7512-89F4-401DD67CE52F}"/>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2272E3AA-DE72-13BB-4049-DA7C489F3AB9}"/>
              </a:ext>
            </a:extLst>
          </p:cNvPr>
          <p:cNvSpPr/>
          <p:nvPr/>
        </p:nvSpPr>
        <p:spPr>
          <a:xfrm>
            <a:off x="3639694" y="33779"/>
            <a:ext cx="55043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a:lnSpc>
                <a:spcPct val="115000"/>
              </a:lnSpc>
              <a:spcAft>
                <a:spcPts val="1000"/>
              </a:spcAft>
            </a:pPr>
            <a:endParaRPr lang="en-US" sz="2000" u="sng" dirty="0">
              <a:solidFill>
                <a:srgbClr val="00B0F0"/>
              </a:solidFill>
            </a:endParaRPr>
          </a:p>
          <a:p>
            <a:pPr>
              <a:lnSpc>
                <a:spcPct val="115000"/>
              </a:lnSpc>
              <a:spcAft>
                <a:spcPts val="1000"/>
              </a:spcAft>
            </a:pPr>
            <a:endParaRPr lang="en-US" sz="2000" u="sng" dirty="0">
              <a:solidFill>
                <a:srgbClr val="00B0F0"/>
              </a:solidFill>
            </a:endParaRPr>
          </a:p>
          <a:p>
            <a:pPr>
              <a:lnSpc>
                <a:spcPct val="115000"/>
              </a:lnSpc>
              <a:spcAft>
                <a:spcPts val="1000"/>
              </a:spcAft>
            </a:pPr>
            <a:endParaRPr lang="en-US" sz="2000" u="sng" dirty="0">
              <a:solidFill>
                <a:srgbClr val="00B0F0"/>
              </a:solidFill>
            </a:endParaRPr>
          </a:p>
          <a:p>
            <a:pPr>
              <a:lnSpc>
                <a:spcPct val="115000"/>
              </a:lnSpc>
              <a:spcAft>
                <a:spcPts val="1000"/>
              </a:spcAft>
            </a:pPr>
            <a:r>
              <a:rPr lang="en-US" sz="2000" dirty="0">
                <a:solidFill>
                  <a:srgbClr val="00B0F0"/>
                </a:solidFill>
              </a:rPr>
              <a:t>	</a:t>
            </a:r>
            <a:endParaRPr lang="en-US" sz="2000" u="sng" dirty="0">
              <a:solidFill>
                <a:srgbClr val="00B0F0"/>
              </a:solidFill>
            </a:endParaRPr>
          </a:p>
        </p:txBody>
      </p:sp>
      <p:sp>
        <p:nvSpPr>
          <p:cNvPr id="222" name="Duties of…">
            <a:extLst>
              <a:ext uri="{FF2B5EF4-FFF2-40B4-BE49-F238E27FC236}">
                <a16:creationId xmlns:a16="http://schemas.microsoft.com/office/drawing/2014/main" xmlns="" id="{7AF109B1-E8DD-7BE3-EEAE-46D0AED63868}"/>
              </a:ext>
            </a:extLst>
          </p:cNvPr>
          <p:cNvSpPr txBox="1"/>
          <p:nvPr/>
        </p:nvSpPr>
        <p:spPr>
          <a:xfrm>
            <a:off x="352880" y="2786719"/>
            <a:ext cx="3123185" cy="44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018" tIns="22018" rIns="22018" bIns="22018">
            <a:spAutoFit/>
          </a:bodyPr>
          <a:lstStyle/>
          <a:p>
            <a:pPr algn="ctr">
              <a:lnSpc>
                <a:spcPct val="115000"/>
              </a:lnSpc>
              <a:spcAft>
                <a:spcPts val="750"/>
              </a:spcAft>
            </a:pP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92875553-316A-38AE-788C-829C2A972984}"/>
              </a:ext>
            </a:extLst>
          </p:cNvPr>
          <p:cNvSpPr txBox="1"/>
          <p:nvPr/>
        </p:nvSpPr>
        <p:spPr>
          <a:xfrm>
            <a:off x="3958264" y="2433373"/>
            <a:ext cx="3814733" cy="286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018" tIns="22018" rIns="22018" bIns="22018">
            <a:spAutoFit/>
          </a:bodyPr>
          <a:lstStyle/>
          <a:p>
            <a:pPr marL="276894" indent="-276894">
              <a:spcBef>
                <a:spcPts val="366"/>
              </a:spcBef>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lang="en-GB" sz="1576"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D3F2E7B8-7524-FB53-AD37-D628F0EC4C09}"/>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C8A665E0-D257-A185-EB50-7DE4A393FEBC}"/>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6" name="Content Placeholder 2">
            <a:extLst>
              <a:ext uri="{FF2B5EF4-FFF2-40B4-BE49-F238E27FC236}">
                <a16:creationId xmlns:a16="http://schemas.microsoft.com/office/drawing/2014/main" xmlns="" id="{598E3D77-1E41-D35A-D83E-AF04C36E954F}"/>
              </a:ext>
            </a:extLst>
          </p:cNvPr>
          <p:cNvSpPr txBox="1">
            <a:spLocks/>
          </p:cNvSpPr>
          <p:nvPr/>
        </p:nvSpPr>
        <p:spPr>
          <a:xfrm>
            <a:off x="4038599" y="1219200"/>
            <a:ext cx="5181601" cy="17907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endParaRPr lang="en-US" dirty="0"/>
          </a:p>
        </p:txBody>
      </p:sp>
      <p:sp>
        <p:nvSpPr>
          <p:cNvPr id="8" name="TextBox 7">
            <a:extLst>
              <a:ext uri="{FF2B5EF4-FFF2-40B4-BE49-F238E27FC236}">
                <a16:creationId xmlns:a16="http://schemas.microsoft.com/office/drawing/2014/main" xmlns="" id="{B08215C9-A35F-85BB-963E-024ACAFCB06C}"/>
              </a:ext>
            </a:extLst>
          </p:cNvPr>
          <p:cNvSpPr txBox="1"/>
          <p:nvPr/>
        </p:nvSpPr>
        <p:spPr>
          <a:xfrm>
            <a:off x="863749" y="2419233"/>
            <a:ext cx="2095893" cy="584775"/>
          </a:xfrm>
          <a:prstGeom prst="rect">
            <a:avLst/>
          </a:prstGeom>
          <a:noFill/>
        </p:spPr>
        <p:txBody>
          <a:bodyPr wrap="square">
            <a:spAutoFit/>
          </a:bodyPr>
          <a:lstStyle/>
          <a:p>
            <a:pPr algn="ctr"/>
            <a:r>
              <a:rPr lang="hi-IN" sz="3200" b="1" u="sng" dirty="0">
                <a:solidFill>
                  <a:srgbClr val="FF0000"/>
                </a:solidFill>
              </a:rPr>
              <a:t>जीभ</a:t>
            </a:r>
            <a:r>
              <a:rPr lang="en-US" sz="3200" dirty="0"/>
              <a:t> </a:t>
            </a:r>
            <a:endParaRPr lang="en-IN" sz="3200" dirty="0"/>
          </a:p>
        </p:txBody>
      </p:sp>
      <p:sp>
        <p:nvSpPr>
          <p:cNvPr id="4" name="Content Placeholder 2">
            <a:extLst>
              <a:ext uri="{FF2B5EF4-FFF2-40B4-BE49-F238E27FC236}">
                <a16:creationId xmlns:a16="http://schemas.microsoft.com/office/drawing/2014/main" xmlns="" id="{DF854598-3BBF-7F2F-70F9-72EFF78C2AD9}"/>
              </a:ext>
            </a:extLst>
          </p:cNvPr>
          <p:cNvSpPr txBox="1">
            <a:spLocks/>
          </p:cNvSpPr>
          <p:nvPr/>
        </p:nvSpPr>
        <p:spPr>
          <a:xfrm>
            <a:off x="3877840" y="1219200"/>
            <a:ext cx="5118297" cy="5562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endParaRPr lang="en-GB" sz="100" dirty="0"/>
          </a:p>
        </p:txBody>
      </p:sp>
      <p:sp>
        <p:nvSpPr>
          <p:cNvPr id="7" name="Content Placeholder 2">
            <a:extLst>
              <a:ext uri="{FF2B5EF4-FFF2-40B4-BE49-F238E27FC236}">
                <a16:creationId xmlns:a16="http://schemas.microsoft.com/office/drawing/2014/main" xmlns="" id="{63A07B53-32B2-5637-C731-5F1B476311E9}"/>
              </a:ext>
            </a:extLst>
          </p:cNvPr>
          <p:cNvSpPr txBox="1">
            <a:spLocks/>
          </p:cNvSpPr>
          <p:nvPr/>
        </p:nvSpPr>
        <p:spPr>
          <a:xfrm>
            <a:off x="3636823" y="2786719"/>
            <a:ext cx="5504306" cy="403750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solidFill>
                  <a:srgbClr val="002060"/>
                </a:solidFill>
              </a:rPr>
              <a:t> </a:t>
            </a:r>
            <a:endParaRPr lang="en-IN" sz="2400" dirty="0">
              <a:solidFill>
                <a:srgbClr val="002060"/>
              </a:solidFill>
            </a:endParaRPr>
          </a:p>
        </p:txBody>
      </p:sp>
      <p:sp>
        <p:nvSpPr>
          <p:cNvPr id="11" name="Content Placeholder 2">
            <a:extLst>
              <a:ext uri="{FF2B5EF4-FFF2-40B4-BE49-F238E27FC236}">
                <a16:creationId xmlns:a16="http://schemas.microsoft.com/office/drawing/2014/main" xmlns="" id="{9C5C16A9-6F31-CCC5-1EE0-064EED030E4F}"/>
              </a:ext>
            </a:extLst>
          </p:cNvPr>
          <p:cNvSpPr txBox="1">
            <a:spLocks/>
          </p:cNvSpPr>
          <p:nvPr/>
        </p:nvSpPr>
        <p:spPr>
          <a:xfrm>
            <a:off x="3761400" y="1410141"/>
            <a:ext cx="5234737" cy="5405438"/>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hi-IN" sz="2800" dirty="0">
                <a:solidFill>
                  <a:srgbClr val="002060"/>
                </a:solidFill>
              </a:rPr>
              <a:t>ब्लड सप्लाई – लिँग्यूअल आर्टरी से आर्टरीयल सप्लाई,</a:t>
            </a:r>
          </a:p>
          <a:p>
            <a:r>
              <a:rPr lang="hi-IN" sz="2800" dirty="0">
                <a:solidFill>
                  <a:srgbClr val="002060"/>
                </a:solidFill>
              </a:rPr>
              <a:t>- लिँग्यूअल वेन से वीनस रिटर्न जो एक्सटर्नल ज्यूगुलर वेन में बहती है</a:t>
            </a:r>
          </a:p>
          <a:p>
            <a:r>
              <a:rPr lang="hi-IN" sz="2800" dirty="0">
                <a:solidFill>
                  <a:srgbClr val="002060"/>
                </a:solidFill>
              </a:rPr>
              <a:t>नर्व सप्लाई – ग्लोसोफैरिंजियल और हाइपोग्लोसल नर्व</a:t>
            </a:r>
          </a:p>
          <a:p>
            <a:r>
              <a:rPr lang="hi-IN" sz="2800" dirty="0">
                <a:solidFill>
                  <a:srgbClr val="00B0F0"/>
                </a:solidFill>
              </a:rPr>
              <a:t>कार्य –</a:t>
            </a:r>
          </a:p>
          <a:p>
            <a:r>
              <a:rPr lang="hi-IN" sz="2800" dirty="0">
                <a:solidFill>
                  <a:srgbClr val="002060"/>
                </a:solidFill>
              </a:rPr>
              <a:t>भोजन चबाना</a:t>
            </a:r>
          </a:p>
          <a:p>
            <a:r>
              <a:rPr lang="hi-IN" sz="2800" dirty="0">
                <a:solidFill>
                  <a:srgbClr val="002060"/>
                </a:solidFill>
              </a:rPr>
              <a:t>भोजन निगलना</a:t>
            </a:r>
          </a:p>
          <a:p>
            <a:r>
              <a:rPr lang="hi-IN" sz="2800" dirty="0">
                <a:solidFill>
                  <a:srgbClr val="002060"/>
                </a:solidFill>
              </a:rPr>
              <a:t>भाषा बोलने में महत्वपूर्ण भूमिका निभाता है</a:t>
            </a:r>
          </a:p>
          <a:p>
            <a:r>
              <a:rPr lang="hi-IN" sz="2800" dirty="0">
                <a:solidFill>
                  <a:srgbClr val="002060"/>
                </a:solidFill>
              </a:rPr>
              <a:t>स्वाद का अंग</a:t>
            </a:r>
            <a:endParaRPr lang="en-GB" sz="2000" dirty="0"/>
          </a:p>
        </p:txBody>
      </p:sp>
    </p:spTree>
    <p:extLst>
      <p:ext uri="{BB962C8B-B14F-4D97-AF65-F5344CB8AC3E}">
        <p14:creationId xmlns:p14="http://schemas.microsoft.com/office/powerpoint/2010/main" val="17871170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11D0A66-2BBE-EED7-D3EE-D1182889ADC9}"/>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3070B0BA-4ACA-AB19-3937-0E7ED8EB83AF}"/>
              </a:ext>
            </a:extLst>
          </p:cNvPr>
          <p:cNvSpPr/>
          <p:nvPr/>
        </p:nvSpPr>
        <p:spPr>
          <a:xfrm>
            <a:off x="3639694" y="33779"/>
            <a:ext cx="55043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a:lnSpc>
                <a:spcPct val="115000"/>
              </a:lnSpc>
              <a:spcAft>
                <a:spcPts val="1000"/>
              </a:spcAft>
            </a:pPr>
            <a:endParaRPr lang="en-US" sz="2000" u="sng" dirty="0">
              <a:solidFill>
                <a:srgbClr val="00B0F0"/>
              </a:solidFill>
            </a:endParaRPr>
          </a:p>
          <a:p>
            <a:pPr>
              <a:lnSpc>
                <a:spcPct val="115000"/>
              </a:lnSpc>
              <a:spcAft>
                <a:spcPts val="1000"/>
              </a:spcAft>
            </a:pPr>
            <a:endParaRPr lang="en-US" sz="2000" u="sng" dirty="0">
              <a:solidFill>
                <a:srgbClr val="00B0F0"/>
              </a:solidFill>
            </a:endParaRPr>
          </a:p>
          <a:p>
            <a:pPr>
              <a:lnSpc>
                <a:spcPct val="115000"/>
              </a:lnSpc>
              <a:spcAft>
                <a:spcPts val="1000"/>
              </a:spcAft>
            </a:pPr>
            <a:endParaRPr lang="en-US" sz="2000" u="sng" dirty="0">
              <a:solidFill>
                <a:srgbClr val="00B0F0"/>
              </a:solidFill>
            </a:endParaRPr>
          </a:p>
          <a:p>
            <a:pPr>
              <a:lnSpc>
                <a:spcPct val="115000"/>
              </a:lnSpc>
              <a:spcAft>
                <a:spcPts val="1000"/>
              </a:spcAft>
            </a:pPr>
            <a:r>
              <a:rPr lang="en-US" sz="2000" dirty="0">
                <a:solidFill>
                  <a:srgbClr val="00B0F0"/>
                </a:solidFill>
              </a:rPr>
              <a:t>	</a:t>
            </a:r>
            <a:endParaRPr lang="en-US" sz="2000" u="sng" dirty="0">
              <a:solidFill>
                <a:srgbClr val="00B0F0"/>
              </a:solidFill>
            </a:endParaRPr>
          </a:p>
        </p:txBody>
      </p:sp>
      <p:sp>
        <p:nvSpPr>
          <p:cNvPr id="222" name="Duties of…">
            <a:extLst>
              <a:ext uri="{FF2B5EF4-FFF2-40B4-BE49-F238E27FC236}">
                <a16:creationId xmlns:a16="http://schemas.microsoft.com/office/drawing/2014/main" xmlns="" id="{548B8388-D49D-0C31-B3A9-3087A5A66DAF}"/>
              </a:ext>
            </a:extLst>
          </p:cNvPr>
          <p:cNvSpPr txBox="1"/>
          <p:nvPr/>
        </p:nvSpPr>
        <p:spPr>
          <a:xfrm>
            <a:off x="352880" y="2786719"/>
            <a:ext cx="3123185" cy="44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018" tIns="22018" rIns="22018" bIns="22018">
            <a:spAutoFit/>
          </a:bodyPr>
          <a:lstStyle/>
          <a:p>
            <a:pPr algn="ctr">
              <a:lnSpc>
                <a:spcPct val="115000"/>
              </a:lnSpc>
              <a:spcAft>
                <a:spcPts val="750"/>
              </a:spcAft>
            </a:pP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62F961DB-9556-D5F2-357B-61CBD860816F}"/>
              </a:ext>
            </a:extLst>
          </p:cNvPr>
          <p:cNvSpPr txBox="1"/>
          <p:nvPr/>
        </p:nvSpPr>
        <p:spPr>
          <a:xfrm>
            <a:off x="3958264" y="2433373"/>
            <a:ext cx="3814733" cy="286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018" tIns="22018" rIns="22018" bIns="22018">
            <a:spAutoFit/>
          </a:bodyPr>
          <a:lstStyle/>
          <a:p>
            <a:pPr marL="276894" indent="-276894">
              <a:spcBef>
                <a:spcPts val="366"/>
              </a:spcBef>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lang="en-GB" sz="1576"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4DCD2FB5-942C-A505-6A99-AB2C4AEEC92D}"/>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800D1E6A-1EEE-DE1B-2096-F53D2A8E8438}"/>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6" name="Content Placeholder 2">
            <a:extLst>
              <a:ext uri="{FF2B5EF4-FFF2-40B4-BE49-F238E27FC236}">
                <a16:creationId xmlns:a16="http://schemas.microsoft.com/office/drawing/2014/main" xmlns="" id="{A68F3C10-9A20-6AA0-D7E3-9D29422AB798}"/>
              </a:ext>
            </a:extLst>
          </p:cNvPr>
          <p:cNvSpPr txBox="1">
            <a:spLocks/>
          </p:cNvSpPr>
          <p:nvPr/>
        </p:nvSpPr>
        <p:spPr>
          <a:xfrm>
            <a:off x="4038599" y="1219200"/>
            <a:ext cx="5181601" cy="17907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endParaRPr lang="en-US" dirty="0"/>
          </a:p>
        </p:txBody>
      </p:sp>
      <p:sp>
        <p:nvSpPr>
          <p:cNvPr id="8" name="TextBox 7">
            <a:extLst>
              <a:ext uri="{FF2B5EF4-FFF2-40B4-BE49-F238E27FC236}">
                <a16:creationId xmlns:a16="http://schemas.microsoft.com/office/drawing/2014/main" xmlns="" id="{7BD26508-B5AC-32C2-F80D-402E97A8B130}"/>
              </a:ext>
            </a:extLst>
          </p:cNvPr>
          <p:cNvSpPr txBox="1"/>
          <p:nvPr/>
        </p:nvSpPr>
        <p:spPr>
          <a:xfrm>
            <a:off x="350009" y="2419233"/>
            <a:ext cx="2609633" cy="1077218"/>
          </a:xfrm>
          <a:prstGeom prst="rect">
            <a:avLst/>
          </a:prstGeom>
          <a:noFill/>
        </p:spPr>
        <p:txBody>
          <a:bodyPr wrap="square">
            <a:spAutoFit/>
          </a:bodyPr>
          <a:lstStyle/>
          <a:p>
            <a:pPr algn="ctr"/>
            <a:r>
              <a:rPr lang="hi-IN" sz="3200" b="1" u="sng" dirty="0">
                <a:solidFill>
                  <a:srgbClr val="FF0000"/>
                </a:solidFill>
              </a:rPr>
              <a:t>भोजन का अवशोषण</a:t>
            </a:r>
            <a:endParaRPr lang="en-GB" sz="3200" b="1" u="sng" dirty="0">
              <a:solidFill>
                <a:srgbClr val="FF0000"/>
              </a:solidFill>
            </a:endParaRPr>
          </a:p>
        </p:txBody>
      </p:sp>
      <p:sp>
        <p:nvSpPr>
          <p:cNvPr id="4" name="Content Placeholder 2">
            <a:extLst>
              <a:ext uri="{FF2B5EF4-FFF2-40B4-BE49-F238E27FC236}">
                <a16:creationId xmlns:a16="http://schemas.microsoft.com/office/drawing/2014/main" xmlns="" id="{8302AE14-E778-C5C0-596C-21E300409B4A}"/>
              </a:ext>
            </a:extLst>
          </p:cNvPr>
          <p:cNvSpPr txBox="1">
            <a:spLocks/>
          </p:cNvSpPr>
          <p:nvPr/>
        </p:nvSpPr>
        <p:spPr>
          <a:xfrm>
            <a:off x="3877840" y="1219200"/>
            <a:ext cx="5118297" cy="5562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endParaRPr lang="en-GB" sz="100" dirty="0"/>
          </a:p>
        </p:txBody>
      </p:sp>
      <p:sp>
        <p:nvSpPr>
          <p:cNvPr id="7" name="Content Placeholder 2">
            <a:extLst>
              <a:ext uri="{FF2B5EF4-FFF2-40B4-BE49-F238E27FC236}">
                <a16:creationId xmlns:a16="http://schemas.microsoft.com/office/drawing/2014/main" xmlns="" id="{A10CD398-5664-997F-C617-95E42359CBE4}"/>
              </a:ext>
            </a:extLst>
          </p:cNvPr>
          <p:cNvSpPr txBox="1">
            <a:spLocks/>
          </p:cNvSpPr>
          <p:nvPr/>
        </p:nvSpPr>
        <p:spPr>
          <a:xfrm>
            <a:off x="3636823" y="2786719"/>
            <a:ext cx="5504306" cy="403750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solidFill>
                  <a:srgbClr val="002060"/>
                </a:solidFill>
              </a:rPr>
              <a:t> </a:t>
            </a:r>
            <a:endParaRPr lang="en-IN" sz="2400" dirty="0">
              <a:solidFill>
                <a:srgbClr val="002060"/>
              </a:solidFill>
            </a:endParaRPr>
          </a:p>
        </p:txBody>
      </p:sp>
      <p:sp>
        <p:nvSpPr>
          <p:cNvPr id="9" name="TextBox 8">
            <a:extLst>
              <a:ext uri="{FF2B5EF4-FFF2-40B4-BE49-F238E27FC236}">
                <a16:creationId xmlns:a16="http://schemas.microsoft.com/office/drawing/2014/main" xmlns="" id="{C2119626-3EE8-0BF9-7E9B-D40B0C4E8C82}"/>
              </a:ext>
            </a:extLst>
          </p:cNvPr>
          <p:cNvSpPr txBox="1"/>
          <p:nvPr/>
        </p:nvSpPr>
        <p:spPr>
          <a:xfrm>
            <a:off x="3712025" y="1139230"/>
            <a:ext cx="5353902" cy="5237331"/>
          </a:xfrm>
          <a:prstGeom prst="rect">
            <a:avLst/>
          </a:prstGeom>
          <a:noFill/>
        </p:spPr>
        <p:txBody>
          <a:bodyPr wrap="square" rtlCol="0">
            <a:spAutoFit/>
          </a:bodyPr>
          <a:lstStyle/>
          <a:p>
            <a:pPr algn="just">
              <a:lnSpc>
                <a:spcPct val="115000"/>
              </a:lnSpc>
              <a:spcAft>
                <a:spcPts val="1000"/>
              </a:spcAft>
            </a:pPr>
            <a:r>
              <a:rPr lang="en-US" sz="2000" dirty="0">
                <a:ea typeface="Times New Roman" panose="02020603050405020304" pitchFamily="18" charset="0"/>
                <a:cs typeface="Mangal" panose="02040503050203030202" pitchFamily="18" charset="0"/>
              </a:rPr>
              <a:t>I] </a:t>
            </a:r>
            <a:r>
              <a:rPr lang="hi-IN" sz="2000" u="sng" dirty="0">
                <a:solidFill>
                  <a:srgbClr val="FF0000"/>
                </a:solidFill>
                <a:ea typeface="Times New Roman" panose="02020603050405020304" pitchFamily="18" charset="0"/>
                <a:cs typeface="Mangal" panose="02040503050203030202" pitchFamily="18" charset="0"/>
              </a:rPr>
              <a:t>मुँह </a:t>
            </a:r>
            <a:r>
              <a:rPr lang="en-US" sz="2000" dirty="0">
                <a:solidFill>
                  <a:srgbClr val="FF0000"/>
                </a:solidFill>
                <a:ea typeface="Times New Roman" panose="02020603050405020304" pitchFamily="18" charset="0"/>
                <a:cs typeface="Mangal" panose="02040503050203030202" pitchFamily="18" charset="0"/>
              </a:rPr>
              <a:t>:</a:t>
            </a:r>
            <a:endParaRPr lang="en-IN" sz="2000" dirty="0">
              <a:solidFill>
                <a:srgbClr val="FF0000"/>
              </a:solidFill>
              <a:ea typeface="Times New Roman" panose="02020603050405020304" pitchFamily="18" charset="0"/>
              <a:cs typeface="Mangal" panose="02040503050203030202" pitchFamily="18" charset="0"/>
            </a:endParaRPr>
          </a:p>
          <a:p>
            <a:pPr algn="just">
              <a:lnSpc>
                <a:spcPct val="115000"/>
              </a:lnSpc>
              <a:spcAft>
                <a:spcPts val="1000"/>
              </a:spcAft>
            </a:pPr>
            <a:r>
              <a:rPr lang="hi-IN" sz="2000" dirty="0">
                <a:ea typeface="Times New Roman" panose="02020603050405020304" pitchFamily="18" charset="0"/>
                <a:cs typeface="Mangal" panose="02040503050203030202" pitchFamily="18" charset="0"/>
              </a:rPr>
              <a:t>कुछ दवाएं सबलिंगुअल तरीके से लेने पर शरीर में अवशोषित हो जाती हैं।</a:t>
            </a:r>
            <a:endParaRPr lang="en-IN" sz="2000" dirty="0">
              <a:ea typeface="Times New Roman" panose="02020603050405020304" pitchFamily="18" charset="0"/>
              <a:cs typeface="Mangal" panose="02040503050203030202" pitchFamily="18" charset="0"/>
            </a:endParaRPr>
          </a:p>
          <a:p>
            <a:pPr algn="just">
              <a:lnSpc>
                <a:spcPct val="115000"/>
              </a:lnSpc>
              <a:spcAft>
                <a:spcPts val="1000"/>
              </a:spcAft>
            </a:pPr>
            <a:r>
              <a:rPr lang="en-US" sz="2000" dirty="0">
                <a:ea typeface="Times New Roman" panose="02020603050405020304" pitchFamily="18" charset="0"/>
                <a:cs typeface="Mangal" panose="02040503050203030202" pitchFamily="18" charset="0"/>
              </a:rPr>
              <a:t>II] </a:t>
            </a:r>
            <a:r>
              <a:rPr lang="hi-IN" sz="2000" u="sng" dirty="0">
                <a:solidFill>
                  <a:srgbClr val="FF0000"/>
                </a:solidFill>
                <a:ea typeface="Times New Roman" panose="02020603050405020304" pitchFamily="18" charset="0"/>
                <a:cs typeface="Mangal" panose="02040503050203030202" pitchFamily="18" charset="0"/>
              </a:rPr>
              <a:t>पेट </a:t>
            </a:r>
            <a:r>
              <a:rPr lang="en-US" sz="2000" dirty="0">
                <a:solidFill>
                  <a:srgbClr val="FF0000"/>
                </a:solidFill>
                <a:ea typeface="Times New Roman" panose="02020603050405020304" pitchFamily="18" charset="0"/>
                <a:cs typeface="Mangal" panose="02040503050203030202" pitchFamily="18" charset="0"/>
              </a:rPr>
              <a:t>:</a:t>
            </a:r>
            <a:endParaRPr lang="en-IN" sz="2000" dirty="0">
              <a:solidFill>
                <a:srgbClr val="FF0000"/>
              </a:solidFill>
              <a:ea typeface="Times New Roman" panose="02020603050405020304" pitchFamily="18" charset="0"/>
              <a:cs typeface="Mangal" panose="02040503050203030202" pitchFamily="18" charset="0"/>
            </a:endParaRPr>
          </a:p>
          <a:p>
            <a:pPr algn="just">
              <a:lnSpc>
                <a:spcPct val="115000"/>
              </a:lnSpc>
              <a:spcAft>
                <a:spcPts val="1000"/>
              </a:spcAft>
            </a:pPr>
            <a:r>
              <a:rPr lang="hi-IN" sz="2000" dirty="0">
                <a:ea typeface="Times New Roman" panose="02020603050405020304" pitchFamily="18" charset="0"/>
                <a:cs typeface="Mangal" panose="02040503050203030202" pitchFamily="18" charset="0"/>
              </a:rPr>
              <a:t>पानी, ग्लूकोज, शराब और कुछ दवाएं सीमित मात्रा में अवशोषित होती हैं।</a:t>
            </a:r>
            <a:endParaRPr lang="en-IN" sz="2000" dirty="0">
              <a:ea typeface="Times New Roman" panose="02020603050405020304" pitchFamily="18" charset="0"/>
              <a:cs typeface="Mangal" panose="02040503050203030202" pitchFamily="18" charset="0"/>
            </a:endParaRPr>
          </a:p>
          <a:p>
            <a:pPr algn="just">
              <a:lnSpc>
                <a:spcPct val="115000"/>
              </a:lnSpc>
              <a:spcAft>
                <a:spcPts val="1000"/>
              </a:spcAft>
            </a:pPr>
            <a:r>
              <a:rPr lang="en-US" sz="2000" dirty="0">
                <a:ea typeface="Times New Roman" panose="02020603050405020304" pitchFamily="18" charset="0"/>
                <a:cs typeface="Mangal" panose="02040503050203030202" pitchFamily="18" charset="0"/>
              </a:rPr>
              <a:t>III] </a:t>
            </a:r>
            <a:r>
              <a:rPr lang="hi-IN" sz="2000" u="sng" dirty="0">
                <a:solidFill>
                  <a:srgbClr val="FF0000"/>
                </a:solidFill>
                <a:ea typeface="Times New Roman" panose="02020603050405020304" pitchFamily="18" charset="0"/>
                <a:cs typeface="Mangal" panose="02040503050203030202" pitchFamily="18" charset="0"/>
              </a:rPr>
              <a:t>छोटी आंतें </a:t>
            </a:r>
            <a:r>
              <a:rPr lang="en-US" sz="2000" dirty="0">
                <a:solidFill>
                  <a:srgbClr val="FF0000"/>
                </a:solidFill>
                <a:ea typeface="Times New Roman" panose="02020603050405020304" pitchFamily="18" charset="0"/>
                <a:cs typeface="Mangal" panose="02040503050203030202" pitchFamily="18" charset="0"/>
              </a:rPr>
              <a:t>:</a:t>
            </a:r>
            <a:endParaRPr lang="en-IN" sz="2000" dirty="0">
              <a:solidFill>
                <a:srgbClr val="FF0000"/>
              </a:solidFill>
              <a:ea typeface="Times New Roman" panose="02020603050405020304" pitchFamily="18" charset="0"/>
              <a:cs typeface="Mangal" panose="02040503050203030202" pitchFamily="18" charset="0"/>
            </a:endParaRPr>
          </a:p>
          <a:p>
            <a:pPr algn="just">
              <a:lnSpc>
                <a:spcPct val="115000"/>
              </a:lnSpc>
              <a:spcAft>
                <a:spcPts val="1000"/>
              </a:spcAft>
            </a:pPr>
            <a:r>
              <a:rPr lang="hi-IN" sz="2000" dirty="0">
                <a:ea typeface="Times New Roman" panose="02020603050405020304" pitchFamily="18" charset="0"/>
                <a:cs typeface="Mangal" panose="02040503050203030202" pitchFamily="18" charset="0"/>
              </a:rPr>
              <a:t>सभी पोषक तत्वों का मुख्य अवशोषण छोटी आंत में होता है।</a:t>
            </a:r>
            <a:endParaRPr lang="en-IN" sz="2000" dirty="0">
              <a:ea typeface="Times New Roman" panose="02020603050405020304" pitchFamily="18" charset="0"/>
              <a:cs typeface="Mangal" panose="02040503050203030202" pitchFamily="18" charset="0"/>
            </a:endParaRPr>
          </a:p>
          <a:p>
            <a:pPr algn="just">
              <a:lnSpc>
                <a:spcPct val="115000"/>
              </a:lnSpc>
              <a:spcAft>
                <a:spcPts val="1000"/>
              </a:spcAft>
            </a:pPr>
            <a:r>
              <a:rPr lang="en-US" sz="2000" dirty="0">
                <a:ea typeface="Times New Roman" panose="02020603050405020304" pitchFamily="18" charset="0"/>
                <a:cs typeface="Mangal" panose="02040503050203030202" pitchFamily="18" charset="0"/>
              </a:rPr>
              <a:t>IV] </a:t>
            </a:r>
            <a:r>
              <a:rPr lang="hi-IN" sz="2000" u="sng" dirty="0">
                <a:solidFill>
                  <a:srgbClr val="FF0000"/>
                </a:solidFill>
                <a:ea typeface="Times New Roman" panose="02020603050405020304" pitchFamily="18" charset="0"/>
                <a:cs typeface="Mangal" panose="02040503050203030202" pitchFamily="18" charset="0"/>
              </a:rPr>
              <a:t>बड़ी आतें </a:t>
            </a:r>
            <a:r>
              <a:rPr lang="en-US" sz="2000" dirty="0">
                <a:solidFill>
                  <a:srgbClr val="FF0000"/>
                </a:solidFill>
                <a:ea typeface="Times New Roman" panose="02020603050405020304" pitchFamily="18" charset="0"/>
                <a:cs typeface="Mangal" panose="02040503050203030202" pitchFamily="18" charset="0"/>
              </a:rPr>
              <a:t>:</a:t>
            </a:r>
            <a:endParaRPr lang="en-IN" sz="2000" dirty="0">
              <a:solidFill>
                <a:srgbClr val="FF0000"/>
              </a:solidFill>
              <a:ea typeface="Times New Roman" panose="02020603050405020304" pitchFamily="18" charset="0"/>
              <a:cs typeface="Mangal" panose="02040503050203030202" pitchFamily="18" charset="0"/>
            </a:endParaRPr>
          </a:p>
          <a:p>
            <a:pPr algn="just">
              <a:lnSpc>
                <a:spcPct val="115000"/>
              </a:lnSpc>
              <a:spcAft>
                <a:spcPts val="1000"/>
              </a:spcAft>
            </a:pPr>
            <a:r>
              <a:rPr lang="hi-IN" sz="2000" dirty="0">
                <a:ea typeface="Times New Roman" panose="02020603050405020304" pitchFamily="18" charset="0"/>
                <a:cs typeface="Mangal" panose="02040503050203030202" pitchFamily="18" charset="0"/>
              </a:rPr>
              <a:t>पानी, ग्लूकोज और खनिज लवण का कुछ हिस्सा बड़ी आंत से भी अवशोषित हो जाता है।</a:t>
            </a:r>
            <a:endParaRPr lang="en-IN" dirty="0"/>
          </a:p>
        </p:txBody>
      </p:sp>
    </p:spTree>
    <p:extLst>
      <p:ext uri="{BB962C8B-B14F-4D97-AF65-F5344CB8AC3E}">
        <p14:creationId xmlns:p14="http://schemas.microsoft.com/office/powerpoint/2010/main" val="36256949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4FC0553-812A-FECB-9C1C-E823F554D57A}"/>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AA4F70F8-939D-5ACB-724D-6BF2954623AF}"/>
              </a:ext>
            </a:extLst>
          </p:cNvPr>
          <p:cNvSpPr/>
          <p:nvPr/>
        </p:nvSpPr>
        <p:spPr>
          <a:xfrm>
            <a:off x="3639694" y="33779"/>
            <a:ext cx="55043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a:lnSpc>
                <a:spcPct val="115000"/>
              </a:lnSpc>
              <a:spcAft>
                <a:spcPts val="1000"/>
              </a:spcAft>
            </a:pPr>
            <a:endParaRPr lang="en-US" sz="2000" u="sng" dirty="0">
              <a:solidFill>
                <a:srgbClr val="00B0F0"/>
              </a:solidFill>
            </a:endParaRPr>
          </a:p>
          <a:p>
            <a:pPr>
              <a:lnSpc>
                <a:spcPct val="115000"/>
              </a:lnSpc>
              <a:spcAft>
                <a:spcPts val="1000"/>
              </a:spcAft>
            </a:pPr>
            <a:endParaRPr lang="en-US" sz="2000" u="sng" dirty="0">
              <a:solidFill>
                <a:srgbClr val="00B0F0"/>
              </a:solidFill>
            </a:endParaRPr>
          </a:p>
          <a:p>
            <a:pPr>
              <a:lnSpc>
                <a:spcPct val="115000"/>
              </a:lnSpc>
              <a:spcAft>
                <a:spcPts val="1000"/>
              </a:spcAft>
            </a:pPr>
            <a:endParaRPr lang="en-US" sz="2000" u="sng" dirty="0">
              <a:solidFill>
                <a:srgbClr val="00B0F0"/>
              </a:solidFill>
            </a:endParaRPr>
          </a:p>
          <a:p>
            <a:pPr>
              <a:lnSpc>
                <a:spcPct val="115000"/>
              </a:lnSpc>
              <a:spcAft>
                <a:spcPts val="1000"/>
              </a:spcAft>
            </a:pPr>
            <a:r>
              <a:rPr lang="en-US" sz="2000" dirty="0">
                <a:solidFill>
                  <a:srgbClr val="00B0F0"/>
                </a:solidFill>
              </a:rPr>
              <a:t>	</a:t>
            </a:r>
            <a:endParaRPr lang="en-US" sz="2000" u="sng" dirty="0">
              <a:solidFill>
                <a:srgbClr val="00B0F0"/>
              </a:solidFill>
            </a:endParaRPr>
          </a:p>
        </p:txBody>
      </p:sp>
      <p:sp>
        <p:nvSpPr>
          <p:cNvPr id="222" name="Duties of…">
            <a:extLst>
              <a:ext uri="{FF2B5EF4-FFF2-40B4-BE49-F238E27FC236}">
                <a16:creationId xmlns:a16="http://schemas.microsoft.com/office/drawing/2014/main" xmlns="" id="{6B3B55DD-1DA8-13F2-A065-031B85E23971}"/>
              </a:ext>
            </a:extLst>
          </p:cNvPr>
          <p:cNvSpPr txBox="1"/>
          <p:nvPr/>
        </p:nvSpPr>
        <p:spPr>
          <a:xfrm>
            <a:off x="352880" y="2786719"/>
            <a:ext cx="3123185" cy="44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018" tIns="22018" rIns="22018" bIns="22018">
            <a:spAutoFit/>
          </a:bodyPr>
          <a:lstStyle/>
          <a:p>
            <a:pPr algn="ctr">
              <a:lnSpc>
                <a:spcPct val="115000"/>
              </a:lnSpc>
              <a:spcAft>
                <a:spcPts val="750"/>
              </a:spcAft>
            </a:pP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5039F379-1B1B-FE7D-86D4-4CF7E329D2A3}"/>
              </a:ext>
            </a:extLst>
          </p:cNvPr>
          <p:cNvSpPr txBox="1"/>
          <p:nvPr/>
        </p:nvSpPr>
        <p:spPr>
          <a:xfrm>
            <a:off x="3958264" y="2433373"/>
            <a:ext cx="3814733" cy="286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018" tIns="22018" rIns="22018" bIns="22018">
            <a:spAutoFit/>
          </a:bodyPr>
          <a:lstStyle/>
          <a:p>
            <a:pPr marL="276894" indent="-276894">
              <a:spcBef>
                <a:spcPts val="366"/>
              </a:spcBef>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lang="en-GB" sz="1576"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865FA523-33C6-A8E0-EBAE-029813AC3768}"/>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D18FE5FE-2B31-978B-8571-147D8BA6BD66}"/>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6" name="Content Placeholder 2">
            <a:extLst>
              <a:ext uri="{FF2B5EF4-FFF2-40B4-BE49-F238E27FC236}">
                <a16:creationId xmlns:a16="http://schemas.microsoft.com/office/drawing/2014/main" xmlns="" id="{5EC43CF5-06D8-DA17-9A4C-CDFD77160182}"/>
              </a:ext>
            </a:extLst>
          </p:cNvPr>
          <p:cNvSpPr txBox="1">
            <a:spLocks/>
          </p:cNvSpPr>
          <p:nvPr/>
        </p:nvSpPr>
        <p:spPr>
          <a:xfrm>
            <a:off x="4038599" y="1219200"/>
            <a:ext cx="5181601" cy="17907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endParaRPr lang="en-US" dirty="0"/>
          </a:p>
        </p:txBody>
      </p:sp>
      <p:sp>
        <p:nvSpPr>
          <p:cNvPr id="8" name="TextBox 7">
            <a:extLst>
              <a:ext uri="{FF2B5EF4-FFF2-40B4-BE49-F238E27FC236}">
                <a16:creationId xmlns:a16="http://schemas.microsoft.com/office/drawing/2014/main" xmlns="" id="{A14B3604-AE5F-43E7-BAE1-479E9BA3DE11}"/>
              </a:ext>
            </a:extLst>
          </p:cNvPr>
          <p:cNvSpPr txBox="1"/>
          <p:nvPr/>
        </p:nvSpPr>
        <p:spPr>
          <a:xfrm>
            <a:off x="350009" y="2419233"/>
            <a:ext cx="2609633" cy="584775"/>
          </a:xfrm>
          <a:prstGeom prst="rect">
            <a:avLst/>
          </a:prstGeom>
          <a:noFill/>
        </p:spPr>
        <p:txBody>
          <a:bodyPr wrap="square">
            <a:spAutoFit/>
          </a:bodyPr>
          <a:lstStyle/>
          <a:p>
            <a:pPr algn="ctr"/>
            <a:r>
              <a:rPr lang="hi-IN" sz="3200" b="1" u="sng" dirty="0">
                <a:solidFill>
                  <a:srgbClr val="FF0000"/>
                </a:solidFill>
              </a:rPr>
              <a:t>उपयोग</a:t>
            </a:r>
            <a:r>
              <a:rPr lang="en-US" sz="3200" b="1" u="sng" dirty="0">
                <a:solidFill>
                  <a:srgbClr val="FF0000"/>
                </a:solidFill>
              </a:rPr>
              <a:t> </a:t>
            </a:r>
            <a:r>
              <a:rPr lang="en-GB" sz="3200" b="1" u="sng" dirty="0">
                <a:solidFill>
                  <a:srgbClr val="FF0000"/>
                </a:solidFill>
              </a:rPr>
              <a:t> </a:t>
            </a:r>
          </a:p>
        </p:txBody>
      </p:sp>
      <p:sp>
        <p:nvSpPr>
          <p:cNvPr id="4" name="Content Placeholder 2">
            <a:extLst>
              <a:ext uri="{FF2B5EF4-FFF2-40B4-BE49-F238E27FC236}">
                <a16:creationId xmlns:a16="http://schemas.microsoft.com/office/drawing/2014/main" xmlns="" id="{7E64E902-F83D-7425-6391-0782CD0AAF99}"/>
              </a:ext>
            </a:extLst>
          </p:cNvPr>
          <p:cNvSpPr txBox="1">
            <a:spLocks/>
          </p:cNvSpPr>
          <p:nvPr/>
        </p:nvSpPr>
        <p:spPr>
          <a:xfrm>
            <a:off x="3877840" y="1219200"/>
            <a:ext cx="5118297" cy="5562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endParaRPr lang="en-GB" sz="100" dirty="0"/>
          </a:p>
        </p:txBody>
      </p:sp>
      <p:sp>
        <p:nvSpPr>
          <p:cNvPr id="7" name="Content Placeholder 2">
            <a:extLst>
              <a:ext uri="{FF2B5EF4-FFF2-40B4-BE49-F238E27FC236}">
                <a16:creationId xmlns:a16="http://schemas.microsoft.com/office/drawing/2014/main" xmlns="" id="{39600E60-1FD7-BC5D-28A9-79F83F9EB87D}"/>
              </a:ext>
            </a:extLst>
          </p:cNvPr>
          <p:cNvSpPr txBox="1">
            <a:spLocks/>
          </p:cNvSpPr>
          <p:nvPr/>
        </p:nvSpPr>
        <p:spPr>
          <a:xfrm>
            <a:off x="3636823" y="2786719"/>
            <a:ext cx="5504306" cy="403750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solidFill>
                  <a:srgbClr val="002060"/>
                </a:solidFill>
              </a:rPr>
              <a:t> </a:t>
            </a:r>
            <a:endParaRPr lang="en-IN" sz="2400" dirty="0">
              <a:solidFill>
                <a:srgbClr val="002060"/>
              </a:solidFill>
            </a:endParaRPr>
          </a:p>
        </p:txBody>
      </p:sp>
      <p:sp>
        <p:nvSpPr>
          <p:cNvPr id="10" name="TextBox 9">
            <a:extLst>
              <a:ext uri="{FF2B5EF4-FFF2-40B4-BE49-F238E27FC236}">
                <a16:creationId xmlns:a16="http://schemas.microsoft.com/office/drawing/2014/main" xmlns="" id="{69E12E4F-4093-FE6D-8CE4-6ADB983D3F65}"/>
              </a:ext>
            </a:extLst>
          </p:cNvPr>
          <p:cNvSpPr txBox="1"/>
          <p:nvPr/>
        </p:nvSpPr>
        <p:spPr>
          <a:xfrm>
            <a:off x="3823636" y="1283064"/>
            <a:ext cx="5048789" cy="4467890"/>
          </a:xfrm>
          <a:prstGeom prst="rect">
            <a:avLst/>
          </a:prstGeom>
          <a:noFill/>
        </p:spPr>
        <p:txBody>
          <a:bodyPr wrap="square" rtlCol="0">
            <a:spAutoFit/>
          </a:bodyPr>
          <a:lstStyle/>
          <a:p>
            <a:pPr algn="just">
              <a:lnSpc>
                <a:spcPct val="115000"/>
              </a:lnSpc>
              <a:spcAft>
                <a:spcPts val="1000"/>
              </a:spcAft>
            </a:pPr>
            <a:r>
              <a:rPr lang="en-US" sz="2000" dirty="0">
                <a:latin typeface="Bookman Old Style" panose="02050604050505020204" pitchFamily="18" charset="0"/>
                <a:ea typeface="Times New Roman" panose="02020603050405020304" pitchFamily="18" charset="0"/>
                <a:cs typeface="Mangal" panose="02040503050203030202" pitchFamily="18" charset="0"/>
              </a:rPr>
              <a:t>I] </a:t>
            </a:r>
            <a:r>
              <a:rPr lang="hi-IN" sz="2400" u="sng" dirty="0">
                <a:solidFill>
                  <a:srgbClr val="FF0000"/>
                </a:solidFill>
                <a:latin typeface="Bookman Old Style" panose="02050604050505020204" pitchFamily="18" charset="0"/>
                <a:ea typeface="Times New Roman" panose="02020603050405020304" pitchFamily="18" charset="0"/>
                <a:cs typeface="Mangal" panose="02040503050203030202" pitchFamily="18" charset="0"/>
              </a:rPr>
              <a:t>कार्बोहाइड्रेट </a:t>
            </a:r>
            <a:r>
              <a:rPr lang="en-US" sz="2400" dirty="0">
                <a:solidFill>
                  <a:srgbClr val="FF0000"/>
                </a:solidFill>
                <a:latin typeface="Bookman Old Style" panose="02050604050505020204" pitchFamily="18" charset="0"/>
                <a:ea typeface="Times New Roman" panose="02020603050405020304" pitchFamily="18" charset="0"/>
                <a:cs typeface="Mangal" panose="02040503050203030202" pitchFamily="18" charset="0"/>
              </a:rPr>
              <a:t>:</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algn="just">
              <a:lnSpc>
                <a:spcPct val="115000"/>
              </a:lnSpc>
              <a:spcAft>
                <a:spcPts val="1000"/>
              </a:spcAft>
            </a:pPr>
            <a:r>
              <a:rPr lang="hi-IN" sz="2400" dirty="0">
                <a:latin typeface="Bookman Old Style" panose="02050604050505020204" pitchFamily="18" charset="0"/>
                <a:ea typeface="Times New Roman" panose="02020603050405020304" pitchFamily="18" charset="0"/>
                <a:cs typeface="Mangal" panose="02040503050203030202" pitchFamily="18" charset="0"/>
              </a:rPr>
              <a:t>आंतों में अवशोषण के बाद, वे पोर्टल नस के माध्यम से यकृत में ले जाए जाते हैं। कार्बोहाइड्रेट रक्त में ग्लूकोज के स्तर को बनाए रखने के लिए उपयोग किए जाते हैं। ग्लूकोज चयापचय, गर्मी और ऊर्जा प्रदान करने के लिए उपयोग होता है। इंसुलिन की उपस्थिति में अतिरिक्त ग्लूकोज ग्लाइकोजन में बदल जाता है और वसा भंडार में संग्रहित हो जाता है।</a:t>
            </a:r>
            <a:endParaRPr lang="en-IN" dirty="0"/>
          </a:p>
        </p:txBody>
      </p:sp>
    </p:spTree>
    <p:extLst>
      <p:ext uri="{BB962C8B-B14F-4D97-AF65-F5344CB8AC3E}">
        <p14:creationId xmlns:p14="http://schemas.microsoft.com/office/powerpoint/2010/main" val="65114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302A121-8BDF-68FE-CC1E-1E9B775FAAEA}"/>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D20398CB-1F2E-C735-5C9D-612C7CF42AF9}"/>
              </a:ext>
            </a:extLst>
          </p:cNvPr>
          <p:cNvSpPr/>
          <p:nvPr/>
        </p:nvSpPr>
        <p:spPr>
          <a:xfrm>
            <a:off x="3639694" y="33779"/>
            <a:ext cx="55043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a:lnSpc>
                <a:spcPct val="115000"/>
              </a:lnSpc>
              <a:spcAft>
                <a:spcPts val="1000"/>
              </a:spcAft>
            </a:pPr>
            <a:endParaRPr lang="en-US" sz="2000" u="sng" dirty="0">
              <a:solidFill>
                <a:srgbClr val="00B0F0"/>
              </a:solidFill>
            </a:endParaRPr>
          </a:p>
          <a:p>
            <a:pPr>
              <a:lnSpc>
                <a:spcPct val="115000"/>
              </a:lnSpc>
              <a:spcAft>
                <a:spcPts val="1000"/>
              </a:spcAft>
            </a:pPr>
            <a:endParaRPr lang="en-US" sz="2000" u="sng" dirty="0">
              <a:solidFill>
                <a:srgbClr val="00B0F0"/>
              </a:solidFill>
            </a:endParaRPr>
          </a:p>
          <a:p>
            <a:pPr>
              <a:lnSpc>
                <a:spcPct val="115000"/>
              </a:lnSpc>
              <a:spcAft>
                <a:spcPts val="1000"/>
              </a:spcAft>
            </a:pPr>
            <a:endParaRPr lang="en-US" sz="2000" u="sng" dirty="0">
              <a:solidFill>
                <a:srgbClr val="00B0F0"/>
              </a:solidFill>
            </a:endParaRPr>
          </a:p>
          <a:p>
            <a:pPr>
              <a:lnSpc>
                <a:spcPct val="115000"/>
              </a:lnSpc>
              <a:spcAft>
                <a:spcPts val="1000"/>
              </a:spcAft>
            </a:pPr>
            <a:r>
              <a:rPr lang="en-US" sz="2000" dirty="0">
                <a:solidFill>
                  <a:srgbClr val="00B0F0"/>
                </a:solidFill>
              </a:rPr>
              <a:t>	</a:t>
            </a:r>
            <a:endParaRPr lang="en-US" sz="2000" u="sng" dirty="0">
              <a:solidFill>
                <a:srgbClr val="00B0F0"/>
              </a:solidFill>
            </a:endParaRPr>
          </a:p>
        </p:txBody>
      </p:sp>
      <p:sp>
        <p:nvSpPr>
          <p:cNvPr id="222" name="Duties of…">
            <a:extLst>
              <a:ext uri="{FF2B5EF4-FFF2-40B4-BE49-F238E27FC236}">
                <a16:creationId xmlns:a16="http://schemas.microsoft.com/office/drawing/2014/main" xmlns="" id="{28839150-38C3-43E4-C98A-FA7BFF6E1BB0}"/>
              </a:ext>
            </a:extLst>
          </p:cNvPr>
          <p:cNvSpPr txBox="1"/>
          <p:nvPr/>
        </p:nvSpPr>
        <p:spPr>
          <a:xfrm>
            <a:off x="352880" y="2786719"/>
            <a:ext cx="3123185" cy="44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018" tIns="22018" rIns="22018" bIns="22018">
            <a:spAutoFit/>
          </a:bodyPr>
          <a:lstStyle/>
          <a:p>
            <a:pPr algn="ctr">
              <a:lnSpc>
                <a:spcPct val="115000"/>
              </a:lnSpc>
              <a:spcAft>
                <a:spcPts val="750"/>
              </a:spcAft>
            </a:pP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1E0BB22C-2404-C18F-6C8E-0BA05D5CF9A1}"/>
              </a:ext>
            </a:extLst>
          </p:cNvPr>
          <p:cNvSpPr txBox="1"/>
          <p:nvPr/>
        </p:nvSpPr>
        <p:spPr>
          <a:xfrm>
            <a:off x="3958264" y="2433373"/>
            <a:ext cx="3814733" cy="286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018" tIns="22018" rIns="22018" bIns="22018">
            <a:spAutoFit/>
          </a:bodyPr>
          <a:lstStyle/>
          <a:p>
            <a:pPr marL="276894" indent="-276894">
              <a:spcBef>
                <a:spcPts val="366"/>
              </a:spcBef>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lang="en-GB" sz="1576"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D7CA5799-E337-A69F-4D2B-9FB947111547}"/>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0B29807E-A130-BB1E-F820-F910BD405339}"/>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6" name="Content Placeholder 2">
            <a:extLst>
              <a:ext uri="{FF2B5EF4-FFF2-40B4-BE49-F238E27FC236}">
                <a16:creationId xmlns:a16="http://schemas.microsoft.com/office/drawing/2014/main" xmlns="" id="{1711B7F7-6482-1B68-C6D4-9DE5CB966207}"/>
              </a:ext>
            </a:extLst>
          </p:cNvPr>
          <p:cNvSpPr txBox="1">
            <a:spLocks/>
          </p:cNvSpPr>
          <p:nvPr/>
        </p:nvSpPr>
        <p:spPr>
          <a:xfrm>
            <a:off x="4038599" y="1219200"/>
            <a:ext cx="5181601" cy="17907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endParaRPr lang="en-US" dirty="0"/>
          </a:p>
        </p:txBody>
      </p:sp>
      <p:sp>
        <p:nvSpPr>
          <p:cNvPr id="8" name="TextBox 7">
            <a:extLst>
              <a:ext uri="{FF2B5EF4-FFF2-40B4-BE49-F238E27FC236}">
                <a16:creationId xmlns:a16="http://schemas.microsoft.com/office/drawing/2014/main" xmlns="" id="{B76D7BB5-C83F-2066-1C15-5AE6F1A747CD}"/>
              </a:ext>
            </a:extLst>
          </p:cNvPr>
          <p:cNvSpPr txBox="1"/>
          <p:nvPr/>
        </p:nvSpPr>
        <p:spPr>
          <a:xfrm>
            <a:off x="350009" y="2419233"/>
            <a:ext cx="2609633" cy="1077218"/>
          </a:xfrm>
          <a:prstGeom prst="rect">
            <a:avLst/>
          </a:prstGeom>
          <a:noFill/>
        </p:spPr>
        <p:txBody>
          <a:bodyPr wrap="square">
            <a:spAutoFit/>
          </a:bodyPr>
          <a:lstStyle/>
          <a:p>
            <a:pPr algn="ctr"/>
            <a:r>
              <a:rPr lang="hi-IN" sz="3200" b="1" u="sng" dirty="0">
                <a:solidFill>
                  <a:srgbClr val="FF0000"/>
                </a:solidFill>
              </a:rPr>
              <a:t>उपयोग</a:t>
            </a:r>
            <a:r>
              <a:rPr lang="en-US" sz="3200" b="1" u="sng" dirty="0">
                <a:solidFill>
                  <a:srgbClr val="FF0000"/>
                </a:solidFill>
              </a:rPr>
              <a:t> </a:t>
            </a:r>
            <a:r>
              <a:rPr lang="en-GB" sz="3200" b="1" u="sng" dirty="0">
                <a:solidFill>
                  <a:srgbClr val="FF0000"/>
                </a:solidFill>
              </a:rPr>
              <a:t> </a:t>
            </a:r>
          </a:p>
          <a:p>
            <a:pPr algn="ctr"/>
            <a:r>
              <a:rPr lang="en-US" sz="3200" b="1" u="sng" dirty="0">
                <a:solidFill>
                  <a:srgbClr val="FF0000"/>
                </a:solidFill>
              </a:rPr>
              <a:t> </a:t>
            </a:r>
            <a:r>
              <a:rPr lang="en-GB" sz="3200" b="1" u="sng" dirty="0">
                <a:solidFill>
                  <a:srgbClr val="FF0000"/>
                </a:solidFill>
              </a:rPr>
              <a:t> </a:t>
            </a:r>
          </a:p>
        </p:txBody>
      </p:sp>
      <p:sp>
        <p:nvSpPr>
          <p:cNvPr id="4" name="Content Placeholder 2">
            <a:extLst>
              <a:ext uri="{FF2B5EF4-FFF2-40B4-BE49-F238E27FC236}">
                <a16:creationId xmlns:a16="http://schemas.microsoft.com/office/drawing/2014/main" xmlns="" id="{1CCE1AA5-520F-9CBC-F63E-814389ACE76A}"/>
              </a:ext>
            </a:extLst>
          </p:cNvPr>
          <p:cNvSpPr txBox="1">
            <a:spLocks/>
          </p:cNvSpPr>
          <p:nvPr/>
        </p:nvSpPr>
        <p:spPr>
          <a:xfrm>
            <a:off x="3877840" y="1219200"/>
            <a:ext cx="5118297" cy="5562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endParaRPr lang="en-GB" sz="100" dirty="0"/>
          </a:p>
        </p:txBody>
      </p:sp>
      <p:sp>
        <p:nvSpPr>
          <p:cNvPr id="7" name="Content Placeholder 2">
            <a:extLst>
              <a:ext uri="{FF2B5EF4-FFF2-40B4-BE49-F238E27FC236}">
                <a16:creationId xmlns:a16="http://schemas.microsoft.com/office/drawing/2014/main" xmlns="" id="{15DD3492-6853-CFB7-3CD5-BB6FFC4C54F1}"/>
              </a:ext>
            </a:extLst>
          </p:cNvPr>
          <p:cNvSpPr txBox="1">
            <a:spLocks/>
          </p:cNvSpPr>
          <p:nvPr/>
        </p:nvSpPr>
        <p:spPr>
          <a:xfrm>
            <a:off x="3636823" y="2786719"/>
            <a:ext cx="5504306" cy="403750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solidFill>
                  <a:srgbClr val="002060"/>
                </a:solidFill>
              </a:rPr>
              <a:t> </a:t>
            </a:r>
            <a:endParaRPr lang="en-IN" sz="2400" dirty="0">
              <a:solidFill>
                <a:srgbClr val="002060"/>
              </a:solidFill>
            </a:endParaRPr>
          </a:p>
        </p:txBody>
      </p:sp>
      <p:sp>
        <p:nvSpPr>
          <p:cNvPr id="9" name="TextBox 8">
            <a:extLst>
              <a:ext uri="{FF2B5EF4-FFF2-40B4-BE49-F238E27FC236}">
                <a16:creationId xmlns:a16="http://schemas.microsoft.com/office/drawing/2014/main" xmlns="" id="{E7413B34-E4EE-AF1A-3142-EADEE4C798F6}"/>
              </a:ext>
            </a:extLst>
          </p:cNvPr>
          <p:cNvSpPr txBox="1"/>
          <p:nvPr/>
        </p:nvSpPr>
        <p:spPr>
          <a:xfrm>
            <a:off x="3803907" y="1151642"/>
            <a:ext cx="5266161" cy="4596130"/>
          </a:xfrm>
          <a:prstGeom prst="rect">
            <a:avLst/>
          </a:prstGeom>
          <a:noFill/>
        </p:spPr>
        <p:txBody>
          <a:bodyPr wrap="square" rtlCol="0">
            <a:spAutoFit/>
          </a:bodyPr>
          <a:lstStyle/>
          <a:p>
            <a:pPr algn="just">
              <a:lnSpc>
                <a:spcPct val="115000"/>
              </a:lnSpc>
              <a:spcAft>
                <a:spcPts val="1000"/>
              </a:spcAft>
            </a:pPr>
            <a:r>
              <a:rPr lang="en-US" sz="2400" dirty="0">
                <a:latin typeface="Bookman Old Style" panose="02050604050505020204" pitchFamily="18" charset="0"/>
                <a:ea typeface="Times New Roman" panose="02020603050405020304" pitchFamily="18" charset="0"/>
                <a:cs typeface="Mangal" panose="02040503050203030202" pitchFamily="18" charset="0"/>
              </a:rPr>
              <a:t>II] </a:t>
            </a:r>
            <a:r>
              <a:rPr lang="hi-IN" sz="2400" u="sng" dirty="0">
                <a:solidFill>
                  <a:srgbClr val="FF0000"/>
                </a:solidFill>
                <a:latin typeface="Bookman Old Style" panose="02050604050505020204" pitchFamily="18" charset="0"/>
                <a:ea typeface="Times New Roman" panose="02020603050405020304" pitchFamily="18" charset="0"/>
                <a:cs typeface="Mangal" panose="02040503050203030202" pitchFamily="18" charset="0"/>
              </a:rPr>
              <a:t>प्रोटीन </a:t>
            </a:r>
            <a:r>
              <a:rPr lang="en-US" sz="2400" dirty="0">
                <a:solidFill>
                  <a:srgbClr val="FF0000"/>
                </a:solidFill>
                <a:latin typeface="Bookman Old Style" panose="02050604050505020204" pitchFamily="18" charset="0"/>
                <a:ea typeface="Times New Roman" panose="02020603050405020304" pitchFamily="18" charset="0"/>
                <a:cs typeface="Mangal" panose="02040503050203030202" pitchFamily="18" charset="0"/>
              </a:rPr>
              <a:t>:</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algn="just">
              <a:lnSpc>
                <a:spcPct val="115000"/>
              </a:lnSpc>
              <a:spcAft>
                <a:spcPts val="1000"/>
              </a:spcAft>
            </a:pPr>
            <a:r>
              <a:rPr lang="hi-IN" sz="2400" dirty="0">
                <a:latin typeface="Bookman Old Style" panose="02050604050505020204" pitchFamily="18" charset="0"/>
                <a:ea typeface="Times New Roman" panose="02020603050405020304" pitchFamily="18" charset="0"/>
                <a:cs typeface="Mangal" panose="02040503050203030202" pitchFamily="18" charset="0"/>
              </a:rPr>
              <a:t>आंतों में अवशोषण के बाद, वे पोर्टल नस के माध्यम से भी लिवर में ले जाए जाते हैं। </a:t>
            </a:r>
            <a:endParaRPr lang="en-IN" sz="2400" dirty="0">
              <a:latin typeface="Bookman Old Style" panose="02050604050505020204" pitchFamily="18" charset="0"/>
              <a:ea typeface="Times New Roman" panose="02020603050405020304" pitchFamily="18" charset="0"/>
              <a:cs typeface="Mangal" panose="02040503050203030202" pitchFamily="18" charset="0"/>
            </a:endParaRPr>
          </a:p>
          <a:p>
            <a:pPr algn="just">
              <a:lnSpc>
                <a:spcPct val="115000"/>
              </a:lnSpc>
              <a:spcAft>
                <a:spcPts val="1000"/>
              </a:spcAft>
            </a:pPr>
            <a:r>
              <a:rPr lang="hi-IN" sz="2400" dirty="0">
                <a:latin typeface="Bookman Old Style" panose="02050604050505020204" pitchFamily="18" charset="0"/>
                <a:ea typeface="Times New Roman" panose="02020603050405020304" pitchFamily="18" charset="0"/>
                <a:cs typeface="Mangal" panose="02040503050203030202" pitchFamily="18" charset="0"/>
              </a:rPr>
              <a:t>प्रोटीन कोशिकाओं की वृद्धि और मरम्मत के लिए उपयोग किए जाते हैं। लिवर में, यह प्रोथ्राम्बिन और फाइब्रिनोजन के उत्पादन के लिए उपयोग होता है। अतिरिक्त अमीनो एसिड को यूरिए में बदलकर शरीर से बाहर निकाला जाता है और वसा के रूप में जमा किया जाता है।</a:t>
            </a:r>
            <a:endParaRPr lang="en-IN" dirty="0"/>
          </a:p>
        </p:txBody>
      </p:sp>
    </p:spTree>
    <p:extLst>
      <p:ext uri="{BB962C8B-B14F-4D97-AF65-F5344CB8AC3E}">
        <p14:creationId xmlns:p14="http://schemas.microsoft.com/office/powerpoint/2010/main" val="17137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FA97CD1-2867-F72B-D46C-577C60BA8161}"/>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36006B51-F55F-1692-6128-BA3D39717651}"/>
              </a:ext>
            </a:extLst>
          </p:cNvPr>
          <p:cNvSpPr/>
          <p:nvPr/>
        </p:nvSpPr>
        <p:spPr>
          <a:xfrm>
            <a:off x="3864852" y="0"/>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lvl="0">
              <a:tabLst>
                <a:tab pos="457200" algn="l"/>
              </a:tabLst>
            </a:pPr>
            <a:endParaRPr lang="en-IN" sz="1400" dirty="0">
              <a:solidFill>
                <a:srgbClr val="00B0F0"/>
              </a:solidFill>
              <a:latin typeface="Arial" pitchFamily="34" charset="0"/>
              <a:ea typeface="Times New Roman" panose="02020603050405020304" pitchFamily="18" charset="0"/>
              <a:cs typeface="Arial" pitchFamily="34" charset="0"/>
            </a:endParaRPr>
          </a:p>
        </p:txBody>
      </p:sp>
      <p:sp>
        <p:nvSpPr>
          <p:cNvPr id="222" name="Duties of…">
            <a:extLst>
              <a:ext uri="{FF2B5EF4-FFF2-40B4-BE49-F238E27FC236}">
                <a16:creationId xmlns:a16="http://schemas.microsoft.com/office/drawing/2014/main" xmlns="" id="{7B6BA2FF-DA8C-7564-8DBD-BAB02F6BF69D}"/>
              </a:ext>
            </a:extLst>
          </p:cNvPr>
          <p:cNvSpPr txBox="1"/>
          <p:nvPr/>
        </p:nvSpPr>
        <p:spPr>
          <a:xfrm>
            <a:off x="352880" y="2786719"/>
            <a:ext cx="3123185" cy="44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018" tIns="22018" rIns="22018" bIns="22018">
            <a:spAutoFit/>
          </a:bodyPr>
          <a:lstStyle/>
          <a:p>
            <a:pPr algn="ctr">
              <a:lnSpc>
                <a:spcPct val="115000"/>
              </a:lnSpc>
              <a:spcAft>
                <a:spcPts val="750"/>
              </a:spcAft>
            </a:pPr>
            <a:r>
              <a:rPr lang="hi-IN" sz="24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पाचन तंत्र</a:t>
            </a:r>
          </a:p>
        </p:txBody>
      </p:sp>
      <p:sp>
        <p:nvSpPr>
          <p:cNvPr id="223" name="Ensure your safety and the safety of your crew, the patient, and bystanders…">
            <a:extLst>
              <a:ext uri="{FF2B5EF4-FFF2-40B4-BE49-F238E27FC236}">
                <a16:creationId xmlns:a16="http://schemas.microsoft.com/office/drawing/2014/main" xmlns="" id="{0759CC8E-A151-7B7D-806A-6390DDA34A09}"/>
              </a:ext>
            </a:extLst>
          </p:cNvPr>
          <p:cNvSpPr txBox="1"/>
          <p:nvPr/>
        </p:nvSpPr>
        <p:spPr>
          <a:xfrm>
            <a:off x="3958264" y="2433373"/>
            <a:ext cx="3814733" cy="286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018" tIns="22018" rIns="22018" bIns="22018">
            <a:spAutoFit/>
          </a:bodyPr>
          <a:lstStyle/>
          <a:p>
            <a:pPr marL="276894" indent="-276894">
              <a:spcBef>
                <a:spcPts val="366"/>
              </a:spcBef>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lang="en-GB" sz="1576"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B0355B88-4A40-9ABF-D642-ED4EA2A09BD9}"/>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82901953-2744-740C-7410-A604E40FAC19}"/>
              </a:ext>
            </a:extLst>
          </p:cNvPr>
          <p:cNvPicPr>
            <a:picLocks noChangeAspect="1"/>
          </p:cNvPicPr>
          <p:nvPr/>
        </p:nvPicPr>
        <p:blipFill>
          <a:blip r:embed="rId2" cstate="print"/>
          <a:stretch>
            <a:fillRect/>
          </a:stretch>
        </p:blipFill>
        <p:spPr>
          <a:xfrm>
            <a:off x="1550775" y="5189688"/>
            <a:ext cx="360921" cy="155396"/>
          </a:xfrm>
          <a:prstGeom prst="rect">
            <a:avLst/>
          </a:prstGeom>
        </p:spPr>
      </p:pic>
      <p:pic>
        <p:nvPicPr>
          <p:cNvPr id="4" name="Picture 2" descr="Human digestive system - Wikipedia">
            <a:extLst>
              <a:ext uri="{FF2B5EF4-FFF2-40B4-BE49-F238E27FC236}">
                <a16:creationId xmlns:a16="http://schemas.microsoft.com/office/drawing/2014/main" xmlns="" id="{FD4A36E5-05FA-A2A0-427B-F94B0080299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6525" y="1482041"/>
            <a:ext cx="3908146" cy="539853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xmlns="" id="{2D6C9700-8405-E594-7A38-5A52749A678A}"/>
              </a:ext>
            </a:extLst>
          </p:cNvPr>
          <p:cNvSpPr txBox="1"/>
          <p:nvPr/>
        </p:nvSpPr>
        <p:spPr>
          <a:xfrm>
            <a:off x="7842688" y="2064041"/>
            <a:ext cx="1010213" cy="461665"/>
          </a:xfrm>
          <a:prstGeom prst="rect">
            <a:avLst/>
          </a:prstGeom>
          <a:solidFill>
            <a:schemeClr val="accent1"/>
          </a:solidFill>
        </p:spPr>
        <p:txBody>
          <a:bodyPr wrap="none" rtlCol="0">
            <a:spAutoFit/>
          </a:bodyPr>
          <a:lstStyle/>
          <a:p>
            <a:r>
              <a:rPr lang="en-US" sz="2400" b="1" dirty="0" err="1">
                <a:latin typeface="Kruti Dev 011" pitchFamily="2" charset="0"/>
              </a:rPr>
              <a:t>xzkfldk</a:t>
            </a:r>
            <a:endParaRPr lang="en-IN" sz="2400" b="1" dirty="0">
              <a:latin typeface="Kruti Dev 011" pitchFamily="2" charset="0"/>
            </a:endParaRPr>
          </a:p>
        </p:txBody>
      </p:sp>
      <p:sp>
        <p:nvSpPr>
          <p:cNvPr id="12" name="TextBox 11">
            <a:extLst>
              <a:ext uri="{FF2B5EF4-FFF2-40B4-BE49-F238E27FC236}">
                <a16:creationId xmlns:a16="http://schemas.microsoft.com/office/drawing/2014/main" xmlns="" id="{720CD992-EC10-1DDC-81FA-7EE744F4824F}"/>
              </a:ext>
            </a:extLst>
          </p:cNvPr>
          <p:cNvSpPr txBox="1"/>
          <p:nvPr/>
        </p:nvSpPr>
        <p:spPr>
          <a:xfrm>
            <a:off x="7832584" y="1600200"/>
            <a:ext cx="479618" cy="369332"/>
          </a:xfrm>
          <a:prstGeom prst="rect">
            <a:avLst/>
          </a:prstGeom>
          <a:solidFill>
            <a:srgbClr val="FFCC99"/>
          </a:solidFill>
        </p:spPr>
        <p:txBody>
          <a:bodyPr wrap="none" rtlCol="0">
            <a:spAutoFit/>
          </a:bodyPr>
          <a:lstStyle/>
          <a:p>
            <a:r>
              <a:rPr lang="hi-IN" dirty="0"/>
              <a:t>मुँह</a:t>
            </a:r>
            <a:endParaRPr lang="en-IN" dirty="0"/>
          </a:p>
        </p:txBody>
      </p:sp>
      <p:sp>
        <p:nvSpPr>
          <p:cNvPr id="13" name="TextBox 12">
            <a:extLst>
              <a:ext uri="{FF2B5EF4-FFF2-40B4-BE49-F238E27FC236}">
                <a16:creationId xmlns:a16="http://schemas.microsoft.com/office/drawing/2014/main" xmlns="" id="{20DA6D3A-91C7-1037-B684-E13FA026FE16}"/>
              </a:ext>
            </a:extLst>
          </p:cNvPr>
          <p:cNvSpPr txBox="1"/>
          <p:nvPr/>
        </p:nvSpPr>
        <p:spPr>
          <a:xfrm>
            <a:off x="7924800" y="2576857"/>
            <a:ext cx="1071337" cy="369332"/>
          </a:xfrm>
          <a:prstGeom prst="rect">
            <a:avLst/>
          </a:prstGeom>
          <a:solidFill>
            <a:srgbClr val="FFCC99"/>
          </a:solidFill>
        </p:spPr>
        <p:txBody>
          <a:bodyPr wrap="square" rtlCol="0">
            <a:spAutoFit/>
          </a:bodyPr>
          <a:lstStyle/>
          <a:p>
            <a:r>
              <a:rPr lang="hi-IN" dirty="0"/>
              <a:t>ग्रासनली</a:t>
            </a:r>
            <a:endParaRPr lang="en-IN" dirty="0"/>
          </a:p>
        </p:txBody>
      </p:sp>
      <p:sp>
        <p:nvSpPr>
          <p:cNvPr id="14" name="TextBox 13">
            <a:extLst>
              <a:ext uri="{FF2B5EF4-FFF2-40B4-BE49-F238E27FC236}">
                <a16:creationId xmlns:a16="http://schemas.microsoft.com/office/drawing/2014/main" xmlns="" id="{4F77F43B-DBF0-0657-7500-3EC695CC7127}"/>
              </a:ext>
            </a:extLst>
          </p:cNvPr>
          <p:cNvSpPr txBox="1"/>
          <p:nvPr/>
        </p:nvSpPr>
        <p:spPr>
          <a:xfrm>
            <a:off x="8002854" y="3096062"/>
            <a:ext cx="531546" cy="369332"/>
          </a:xfrm>
          <a:prstGeom prst="rect">
            <a:avLst/>
          </a:prstGeom>
          <a:solidFill>
            <a:srgbClr val="FFCC99"/>
          </a:solidFill>
        </p:spPr>
        <p:txBody>
          <a:bodyPr wrap="square" rtlCol="0">
            <a:spAutoFit/>
          </a:bodyPr>
          <a:lstStyle/>
          <a:p>
            <a:r>
              <a:rPr lang="hi-IN" dirty="0"/>
              <a:t>पेट</a:t>
            </a:r>
            <a:endParaRPr lang="en-IN" dirty="0"/>
          </a:p>
        </p:txBody>
      </p:sp>
      <p:sp>
        <p:nvSpPr>
          <p:cNvPr id="15" name="TextBox 14">
            <a:extLst>
              <a:ext uri="{FF2B5EF4-FFF2-40B4-BE49-F238E27FC236}">
                <a16:creationId xmlns:a16="http://schemas.microsoft.com/office/drawing/2014/main" xmlns="" id="{E30E04AD-0D0A-9B0B-5ADC-E910ACBA5AEE}"/>
              </a:ext>
            </a:extLst>
          </p:cNvPr>
          <p:cNvSpPr txBox="1"/>
          <p:nvPr/>
        </p:nvSpPr>
        <p:spPr>
          <a:xfrm>
            <a:off x="7801843" y="3608877"/>
            <a:ext cx="978153" cy="369332"/>
          </a:xfrm>
          <a:prstGeom prst="rect">
            <a:avLst/>
          </a:prstGeom>
          <a:solidFill>
            <a:srgbClr val="EFA86D"/>
          </a:solidFill>
        </p:spPr>
        <p:txBody>
          <a:bodyPr wrap="none" rtlCol="0">
            <a:spAutoFit/>
          </a:bodyPr>
          <a:lstStyle/>
          <a:p>
            <a:r>
              <a:rPr lang="hi-IN" dirty="0"/>
              <a:t>अग्न्याशय</a:t>
            </a:r>
            <a:endParaRPr lang="en-IN" dirty="0"/>
          </a:p>
        </p:txBody>
      </p:sp>
      <p:sp>
        <p:nvSpPr>
          <p:cNvPr id="16" name="TextBox 15">
            <a:extLst>
              <a:ext uri="{FF2B5EF4-FFF2-40B4-BE49-F238E27FC236}">
                <a16:creationId xmlns:a16="http://schemas.microsoft.com/office/drawing/2014/main" xmlns="" id="{C479615F-8EF0-D488-EC05-70AFD5B75EB4}"/>
              </a:ext>
            </a:extLst>
          </p:cNvPr>
          <p:cNvSpPr txBox="1"/>
          <p:nvPr/>
        </p:nvSpPr>
        <p:spPr>
          <a:xfrm>
            <a:off x="7421281" y="4101722"/>
            <a:ext cx="1071127" cy="369332"/>
          </a:xfrm>
          <a:prstGeom prst="rect">
            <a:avLst/>
          </a:prstGeom>
          <a:solidFill>
            <a:srgbClr val="FF9966"/>
          </a:solidFill>
        </p:spPr>
        <p:txBody>
          <a:bodyPr wrap="none" rtlCol="0">
            <a:spAutoFit/>
          </a:bodyPr>
          <a:lstStyle/>
          <a:p>
            <a:r>
              <a:rPr lang="hi-IN" dirty="0"/>
              <a:t>छोटी आंत</a:t>
            </a:r>
            <a:endParaRPr lang="en-IN" dirty="0"/>
          </a:p>
        </p:txBody>
      </p:sp>
      <p:sp>
        <p:nvSpPr>
          <p:cNvPr id="17" name="TextBox 16">
            <a:extLst>
              <a:ext uri="{FF2B5EF4-FFF2-40B4-BE49-F238E27FC236}">
                <a16:creationId xmlns:a16="http://schemas.microsoft.com/office/drawing/2014/main" xmlns="" id="{938F3CAB-F658-50F6-93A7-EE38F06AEFBF}"/>
              </a:ext>
            </a:extLst>
          </p:cNvPr>
          <p:cNvSpPr txBox="1"/>
          <p:nvPr/>
        </p:nvSpPr>
        <p:spPr>
          <a:xfrm>
            <a:off x="7493615" y="4565466"/>
            <a:ext cx="944489" cy="646331"/>
          </a:xfrm>
          <a:prstGeom prst="rect">
            <a:avLst/>
          </a:prstGeom>
          <a:solidFill>
            <a:srgbClr val="92D050"/>
          </a:solidFill>
        </p:spPr>
        <p:txBody>
          <a:bodyPr wrap="none" rtlCol="0">
            <a:spAutoFit/>
          </a:bodyPr>
          <a:lstStyle/>
          <a:p>
            <a:r>
              <a:rPr lang="hi-IN" dirty="0"/>
              <a:t>बड़ीआंत</a:t>
            </a:r>
            <a:endParaRPr lang="en-IN" dirty="0"/>
          </a:p>
          <a:p>
            <a:endParaRPr lang="en-IN" dirty="0"/>
          </a:p>
        </p:txBody>
      </p:sp>
      <p:sp>
        <p:nvSpPr>
          <p:cNvPr id="18" name="TextBox 17">
            <a:extLst>
              <a:ext uri="{FF2B5EF4-FFF2-40B4-BE49-F238E27FC236}">
                <a16:creationId xmlns:a16="http://schemas.microsoft.com/office/drawing/2014/main" xmlns="" id="{09D7DB0F-2153-15E9-CFEF-3C43026ED969}"/>
              </a:ext>
            </a:extLst>
          </p:cNvPr>
          <p:cNvSpPr txBox="1"/>
          <p:nvPr/>
        </p:nvSpPr>
        <p:spPr>
          <a:xfrm>
            <a:off x="7794464" y="5029210"/>
            <a:ext cx="1016625" cy="369332"/>
          </a:xfrm>
          <a:prstGeom prst="rect">
            <a:avLst/>
          </a:prstGeom>
          <a:solidFill>
            <a:srgbClr val="92D050"/>
          </a:solidFill>
        </p:spPr>
        <p:txBody>
          <a:bodyPr wrap="none" rtlCol="0">
            <a:spAutoFit/>
          </a:bodyPr>
          <a:lstStyle/>
          <a:p>
            <a:r>
              <a:rPr lang="hi-IN" dirty="0"/>
              <a:t>अपेंडिक्स</a:t>
            </a:r>
            <a:endParaRPr lang="en-IN" dirty="0"/>
          </a:p>
        </p:txBody>
      </p:sp>
      <p:sp>
        <p:nvSpPr>
          <p:cNvPr id="19" name="TextBox 18">
            <a:extLst>
              <a:ext uri="{FF2B5EF4-FFF2-40B4-BE49-F238E27FC236}">
                <a16:creationId xmlns:a16="http://schemas.microsoft.com/office/drawing/2014/main" xmlns="" id="{FC34B4B1-A874-FF3A-37C6-FD8BCF4B5DE1}"/>
              </a:ext>
            </a:extLst>
          </p:cNvPr>
          <p:cNvSpPr txBox="1"/>
          <p:nvPr/>
        </p:nvSpPr>
        <p:spPr>
          <a:xfrm>
            <a:off x="8002854" y="5527067"/>
            <a:ext cx="532518" cy="369332"/>
          </a:xfrm>
          <a:prstGeom prst="rect">
            <a:avLst/>
          </a:prstGeom>
          <a:solidFill>
            <a:srgbClr val="0070C0"/>
          </a:solidFill>
        </p:spPr>
        <p:txBody>
          <a:bodyPr wrap="none" rtlCol="0">
            <a:spAutoFit/>
          </a:bodyPr>
          <a:lstStyle/>
          <a:p>
            <a:r>
              <a:rPr lang="hi-IN" dirty="0"/>
              <a:t>गुदा</a:t>
            </a:r>
            <a:endParaRPr lang="en-IN" dirty="0"/>
          </a:p>
        </p:txBody>
      </p:sp>
    </p:spTree>
    <p:extLst>
      <p:ext uri="{BB962C8B-B14F-4D97-AF65-F5344CB8AC3E}">
        <p14:creationId xmlns:p14="http://schemas.microsoft.com/office/powerpoint/2010/main" val="27972327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F43C2D3-DAA3-3713-49D1-95D50B729C17}"/>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B5DA95B1-1126-F593-8B9C-3FED38074389}"/>
              </a:ext>
            </a:extLst>
          </p:cNvPr>
          <p:cNvSpPr/>
          <p:nvPr/>
        </p:nvSpPr>
        <p:spPr>
          <a:xfrm>
            <a:off x="3639694" y="33779"/>
            <a:ext cx="55043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algn="just">
              <a:lnSpc>
                <a:spcPct val="115000"/>
              </a:lnSpc>
              <a:spcAft>
                <a:spcPts val="1000"/>
              </a:spcAft>
            </a:pPr>
            <a:endParaRPr lang="en-US" sz="2000" dirty="0">
              <a:latin typeface="Bookman Old Style" panose="02050604050505020204" pitchFamily="18" charset="0"/>
              <a:ea typeface="Times New Roman" panose="02020603050405020304" pitchFamily="18" charset="0"/>
              <a:cs typeface="Mangal" panose="02040503050203030202" pitchFamily="18" charset="0"/>
            </a:endParaRPr>
          </a:p>
          <a:p>
            <a:pPr algn="just">
              <a:lnSpc>
                <a:spcPct val="115000"/>
              </a:lnSpc>
              <a:spcAft>
                <a:spcPts val="1000"/>
              </a:spcAft>
            </a:pPr>
            <a:endParaRPr lang="en-US" sz="2000" dirty="0">
              <a:latin typeface="Bookman Old Style" panose="02050604050505020204" pitchFamily="18" charset="0"/>
              <a:ea typeface="Times New Roman" panose="02020603050405020304" pitchFamily="18" charset="0"/>
              <a:cs typeface="Mangal" panose="02040503050203030202" pitchFamily="18" charset="0"/>
            </a:endParaRPr>
          </a:p>
          <a:p>
            <a:pPr algn="just">
              <a:lnSpc>
                <a:spcPct val="115000"/>
              </a:lnSpc>
              <a:spcAft>
                <a:spcPts val="1000"/>
              </a:spcAft>
            </a:pPr>
            <a:endParaRPr lang="en-US" sz="2000" dirty="0">
              <a:latin typeface="Bookman Old Style" panose="02050604050505020204" pitchFamily="18" charset="0"/>
              <a:ea typeface="Times New Roman" panose="02020603050405020304" pitchFamily="18" charset="0"/>
              <a:cs typeface="Mangal" panose="02040503050203030202" pitchFamily="18" charset="0"/>
            </a:endParaRPr>
          </a:p>
          <a:p>
            <a:pPr algn="just">
              <a:lnSpc>
                <a:spcPct val="115000"/>
              </a:lnSpc>
              <a:spcAft>
                <a:spcPts val="1000"/>
              </a:spcAft>
            </a:pPr>
            <a:endParaRPr lang="en-US" sz="2000" dirty="0">
              <a:latin typeface="Bookman Old Style" panose="02050604050505020204" pitchFamily="18" charset="0"/>
              <a:ea typeface="Times New Roman" panose="02020603050405020304" pitchFamily="18" charset="0"/>
              <a:cs typeface="Mangal" panose="02040503050203030202" pitchFamily="18" charset="0"/>
            </a:endParaRPr>
          </a:p>
          <a:p>
            <a:pPr algn="just">
              <a:lnSpc>
                <a:spcPct val="115000"/>
              </a:lnSpc>
              <a:spcAft>
                <a:spcPts val="1000"/>
              </a:spcAft>
            </a:pPr>
            <a:r>
              <a:rPr lang="en-US" sz="2000" dirty="0">
                <a:latin typeface="Bookman Old Style" panose="02050604050505020204" pitchFamily="18" charset="0"/>
                <a:ea typeface="Times New Roman" panose="02020603050405020304" pitchFamily="18" charset="0"/>
                <a:cs typeface="Mangal" panose="02040503050203030202" pitchFamily="18" charset="0"/>
              </a:rPr>
              <a:t>IV] </a:t>
            </a:r>
            <a:r>
              <a:rPr lang="hi-IN" sz="2000" u="sng" dirty="0">
                <a:solidFill>
                  <a:srgbClr val="FF0000"/>
                </a:solidFill>
                <a:latin typeface="Bookman Old Style" panose="02050604050505020204" pitchFamily="18" charset="0"/>
                <a:ea typeface="Times New Roman" panose="02020603050405020304" pitchFamily="18" charset="0"/>
                <a:cs typeface="Mangal" panose="02040503050203030202" pitchFamily="18" charset="0"/>
              </a:rPr>
              <a:t>वसा </a:t>
            </a:r>
            <a:r>
              <a:rPr lang="en-US" sz="2000" dirty="0">
                <a:solidFill>
                  <a:srgbClr val="FF0000"/>
                </a:solidFill>
                <a:latin typeface="Bookman Old Style" panose="02050604050505020204" pitchFamily="18" charset="0"/>
                <a:ea typeface="Times New Roman" panose="02020603050405020304" pitchFamily="18" charset="0"/>
                <a:cs typeface="Mangal" panose="02040503050203030202" pitchFamily="18" charset="0"/>
              </a:rPr>
              <a:t>:</a:t>
            </a:r>
            <a:endParaRPr lang="en-IN" sz="2000" dirty="0">
              <a:latin typeface="Calibri" panose="020F0502020204030204" pitchFamily="34" charset="0"/>
              <a:ea typeface="Times New Roman" panose="02020603050405020304" pitchFamily="18" charset="0"/>
              <a:cs typeface="Mangal" panose="02040503050203030202" pitchFamily="18" charset="0"/>
            </a:endParaRPr>
          </a:p>
          <a:p>
            <a:pPr algn="just">
              <a:lnSpc>
                <a:spcPct val="115000"/>
              </a:lnSpc>
              <a:spcAft>
                <a:spcPts val="1000"/>
              </a:spcAft>
            </a:pPr>
            <a:r>
              <a:rPr lang="hi-IN" sz="2000" dirty="0">
                <a:latin typeface="Bookman Old Style" panose="02050604050505020204" pitchFamily="18" charset="0"/>
                <a:ea typeface="Times New Roman" panose="02020603050405020304" pitchFamily="18" charset="0"/>
                <a:cs typeface="Mangal" panose="02040503050203030202" pitchFamily="18" charset="0"/>
              </a:rPr>
              <a:t>फैटी एसिड और ग्लिसरॉल लिम्फैटिक वाहिकाओं में अवशोषित हो जाते हैं और सिस्टर्नस चिल्ली के माध्यम से बाएं सबक्लेवियन नस तक पहुंचते हैं। </a:t>
            </a:r>
            <a:endParaRPr lang="en-IN" sz="2000" dirty="0">
              <a:latin typeface="Bookman Old Style" panose="02050604050505020204" pitchFamily="18" charset="0"/>
              <a:ea typeface="Times New Roman" panose="02020603050405020304" pitchFamily="18" charset="0"/>
              <a:cs typeface="Mangal" panose="02040503050203030202" pitchFamily="18" charset="0"/>
            </a:endParaRPr>
          </a:p>
          <a:p>
            <a:pPr algn="just">
              <a:lnSpc>
                <a:spcPct val="115000"/>
              </a:lnSpc>
              <a:spcAft>
                <a:spcPts val="1000"/>
              </a:spcAft>
            </a:pPr>
            <a:r>
              <a:rPr lang="hi-IN" sz="2000" dirty="0">
                <a:latin typeface="Bookman Old Style" panose="02050604050505020204" pitchFamily="18" charset="0"/>
                <a:ea typeface="Times New Roman" panose="02020603050405020304" pitchFamily="18" charset="0"/>
                <a:cs typeface="Mangal" panose="02040503050203030202" pitchFamily="18" charset="0"/>
              </a:rPr>
              <a:t>वसा शरीर को गर्मी और ऊर्जा प्रदान करने के लिए उपयोग होती है। ये पोषक तत्वों को शरीर में स्टोर करने का भी एक माध्यम हैं।</a:t>
            </a:r>
            <a:endParaRPr lang="en-IN" sz="20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2" name="Duties of…">
            <a:extLst>
              <a:ext uri="{FF2B5EF4-FFF2-40B4-BE49-F238E27FC236}">
                <a16:creationId xmlns:a16="http://schemas.microsoft.com/office/drawing/2014/main" xmlns="" id="{00003919-8096-D34E-9CD7-4437A690E5F1}"/>
              </a:ext>
            </a:extLst>
          </p:cNvPr>
          <p:cNvSpPr txBox="1"/>
          <p:nvPr/>
        </p:nvSpPr>
        <p:spPr>
          <a:xfrm>
            <a:off x="352880" y="2786719"/>
            <a:ext cx="3123185" cy="44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018" tIns="22018" rIns="22018" bIns="22018">
            <a:spAutoFit/>
          </a:bodyPr>
          <a:lstStyle/>
          <a:p>
            <a:pPr algn="ctr">
              <a:lnSpc>
                <a:spcPct val="115000"/>
              </a:lnSpc>
              <a:spcAft>
                <a:spcPts val="750"/>
              </a:spcAft>
            </a:pP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791A5093-8342-39F5-C340-1989D90CACC6}"/>
              </a:ext>
            </a:extLst>
          </p:cNvPr>
          <p:cNvSpPr txBox="1"/>
          <p:nvPr/>
        </p:nvSpPr>
        <p:spPr>
          <a:xfrm>
            <a:off x="3958264" y="2433373"/>
            <a:ext cx="3814733" cy="286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018" tIns="22018" rIns="22018" bIns="22018">
            <a:spAutoFit/>
          </a:bodyPr>
          <a:lstStyle/>
          <a:p>
            <a:pPr marL="276894" indent="-276894">
              <a:spcBef>
                <a:spcPts val="366"/>
              </a:spcBef>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lang="en-GB" sz="1576"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78EF218D-F7C1-9231-0DD4-096E3891128B}"/>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E07485CC-2E45-2928-3444-9ED68F30EB46}"/>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6" name="Content Placeholder 2">
            <a:extLst>
              <a:ext uri="{FF2B5EF4-FFF2-40B4-BE49-F238E27FC236}">
                <a16:creationId xmlns:a16="http://schemas.microsoft.com/office/drawing/2014/main" xmlns="" id="{74925A3D-7D4D-2FF8-0F64-1A07657DAA03}"/>
              </a:ext>
            </a:extLst>
          </p:cNvPr>
          <p:cNvSpPr txBox="1">
            <a:spLocks/>
          </p:cNvSpPr>
          <p:nvPr/>
        </p:nvSpPr>
        <p:spPr>
          <a:xfrm>
            <a:off x="4038599" y="1219200"/>
            <a:ext cx="5181601" cy="17907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endParaRPr lang="en-US" dirty="0"/>
          </a:p>
        </p:txBody>
      </p:sp>
      <p:sp>
        <p:nvSpPr>
          <p:cNvPr id="8" name="TextBox 7">
            <a:extLst>
              <a:ext uri="{FF2B5EF4-FFF2-40B4-BE49-F238E27FC236}">
                <a16:creationId xmlns:a16="http://schemas.microsoft.com/office/drawing/2014/main" xmlns="" id="{13877B01-BD84-0CB3-1193-1A23B5027211}"/>
              </a:ext>
            </a:extLst>
          </p:cNvPr>
          <p:cNvSpPr txBox="1"/>
          <p:nvPr/>
        </p:nvSpPr>
        <p:spPr>
          <a:xfrm>
            <a:off x="350009" y="2419233"/>
            <a:ext cx="2609633" cy="1077218"/>
          </a:xfrm>
          <a:prstGeom prst="rect">
            <a:avLst/>
          </a:prstGeom>
          <a:noFill/>
        </p:spPr>
        <p:txBody>
          <a:bodyPr wrap="square">
            <a:spAutoFit/>
          </a:bodyPr>
          <a:lstStyle/>
          <a:p>
            <a:pPr algn="ctr"/>
            <a:r>
              <a:rPr lang="hi-IN" sz="3200" b="1" u="sng" dirty="0">
                <a:solidFill>
                  <a:srgbClr val="FF0000"/>
                </a:solidFill>
              </a:rPr>
              <a:t>उपयोग</a:t>
            </a:r>
            <a:r>
              <a:rPr lang="en-US" sz="3200" b="1" u="sng" dirty="0">
                <a:solidFill>
                  <a:srgbClr val="FF0000"/>
                </a:solidFill>
              </a:rPr>
              <a:t> </a:t>
            </a:r>
            <a:r>
              <a:rPr lang="en-GB" sz="3200" b="1" u="sng" dirty="0">
                <a:solidFill>
                  <a:srgbClr val="FF0000"/>
                </a:solidFill>
              </a:rPr>
              <a:t> </a:t>
            </a:r>
          </a:p>
          <a:p>
            <a:pPr algn="ctr"/>
            <a:r>
              <a:rPr lang="en-US" sz="3200" b="1" u="sng" dirty="0">
                <a:solidFill>
                  <a:srgbClr val="FF0000"/>
                </a:solidFill>
              </a:rPr>
              <a:t> </a:t>
            </a:r>
            <a:r>
              <a:rPr lang="en-GB" sz="3200" b="1" u="sng" dirty="0">
                <a:solidFill>
                  <a:srgbClr val="FF0000"/>
                </a:solidFill>
              </a:rPr>
              <a:t> </a:t>
            </a:r>
          </a:p>
        </p:txBody>
      </p:sp>
      <p:sp>
        <p:nvSpPr>
          <p:cNvPr id="4" name="Content Placeholder 2">
            <a:extLst>
              <a:ext uri="{FF2B5EF4-FFF2-40B4-BE49-F238E27FC236}">
                <a16:creationId xmlns:a16="http://schemas.microsoft.com/office/drawing/2014/main" xmlns="" id="{CEDE3062-D3F0-6B85-8565-E642C2AED11A}"/>
              </a:ext>
            </a:extLst>
          </p:cNvPr>
          <p:cNvSpPr txBox="1">
            <a:spLocks/>
          </p:cNvSpPr>
          <p:nvPr/>
        </p:nvSpPr>
        <p:spPr>
          <a:xfrm>
            <a:off x="3877840" y="1219200"/>
            <a:ext cx="5118297" cy="5562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endParaRPr lang="en-GB" sz="100" dirty="0"/>
          </a:p>
        </p:txBody>
      </p:sp>
      <p:sp>
        <p:nvSpPr>
          <p:cNvPr id="7" name="Content Placeholder 2">
            <a:extLst>
              <a:ext uri="{FF2B5EF4-FFF2-40B4-BE49-F238E27FC236}">
                <a16:creationId xmlns:a16="http://schemas.microsoft.com/office/drawing/2014/main" xmlns="" id="{823679AA-5675-D40E-3F5A-B14155720271}"/>
              </a:ext>
            </a:extLst>
          </p:cNvPr>
          <p:cNvSpPr txBox="1">
            <a:spLocks/>
          </p:cNvSpPr>
          <p:nvPr/>
        </p:nvSpPr>
        <p:spPr>
          <a:xfrm>
            <a:off x="3636823" y="2786719"/>
            <a:ext cx="5504306" cy="403750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solidFill>
                  <a:srgbClr val="002060"/>
                </a:solidFill>
              </a:rPr>
              <a:t> </a:t>
            </a:r>
            <a:endParaRPr lang="en-IN" sz="2400" dirty="0">
              <a:solidFill>
                <a:srgbClr val="002060"/>
              </a:solidFill>
            </a:endParaRPr>
          </a:p>
        </p:txBody>
      </p:sp>
    </p:spTree>
    <p:extLst>
      <p:ext uri="{BB962C8B-B14F-4D97-AF65-F5344CB8AC3E}">
        <p14:creationId xmlns:p14="http://schemas.microsoft.com/office/powerpoint/2010/main" val="17528426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AF0EBC1-7167-78F5-D2D3-EB84F0A29C2D}"/>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A892A357-5EBB-3425-F512-21D4AFD3468D}"/>
              </a:ext>
            </a:extLst>
          </p:cNvPr>
          <p:cNvSpPr/>
          <p:nvPr/>
        </p:nvSpPr>
        <p:spPr>
          <a:xfrm>
            <a:off x="3639694" y="33779"/>
            <a:ext cx="55043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algn="ctr">
              <a:defRPr/>
            </a:pPr>
            <a:endParaRPr lang="en-IN" sz="2000" b="1" dirty="0">
              <a:solidFill>
                <a:srgbClr val="FF0000"/>
              </a:solidFill>
            </a:endParaRPr>
          </a:p>
          <a:p>
            <a:pPr algn="ctr">
              <a:defRPr/>
            </a:pPr>
            <a:endParaRPr lang="en-IN" sz="2000" b="1" dirty="0">
              <a:solidFill>
                <a:srgbClr val="FF0000"/>
              </a:solidFill>
            </a:endParaRPr>
          </a:p>
          <a:p>
            <a:pPr algn="ctr">
              <a:defRPr/>
            </a:pPr>
            <a:endParaRPr lang="en-IN" sz="2000" b="1" dirty="0">
              <a:solidFill>
                <a:srgbClr val="FF0000"/>
              </a:solidFill>
            </a:endParaRPr>
          </a:p>
          <a:p>
            <a:pPr algn="ctr">
              <a:defRPr/>
            </a:pPr>
            <a:endParaRPr lang="en-IN" sz="2000" b="1" dirty="0">
              <a:solidFill>
                <a:srgbClr val="FF0000"/>
              </a:solidFill>
            </a:endParaRPr>
          </a:p>
          <a:p>
            <a:pPr algn="ctr">
              <a:defRPr/>
            </a:pPr>
            <a:endParaRPr lang="en-IN" sz="2000" b="1" dirty="0">
              <a:solidFill>
                <a:srgbClr val="FF0000"/>
              </a:solidFill>
            </a:endParaRPr>
          </a:p>
          <a:p>
            <a:pPr algn="ctr">
              <a:defRPr/>
            </a:pPr>
            <a:endParaRPr lang="en-IN" sz="2000" b="1" dirty="0">
              <a:solidFill>
                <a:srgbClr val="FF0000"/>
              </a:solidFill>
            </a:endParaRPr>
          </a:p>
          <a:p>
            <a:pPr algn="ctr">
              <a:defRPr/>
            </a:pPr>
            <a:endParaRPr lang="en-IN" sz="2000" b="1" dirty="0">
              <a:solidFill>
                <a:srgbClr val="FF0000"/>
              </a:solidFill>
            </a:endParaRPr>
          </a:p>
          <a:p>
            <a:pPr algn="ctr">
              <a:defRPr/>
            </a:pPr>
            <a:endParaRPr lang="en-IN" sz="2000" b="1" dirty="0">
              <a:solidFill>
                <a:srgbClr val="FF0000"/>
              </a:solidFill>
            </a:endParaRPr>
          </a:p>
          <a:p>
            <a:pPr algn="ctr">
              <a:defRPr/>
            </a:pPr>
            <a:r>
              <a:rPr lang="en-IN" sz="8800" b="1" dirty="0">
                <a:solidFill>
                  <a:srgbClr val="FF0000"/>
                </a:solidFill>
              </a:rPr>
              <a:t>?</a:t>
            </a:r>
          </a:p>
          <a:p>
            <a:pPr algn="ctr">
              <a:defRPr/>
            </a:pPr>
            <a:endParaRPr lang="en-IN" sz="2000" b="1" dirty="0">
              <a:solidFill>
                <a:srgbClr val="FF0000"/>
              </a:solidFill>
            </a:endParaRPr>
          </a:p>
        </p:txBody>
      </p:sp>
      <p:sp>
        <p:nvSpPr>
          <p:cNvPr id="222" name="Duties of…">
            <a:extLst>
              <a:ext uri="{FF2B5EF4-FFF2-40B4-BE49-F238E27FC236}">
                <a16:creationId xmlns:a16="http://schemas.microsoft.com/office/drawing/2014/main" xmlns="" id="{3A966919-99F5-9EE3-09B4-370C7ED46801}"/>
              </a:ext>
            </a:extLst>
          </p:cNvPr>
          <p:cNvSpPr txBox="1"/>
          <p:nvPr/>
        </p:nvSpPr>
        <p:spPr>
          <a:xfrm>
            <a:off x="352880" y="2786719"/>
            <a:ext cx="3123185" cy="44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018" tIns="22018" rIns="22018" bIns="22018">
            <a:spAutoFit/>
          </a:bodyPr>
          <a:lstStyle/>
          <a:p>
            <a:pPr algn="ctr">
              <a:lnSpc>
                <a:spcPct val="115000"/>
              </a:lnSpc>
              <a:spcAft>
                <a:spcPts val="750"/>
              </a:spcAft>
            </a:pP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E1C0848F-198C-9BAB-7167-EC49EF03146E}"/>
              </a:ext>
            </a:extLst>
          </p:cNvPr>
          <p:cNvSpPr txBox="1"/>
          <p:nvPr/>
        </p:nvSpPr>
        <p:spPr>
          <a:xfrm>
            <a:off x="3958264" y="2433373"/>
            <a:ext cx="3814733" cy="286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018" tIns="22018" rIns="22018" bIns="22018">
            <a:spAutoFit/>
          </a:bodyPr>
          <a:lstStyle/>
          <a:p>
            <a:pPr marL="276894" indent="-276894">
              <a:spcBef>
                <a:spcPts val="366"/>
              </a:spcBef>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lang="en-GB" sz="1576"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1EADCB45-8467-D9A9-444D-1E77ACB3BE29}"/>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4A23049F-E30F-46D6-7657-3837A59A5208}"/>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6" name="Content Placeholder 2">
            <a:extLst>
              <a:ext uri="{FF2B5EF4-FFF2-40B4-BE49-F238E27FC236}">
                <a16:creationId xmlns:a16="http://schemas.microsoft.com/office/drawing/2014/main" xmlns="" id="{3F201342-677C-E55C-B9A3-C68B046132D8}"/>
              </a:ext>
            </a:extLst>
          </p:cNvPr>
          <p:cNvSpPr txBox="1">
            <a:spLocks/>
          </p:cNvSpPr>
          <p:nvPr/>
        </p:nvSpPr>
        <p:spPr>
          <a:xfrm>
            <a:off x="4038599" y="1219200"/>
            <a:ext cx="5181601" cy="17907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endParaRPr lang="en-US" dirty="0"/>
          </a:p>
        </p:txBody>
      </p:sp>
      <p:sp>
        <p:nvSpPr>
          <p:cNvPr id="8" name="TextBox 7">
            <a:extLst>
              <a:ext uri="{FF2B5EF4-FFF2-40B4-BE49-F238E27FC236}">
                <a16:creationId xmlns:a16="http://schemas.microsoft.com/office/drawing/2014/main" xmlns="" id="{57FF8ED2-8218-E1A2-1ADE-FAA319B25B29}"/>
              </a:ext>
            </a:extLst>
          </p:cNvPr>
          <p:cNvSpPr txBox="1"/>
          <p:nvPr/>
        </p:nvSpPr>
        <p:spPr>
          <a:xfrm>
            <a:off x="606879" y="2396686"/>
            <a:ext cx="2609633" cy="584775"/>
          </a:xfrm>
          <a:prstGeom prst="rect">
            <a:avLst/>
          </a:prstGeom>
          <a:noFill/>
        </p:spPr>
        <p:txBody>
          <a:bodyPr wrap="square">
            <a:spAutoFit/>
          </a:bodyPr>
          <a:lstStyle/>
          <a:p>
            <a:pPr algn="ctr"/>
            <a:r>
              <a:rPr lang="hi-IN" sz="3200" b="1" dirty="0">
                <a:solidFill>
                  <a:srgbClr val="FF0000"/>
                </a:solidFill>
              </a:rPr>
              <a:t>कोई प्रश्न</a:t>
            </a:r>
            <a:r>
              <a:rPr lang="en-GB" sz="3200" b="1" u="sng" dirty="0">
                <a:solidFill>
                  <a:srgbClr val="FF0000"/>
                </a:solidFill>
              </a:rPr>
              <a:t> </a:t>
            </a:r>
          </a:p>
        </p:txBody>
      </p:sp>
      <p:sp>
        <p:nvSpPr>
          <p:cNvPr id="4" name="Content Placeholder 2">
            <a:extLst>
              <a:ext uri="{FF2B5EF4-FFF2-40B4-BE49-F238E27FC236}">
                <a16:creationId xmlns:a16="http://schemas.microsoft.com/office/drawing/2014/main" xmlns="" id="{427DE0BA-0E8F-2A4B-2DC3-EAA5CD2D3606}"/>
              </a:ext>
            </a:extLst>
          </p:cNvPr>
          <p:cNvSpPr txBox="1">
            <a:spLocks/>
          </p:cNvSpPr>
          <p:nvPr/>
        </p:nvSpPr>
        <p:spPr>
          <a:xfrm>
            <a:off x="3877840" y="1219200"/>
            <a:ext cx="5118297" cy="5562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endParaRPr lang="en-GB" sz="100" dirty="0"/>
          </a:p>
        </p:txBody>
      </p:sp>
      <p:sp>
        <p:nvSpPr>
          <p:cNvPr id="7" name="Content Placeholder 2">
            <a:extLst>
              <a:ext uri="{FF2B5EF4-FFF2-40B4-BE49-F238E27FC236}">
                <a16:creationId xmlns:a16="http://schemas.microsoft.com/office/drawing/2014/main" xmlns="" id="{E21A7260-5B52-2182-88B9-6E260D6A1B19}"/>
              </a:ext>
            </a:extLst>
          </p:cNvPr>
          <p:cNvSpPr txBox="1">
            <a:spLocks/>
          </p:cNvSpPr>
          <p:nvPr/>
        </p:nvSpPr>
        <p:spPr>
          <a:xfrm>
            <a:off x="3636823" y="2786719"/>
            <a:ext cx="5504306" cy="403750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solidFill>
                  <a:srgbClr val="002060"/>
                </a:solidFill>
              </a:rPr>
              <a:t> </a:t>
            </a:r>
            <a:endParaRPr lang="en-IN" sz="2400" dirty="0">
              <a:solidFill>
                <a:srgbClr val="002060"/>
              </a:solidFill>
            </a:endParaRPr>
          </a:p>
        </p:txBody>
      </p:sp>
    </p:spTree>
    <p:extLst>
      <p:ext uri="{BB962C8B-B14F-4D97-AF65-F5344CB8AC3E}">
        <p14:creationId xmlns:p14="http://schemas.microsoft.com/office/powerpoint/2010/main" val="11706762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563C118-EA41-15B8-AA1D-80A05D0C9C3F}"/>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CA547628-1AD5-A8BD-F258-7F36113BDC32}"/>
              </a:ext>
            </a:extLst>
          </p:cNvPr>
          <p:cNvSpPr/>
          <p:nvPr/>
        </p:nvSpPr>
        <p:spPr>
          <a:xfrm>
            <a:off x="3715894" y="867666"/>
            <a:ext cx="5428106" cy="5140288"/>
          </a:xfrm>
          <a:prstGeom prst="roundRect">
            <a:avLst>
              <a:gd name="adj" fmla="val 1583"/>
            </a:avLst>
          </a:prstGeom>
          <a:solidFill>
            <a:srgbClr val="EAEAEA"/>
          </a:solidFill>
          <a:ln w="12700">
            <a:miter lim="400000"/>
          </a:ln>
        </p:spPr>
        <p:txBody>
          <a:bodyPr lIns="22018" tIns="22018" rIns="22018" bIns="22018"/>
          <a:lstStyle/>
          <a:p>
            <a:endParaRPr sz="1350">
              <a:latin typeface="Open Sans"/>
            </a:endParaRPr>
          </a:p>
        </p:txBody>
      </p:sp>
      <p:sp>
        <p:nvSpPr>
          <p:cNvPr id="223" name="Ensure your safety and the safety of your crew, the patient, and bystanders…">
            <a:extLst>
              <a:ext uri="{FF2B5EF4-FFF2-40B4-BE49-F238E27FC236}">
                <a16:creationId xmlns:a16="http://schemas.microsoft.com/office/drawing/2014/main" xmlns="" id="{32F21841-3EA0-D976-E6A6-969F3A9AAB69}"/>
              </a:ext>
            </a:extLst>
          </p:cNvPr>
          <p:cNvSpPr txBox="1"/>
          <p:nvPr/>
        </p:nvSpPr>
        <p:spPr>
          <a:xfrm>
            <a:off x="3958264" y="2433373"/>
            <a:ext cx="3814733" cy="286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018" tIns="22018" rIns="22018" bIns="22018">
            <a:spAutoFit/>
          </a:bodyPr>
          <a:lstStyle/>
          <a:p>
            <a:pPr marL="276894" indent="-276894">
              <a:spcBef>
                <a:spcPts val="366"/>
              </a:spcBef>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lang="en-GB" sz="1576"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1666FDF9-9B90-DDAE-E89B-4AB5ADDD66A6}"/>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4" name="Picture 3">
            <a:extLst>
              <a:ext uri="{FF2B5EF4-FFF2-40B4-BE49-F238E27FC236}">
                <a16:creationId xmlns:a16="http://schemas.microsoft.com/office/drawing/2014/main" xmlns="" id="{E9A42595-02DD-FF2B-7A58-3C068DDDA46E}"/>
              </a:ext>
            </a:extLst>
          </p:cNvPr>
          <p:cNvPicPr>
            <a:picLocks noChangeAspect="1"/>
          </p:cNvPicPr>
          <p:nvPr/>
        </p:nvPicPr>
        <p:blipFill>
          <a:blip r:embed="rId3" cstate="print"/>
          <a:stretch>
            <a:fillRect/>
          </a:stretch>
        </p:blipFill>
        <p:spPr>
          <a:xfrm>
            <a:off x="6101415" y="5087890"/>
            <a:ext cx="984679" cy="195817"/>
          </a:xfrm>
          <a:prstGeom prst="rect">
            <a:avLst/>
          </a:prstGeom>
        </p:spPr>
      </p:pic>
      <p:pic>
        <p:nvPicPr>
          <p:cNvPr id="3" name="Picture 2">
            <a:extLst>
              <a:ext uri="{FF2B5EF4-FFF2-40B4-BE49-F238E27FC236}">
                <a16:creationId xmlns:a16="http://schemas.microsoft.com/office/drawing/2014/main" xmlns="" id="{57CFDBB0-76E4-90E4-5259-F2B544C3BF69}"/>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8" name="Rectangle 7">
            <a:extLst>
              <a:ext uri="{FF2B5EF4-FFF2-40B4-BE49-F238E27FC236}">
                <a16:creationId xmlns:a16="http://schemas.microsoft.com/office/drawing/2014/main" xmlns="" id="{CCAAA3D3-621B-0017-0B06-34E7EB8D7049}"/>
              </a:ext>
            </a:extLst>
          </p:cNvPr>
          <p:cNvSpPr/>
          <p:nvPr/>
        </p:nvSpPr>
        <p:spPr>
          <a:xfrm>
            <a:off x="3866029" y="1234247"/>
            <a:ext cx="5277971" cy="911788"/>
          </a:xfrm>
          <a:prstGeom prst="rect">
            <a:avLst/>
          </a:prstGeom>
        </p:spPr>
        <p:txBody>
          <a:bodyPr wrap="square">
            <a:spAutoFit/>
          </a:bodyPr>
          <a:lstStyle>
            <a:lvl1pPr marL="5715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79388">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05000"/>
              </a:lnSpc>
              <a:spcBef>
                <a:spcPts val="891"/>
              </a:spcBef>
            </a:pPr>
            <a:endParaRPr lang="en-US" altLang="en-US" sz="2100" dirty="0">
              <a:solidFill>
                <a:srgbClr val="002060"/>
              </a:solidFill>
              <a:latin typeface="Times New Roman" panose="02020603050405020304" pitchFamily="18" charset="0"/>
              <a:ea typeface="Trebuchet MS" panose="020B0603020202020204" pitchFamily="34" charset="0"/>
              <a:cs typeface="Times New Roman" panose="02020603050405020304" pitchFamily="18" charset="0"/>
            </a:endParaRPr>
          </a:p>
          <a:p>
            <a:pPr algn="just" eaLnBrk="1" hangingPunct="1">
              <a:spcBef>
                <a:spcPct val="30000"/>
              </a:spcBef>
            </a:pPr>
            <a:endParaRPr lang="en-US" altLang="en-US" sz="2400" b="1" dirty="0">
              <a:solidFill>
                <a:srgbClr val="002060"/>
              </a:solidFill>
            </a:endParaRPr>
          </a:p>
        </p:txBody>
      </p:sp>
      <p:sp>
        <p:nvSpPr>
          <p:cNvPr id="11" name="Content Placeholder 2">
            <a:extLst>
              <a:ext uri="{FF2B5EF4-FFF2-40B4-BE49-F238E27FC236}">
                <a16:creationId xmlns:a16="http://schemas.microsoft.com/office/drawing/2014/main" xmlns="" id="{CB186CE2-D5B4-D376-6756-F67D449BA0A5}"/>
              </a:ext>
            </a:extLst>
          </p:cNvPr>
          <p:cNvSpPr txBox="1">
            <a:spLocks/>
          </p:cNvSpPr>
          <p:nvPr/>
        </p:nvSpPr>
        <p:spPr>
          <a:xfrm>
            <a:off x="80682" y="1627361"/>
            <a:ext cx="3583642" cy="28003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endParaRPr lang="en-IN" sz="6600" b="1" kern="10" dirty="0">
              <a:ln w="12700">
                <a:solidFill>
                  <a:srgbClr val="EAEAEA"/>
                </a:solidFill>
                <a:round/>
                <a:headEnd/>
                <a:tailEnd/>
              </a:ln>
              <a:solidFill>
                <a:srgbClr val="002060"/>
              </a:solidFill>
              <a:effectLst>
                <a:outerShdw dist="35921" dir="2700000" sy="50000" kx="2115830" algn="bl" rotWithShape="0">
                  <a:srgbClr val="C0C0C0">
                    <a:alpha val="80000"/>
                  </a:srgbClr>
                </a:outerShdw>
              </a:effectLst>
              <a:latin typeface="Arial Black"/>
            </a:endParaRPr>
          </a:p>
          <a:p>
            <a:pPr marL="0" indent="0" algn="ctr">
              <a:buNone/>
              <a:defRPr/>
            </a:pPr>
            <a:r>
              <a:rPr lang="hi-IN" sz="5400" b="1" kern="10">
                <a:ln w="12700">
                  <a:solidFill>
                    <a:srgbClr val="EAEAEA"/>
                  </a:solidFill>
                  <a:round/>
                  <a:headEnd/>
                  <a:tailEnd/>
                </a:ln>
                <a:solidFill>
                  <a:srgbClr val="FF0000"/>
                </a:solidFill>
                <a:effectLst>
                  <a:outerShdw dist="35921" dir="2700000" sy="50000" kx="2115830" algn="bl" rotWithShape="0">
                    <a:srgbClr val="C0C0C0">
                      <a:alpha val="80000"/>
                    </a:srgbClr>
                  </a:outerShdw>
                </a:effectLst>
                <a:latin typeface="Arial Black"/>
              </a:rPr>
              <a:t>धन्यवाद</a:t>
            </a:r>
            <a:endParaRPr lang="en-IN" sz="2400" dirty="0"/>
          </a:p>
        </p:txBody>
      </p:sp>
      <p:pic>
        <p:nvPicPr>
          <p:cNvPr id="12" name="Picture 3">
            <a:extLst>
              <a:ext uri="{FF2B5EF4-FFF2-40B4-BE49-F238E27FC236}">
                <a16:creationId xmlns:a16="http://schemas.microsoft.com/office/drawing/2014/main" xmlns="" id="{388992D3-7625-D28A-E5F3-26C22F9FFE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4459" y="964827"/>
            <a:ext cx="5248859" cy="4935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7087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975D14D-1217-CCAA-59EC-C940E1065018}"/>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7A251CD1-440D-525F-4C6B-34F24952243E}"/>
              </a:ext>
            </a:extLst>
          </p:cNvPr>
          <p:cNvSpPr/>
          <p:nvPr/>
        </p:nvSpPr>
        <p:spPr>
          <a:xfrm>
            <a:off x="3864852" y="0"/>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lvl="0">
              <a:tabLst>
                <a:tab pos="457200" algn="l"/>
              </a:tabLst>
            </a:pPr>
            <a:endParaRPr lang="en-IN" sz="1400" dirty="0">
              <a:solidFill>
                <a:srgbClr val="00B0F0"/>
              </a:solidFill>
              <a:latin typeface="Arial" pitchFamily="34" charset="0"/>
              <a:ea typeface="Times New Roman" panose="02020603050405020304" pitchFamily="18" charset="0"/>
              <a:cs typeface="Arial" pitchFamily="34" charset="0"/>
            </a:endParaRPr>
          </a:p>
        </p:txBody>
      </p:sp>
      <p:sp>
        <p:nvSpPr>
          <p:cNvPr id="222" name="Duties of…">
            <a:extLst>
              <a:ext uri="{FF2B5EF4-FFF2-40B4-BE49-F238E27FC236}">
                <a16:creationId xmlns:a16="http://schemas.microsoft.com/office/drawing/2014/main" xmlns="" id="{FE068963-FCDD-4EBB-09A1-230DE93E2340}"/>
              </a:ext>
            </a:extLst>
          </p:cNvPr>
          <p:cNvSpPr txBox="1"/>
          <p:nvPr/>
        </p:nvSpPr>
        <p:spPr>
          <a:xfrm>
            <a:off x="352880" y="2786719"/>
            <a:ext cx="3123185" cy="44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018" tIns="22018" rIns="22018" bIns="22018">
            <a:spAutoFit/>
          </a:bodyPr>
          <a:lstStyle/>
          <a:p>
            <a:pPr algn="ctr">
              <a:lnSpc>
                <a:spcPct val="115000"/>
              </a:lnSpc>
              <a:spcAft>
                <a:spcPts val="750"/>
              </a:spcAft>
            </a:pPr>
            <a:r>
              <a:rPr lang="hi-IN" sz="24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पाचन तंत्र</a:t>
            </a:r>
          </a:p>
        </p:txBody>
      </p:sp>
      <p:sp>
        <p:nvSpPr>
          <p:cNvPr id="223" name="Ensure your safety and the safety of your crew, the patient, and bystanders…">
            <a:extLst>
              <a:ext uri="{FF2B5EF4-FFF2-40B4-BE49-F238E27FC236}">
                <a16:creationId xmlns:a16="http://schemas.microsoft.com/office/drawing/2014/main" xmlns="" id="{90497E15-1A0F-51C0-6B94-60EAEEDC8DDE}"/>
              </a:ext>
            </a:extLst>
          </p:cNvPr>
          <p:cNvSpPr txBox="1"/>
          <p:nvPr/>
        </p:nvSpPr>
        <p:spPr>
          <a:xfrm>
            <a:off x="3958264" y="2433373"/>
            <a:ext cx="3814733" cy="286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018" tIns="22018" rIns="22018" bIns="22018">
            <a:spAutoFit/>
          </a:bodyPr>
          <a:lstStyle/>
          <a:p>
            <a:pPr marL="276894" indent="-276894">
              <a:spcBef>
                <a:spcPts val="366"/>
              </a:spcBef>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lang="en-GB" sz="1576"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D43D1995-27ED-B4B0-39F0-C155AAE2B745}"/>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9ACF4801-F920-7E19-38DD-20855EF97E06}"/>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6" name="Content Placeholder 2">
            <a:extLst>
              <a:ext uri="{FF2B5EF4-FFF2-40B4-BE49-F238E27FC236}">
                <a16:creationId xmlns:a16="http://schemas.microsoft.com/office/drawing/2014/main" xmlns="" id="{83308CD7-0762-050A-3F5C-95BD09F66DE0}"/>
              </a:ext>
            </a:extLst>
          </p:cNvPr>
          <p:cNvSpPr txBox="1">
            <a:spLocks/>
          </p:cNvSpPr>
          <p:nvPr/>
        </p:nvSpPr>
        <p:spPr>
          <a:xfrm>
            <a:off x="4038599" y="1219200"/>
            <a:ext cx="5181601" cy="17907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US" dirty="0"/>
              <a:t> I] </a:t>
            </a:r>
            <a:r>
              <a:rPr lang="hi-IN" u="sng" dirty="0">
                <a:solidFill>
                  <a:srgbClr val="FF0000"/>
                </a:solidFill>
              </a:rPr>
              <a:t>भोजन का सेवन</a:t>
            </a:r>
            <a:endParaRPr lang="en-IN" u="sng" dirty="0">
              <a:solidFill>
                <a:srgbClr val="FF0000"/>
              </a:solidFill>
            </a:endParaRPr>
          </a:p>
          <a:p>
            <a:pPr>
              <a:buNone/>
            </a:pPr>
            <a:r>
              <a:rPr lang="en-US" dirty="0"/>
              <a:t> </a:t>
            </a:r>
            <a:r>
              <a:rPr lang="hi-IN" sz="2800" dirty="0">
                <a:solidFill>
                  <a:srgbClr val="7030A0"/>
                </a:solidFill>
                <a:latin typeface="Arial" pitchFamily="34" charset="0"/>
                <a:ea typeface="Times New Roman" panose="02020603050405020304" pitchFamily="18" charset="0"/>
                <a:cs typeface="Arial" pitchFamily="34" charset="0"/>
              </a:rPr>
              <a:t>भोजन ग्रहण का मतलब है भोजन को पाचन तंत्र में लेना।</a:t>
            </a:r>
            <a:endParaRPr lang="en-US" dirty="0"/>
          </a:p>
        </p:txBody>
      </p:sp>
      <p:sp>
        <p:nvSpPr>
          <p:cNvPr id="8" name="Content Placeholder 2">
            <a:extLst>
              <a:ext uri="{FF2B5EF4-FFF2-40B4-BE49-F238E27FC236}">
                <a16:creationId xmlns:a16="http://schemas.microsoft.com/office/drawing/2014/main" xmlns="" id="{37B7BC46-236C-2A8C-9D8C-BB92C7216AF6}"/>
              </a:ext>
            </a:extLst>
          </p:cNvPr>
          <p:cNvSpPr txBox="1">
            <a:spLocks/>
          </p:cNvSpPr>
          <p:nvPr/>
        </p:nvSpPr>
        <p:spPr>
          <a:xfrm>
            <a:off x="3965840" y="2895600"/>
            <a:ext cx="5178160" cy="3810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lgn="just">
              <a:lnSpc>
                <a:spcPct val="115000"/>
              </a:lnSpc>
              <a:spcAft>
                <a:spcPts val="1000"/>
              </a:spcAft>
              <a:buNone/>
            </a:pPr>
            <a:r>
              <a:rPr lang="en-US" dirty="0">
                <a:ea typeface="Times New Roman" panose="02020603050405020304" pitchFamily="18" charset="0"/>
                <a:cs typeface="Mangal" panose="02040503050203030202" pitchFamily="18" charset="0"/>
              </a:rPr>
              <a:t>II]</a:t>
            </a:r>
            <a:r>
              <a:rPr lang="en-US" dirty="0">
                <a:solidFill>
                  <a:srgbClr val="FF0000"/>
                </a:solidFill>
                <a:ea typeface="Times New Roman" panose="02020603050405020304" pitchFamily="18" charset="0"/>
                <a:cs typeface="Mangal" panose="02040503050203030202" pitchFamily="18" charset="0"/>
              </a:rPr>
              <a:t> </a:t>
            </a:r>
            <a:r>
              <a:rPr lang="hi-IN" u="sng" dirty="0">
                <a:solidFill>
                  <a:srgbClr val="FF0000"/>
                </a:solidFill>
                <a:ea typeface="Times New Roman" panose="02020603050405020304" pitchFamily="18" charset="0"/>
                <a:cs typeface="Mangal" panose="02040503050203030202" pitchFamily="18" charset="0"/>
              </a:rPr>
              <a:t>पाचन</a:t>
            </a:r>
            <a:endParaRPr lang="en-IN" u="sng" dirty="0">
              <a:solidFill>
                <a:srgbClr val="FF0000"/>
              </a:solidFill>
              <a:ea typeface="Times New Roman" panose="02020603050405020304" pitchFamily="18" charset="0"/>
              <a:cs typeface="Mangal" panose="02040503050203030202" pitchFamily="18" charset="0"/>
            </a:endParaRPr>
          </a:p>
          <a:p>
            <a:pPr marL="114300" indent="0" algn="just">
              <a:lnSpc>
                <a:spcPct val="115000"/>
              </a:lnSpc>
              <a:spcAft>
                <a:spcPts val="1000"/>
              </a:spcAft>
              <a:buNone/>
            </a:pPr>
            <a:r>
              <a:rPr lang="en-US" u="sng" dirty="0">
                <a:solidFill>
                  <a:srgbClr val="00B0F0"/>
                </a:solidFill>
                <a:ea typeface="Times New Roman" panose="02020603050405020304" pitchFamily="18" charset="0"/>
                <a:cs typeface="Mangal" panose="02040503050203030202" pitchFamily="18" charset="0"/>
              </a:rPr>
              <a:t>PHYSICAL/</a:t>
            </a:r>
            <a:r>
              <a:rPr lang="hi-IN" u="sng" dirty="0">
                <a:solidFill>
                  <a:srgbClr val="00B0F0"/>
                </a:solidFill>
                <a:ea typeface="Times New Roman" panose="02020603050405020304" pitchFamily="18" charset="0"/>
                <a:cs typeface="Mangal" panose="02040503050203030202" pitchFamily="18" charset="0"/>
              </a:rPr>
              <a:t> भौतिक</a:t>
            </a:r>
            <a:r>
              <a:rPr lang="en-US" dirty="0">
                <a:solidFill>
                  <a:srgbClr val="00B0F0"/>
                </a:solidFill>
                <a:ea typeface="Times New Roman" panose="02020603050405020304" pitchFamily="18" charset="0"/>
                <a:cs typeface="Mangal" panose="02040503050203030202" pitchFamily="18" charset="0"/>
              </a:rPr>
              <a:t> –</a:t>
            </a:r>
            <a:endParaRPr lang="en-US" dirty="0">
              <a:solidFill>
                <a:srgbClr val="002060"/>
              </a:solidFill>
              <a:latin typeface="Arial" pitchFamily="34" charset="0"/>
              <a:ea typeface="Times New Roman" panose="02020603050405020304" pitchFamily="18" charset="0"/>
              <a:cs typeface="Arial" pitchFamily="34" charset="0"/>
            </a:endParaRPr>
          </a:p>
          <a:p>
            <a:pPr marL="457200" algn="just">
              <a:lnSpc>
                <a:spcPct val="115000"/>
              </a:lnSpc>
              <a:spcAft>
                <a:spcPts val="1000"/>
              </a:spcAft>
            </a:pPr>
            <a:r>
              <a:rPr lang="hi-IN" sz="2800" dirty="0">
                <a:solidFill>
                  <a:srgbClr val="002060"/>
                </a:solidFill>
                <a:latin typeface="Arial" pitchFamily="34" charset="0"/>
                <a:ea typeface="Times New Roman" panose="02020603050405020304" pitchFamily="18" charset="0"/>
                <a:cs typeface="Arial" pitchFamily="34" charset="0"/>
              </a:rPr>
              <a:t>यह भोजन को चबाने (मास्टिकेशन) और पाचन तंत्र की मांसपेशियों की क्रिया द्वारा भोजन के यांत्रिक पाचन से संबंधित है।</a:t>
            </a:r>
            <a:endParaRPr lang="en-IN" sz="3600" dirty="0">
              <a:solidFill>
                <a:srgbClr val="002060"/>
              </a:solidFill>
              <a:latin typeface="Arial" pitchFamily="34" charset="0"/>
              <a:ea typeface="Times New Roman" panose="02020603050405020304" pitchFamily="18" charset="0"/>
              <a:cs typeface="Arial" pitchFamily="34" charset="0"/>
            </a:endParaRPr>
          </a:p>
        </p:txBody>
      </p:sp>
    </p:spTree>
    <p:extLst>
      <p:ext uri="{BB962C8B-B14F-4D97-AF65-F5344CB8AC3E}">
        <p14:creationId xmlns:p14="http://schemas.microsoft.com/office/powerpoint/2010/main" val="300971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ABFCD38-8084-0BBA-E0A9-0D197B2ABEF1}"/>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C6AE863A-1044-4B26-122E-58DE30A2E088}"/>
              </a:ext>
            </a:extLst>
          </p:cNvPr>
          <p:cNvSpPr/>
          <p:nvPr/>
        </p:nvSpPr>
        <p:spPr>
          <a:xfrm>
            <a:off x="3864852" y="0"/>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lvl="0">
              <a:tabLst>
                <a:tab pos="457200" algn="l"/>
              </a:tabLst>
            </a:pPr>
            <a:endParaRPr lang="en-IN" sz="1400" dirty="0">
              <a:solidFill>
                <a:srgbClr val="00B0F0"/>
              </a:solidFill>
              <a:latin typeface="Arial" pitchFamily="34" charset="0"/>
              <a:ea typeface="Times New Roman" panose="02020603050405020304" pitchFamily="18" charset="0"/>
              <a:cs typeface="Arial" pitchFamily="34" charset="0"/>
            </a:endParaRPr>
          </a:p>
        </p:txBody>
      </p:sp>
      <p:sp>
        <p:nvSpPr>
          <p:cNvPr id="222" name="Duties of…">
            <a:extLst>
              <a:ext uri="{FF2B5EF4-FFF2-40B4-BE49-F238E27FC236}">
                <a16:creationId xmlns:a16="http://schemas.microsoft.com/office/drawing/2014/main" xmlns="" id="{EF292BB7-6036-CD56-FBB8-201D148F1430}"/>
              </a:ext>
            </a:extLst>
          </p:cNvPr>
          <p:cNvSpPr txBox="1"/>
          <p:nvPr/>
        </p:nvSpPr>
        <p:spPr>
          <a:xfrm>
            <a:off x="352880" y="2786719"/>
            <a:ext cx="3123185" cy="44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018" tIns="22018" rIns="22018" bIns="22018">
            <a:spAutoFit/>
          </a:bodyPr>
          <a:lstStyle/>
          <a:p>
            <a:pPr algn="ctr">
              <a:lnSpc>
                <a:spcPct val="115000"/>
              </a:lnSpc>
              <a:spcAft>
                <a:spcPts val="750"/>
              </a:spcAft>
            </a:pPr>
            <a:r>
              <a:rPr lang="hi-IN" sz="24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पाचन तंत्र</a:t>
            </a:r>
          </a:p>
        </p:txBody>
      </p:sp>
      <p:sp>
        <p:nvSpPr>
          <p:cNvPr id="223" name="Ensure your safety and the safety of your crew, the patient, and bystanders…">
            <a:extLst>
              <a:ext uri="{FF2B5EF4-FFF2-40B4-BE49-F238E27FC236}">
                <a16:creationId xmlns:a16="http://schemas.microsoft.com/office/drawing/2014/main" xmlns="" id="{1C663442-B0F3-AEFD-28F3-169DA87C3089}"/>
              </a:ext>
            </a:extLst>
          </p:cNvPr>
          <p:cNvSpPr txBox="1"/>
          <p:nvPr/>
        </p:nvSpPr>
        <p:spPr>
          <a:xfrm>
            <a:off x="3958264" y="2433373"/>
            <a:ext cx="3814733" cy="286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018" tIns="22018" rIns="22018" bIns="22018">
            <a:spAutoFit/>
          </a:bodyPr>
          <a:lstStyle/>
          <a:p>
            <a:pPr marL="276894" indent="-276894">
              <a:spcBef>
                <a:spcPts val="366"/>
              </a:spcBef>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lang="en-GB" sz="1576"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34088EF2-D0D1-7F3C-E82F-4E224A5DF28F}"/>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A1173DB4-C617-66A3-1B51-7667614B7805}"/>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6" name="Content Placeholder 2">
            <a:extLst>
              <a:ext uri="{FF2B5EF4-FFF2-40B4-BE49-F238E27FC236}">
                <a16:creationId xmlns:a16="http://schemas.microsoft.com/office/drawing/2014/main" xmlns="" id="{0D7B33F4-330A-4133-33B5-6864C8CF333D}"/>
              </a:ext>
            </a:extLst>
          </p:cNvPr>
          <p:cNvSpPr txBox="1">
            <a:spLocks/>
          </p:cNvSpPr>
          <p:nvPr/>
        </p:nvSpPr>
        <p:spPr>
          <a:xfrm>
            <a:off x="4038599" y="1219200"/>
            <a:ext cx="5181601" cy="17907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endParaRPr lang="en-US" dirty="0"/>
          </a:p>
        </p:txBody>
      </p:sp>
      <p:sp>
        <p:nvSpPr>
          <p:cNvPr id="9" name="TextBox 8">
            <a:extLst>
              <a:ext uri="{FF2B5EF4-FFF2-40B4-BE49-F238E27FC236}">
                <a16:creationId xmlns:a16="http://schemas.microsoft.com/office/drawing/2014/main" xmlns="" id="{D40CD28B-01D3-9C17-0E32-1418570CA706}"/>
              </a:ext>
            </a:extLst>
          </p:cNvPr>
          <p:cNvSpPr txBox="1"/>
          <p:nvPr/>
        </p:nvSpPr>
        <p:spPr>
          <a:xfrm>
            <a:off x="3950598" y="1312155"/>
            <a:ext cx="5269601" cy="3264483"/>
          </a:xfrm>
          <a:prstGeom prst="rect">
            <a:avLst/>
          </a:prstGeom>
          <a:solidFill>
            <a:srgbClr val="92D050"/>
          </a:solidFill>
        </p:spPr>
        <p:txBody>
          <a:bodyPr wrap="square" rtlCol="0">
            <a:spAutoFit/>
          </a:bodyPr>
          <a:lstStyle/>
          <a:p>
            <a:pPr marL="457200" algn="just">
              <a:lnSpc>
                <a:spcPct val="115000"/>
              </a:lnSpc>
              <a:spcAft>
                <a:spcPts val="1000"/>
              </a:spcAft>
            </a:pPr>
            <a:r>
              <a:rPr lang="en-US" sz="2800" b="1" u="sng" dirty="0">
                <a:solidFill>
                  <a:srgbClr val="00B0F0"/>
                </a:solidFill>
                <a:ea typeface="Times New Roman" panose="02020603050405020304" pitchFamily="18" charset="0"/>
                <a:cs typeface="Mangal" panose="02040503050203030202" pitchFamily="18" charset="0"/>
              </a:rPr>
              <a:t>CHEMICAL/</a:t>
            </a:r>
            <a:r>
              <a:rPr lang="hi-IN" sz="2800" b="1" u="sng" dirty="0">
                <a:solidFill>
                  <a:srgbClr val="00B0F0"/>
                </a:solidFill>
                <a:ea typeface="Times New Roman" panose="02020603050405020304" pitchFamily="18" charset="0"/>
                <a:cs typeface="Mangal" panose="02040503050203030202" pitchFamily="18" charset="0"/>
              </a:rPr>
              <a:t> रासायनिक</a:t>
            </a:r>
            <a:r>
              <a:rPr lang="en-US" sz="2800" b="1" dirty="0">
                <a:solidFill>
                  <a:srgbClr val="00B0F0"/>
                </a:solidFill>
                <a:ea typeface="Times New Roman" panose="02020603050405020304" pitchFamily="18" charset="0"/>
                <a:cs typeface="Mangal" panose="02040503050203030202" pitchFamily="18" charset="0"/>
              </a:rPr>
              <a:t> –</a:t>
            </a:r>
            <a:r>
              <a:rPr lang="en-US" sz="2800" b="1" dirty="0">
                <a:solidFill>
                  <a:srgbClr val="002060"/>
                </a:solidFill>
                <a:ea typeface="Times New Roman" panose="02020603050405020304" pitchFamily="18" charset="0"/>
                <a:cs typeface="Mangal" panose="02040503050203030202" pitchFamily="18" charset="0"/>
              </a:rPr>
              <a:t> </a:t>
            </a:r>
            <a:endParaRPr lang="en-IN" sz="2800" b="1" dirty="0">
              <a:solidFill>
                <a:srgbClr val="002060"/>
              </a:solidFill>
              <a:ea typeface="Times New Roman" panose="02020603050405020304" pitchFamily="18" charset="0"/>
              <a:cs typeface="Mangal" panose="02040503050203030202" pitchFamily="18" charset="0"/>
            </a:endParaRPr>
          </a:p>
          <a:p>
            <a:pPr marL="457200" algn="just">
              <a:lnSpc>
                <a:spcPct val="115000"/>
              </a:lnSpc>
              <a:spcAft>
                <a:spcPts val="1000"/>
              </a:spcAft>
            </a:pPr>
            <a:r>
              <a:rPr lang="hi-IN" sz="2400" dirty="0">
                <a:solidFill>
                  <a:srgbClr val="002060"/>
                </a:solidFill>
                <a:latin typeface="Arial" pitchFamily="34" charset="0"/>
                <a:ea typeface="Times New Roman" panose="02020603050405020304" pitchFamily="18" charset="0"/>
                <a:cs typeface="Arial" pitchFamily="34" charset="0"/>
              </a:rPr>
              <a:t>यह पाचन तंत्र के अंगों द्वारा स्रावित पदार्थों में मौजूद रासायनिक पदार्थों या एंजाइमों द्वारा किया जाता है, जैसे लार ग्रंथियों से लार, पेट से गैस्ट्रिक रस, आंत आदि। भोजन ग्रहण करने का मतलब है भोजन को पाचन तंत्र में लेना।</a:t>
            </a:r>
            <a:endParaRPr lang="en-IN" sz="1600" dirty="0">
              <a:latin typeface="Arial" pitchFamily="34" charset="0"/>
              <a:cs typeface="Arial" pitchFamily="34" charset="0"/>
            </a:endParaRPr>
          </a:p>
        </p:txBody>
      </p:sp>
    </p:spTree>
    <p:extLst>
      <p:ext uri="{BB962C8B-B14F-4D97-AF65-F5344CB8AC3E}">
        <p14:creationId xmlns:p14="http://schemas.microsoft.com/office/powerpoint/2010/main" val="159279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9C8525D-A611-F2D9-B59C-965881A30C34}"/>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F8E17CD3-4CF7-004D-22DF-0329675D7F53}"/>
              </a:ext>
            </a:extLst>
          </p:cNvPr>
          <p:cNvSpPr/>
          <p:nvPr/>
        </p:nvSpPr>
        <p:spPr>
          <a:xfrm>
            <a:off x="3864852" y="0"/>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lvl="0">
              <a:tabLst>
                <a:tab pos="457200" algn="l"/>
              </a:tabLst>
            </a:pPr>
            <a:endParaRPr lang="en-IN" sz="1400" dirty="0">
              <a:solidFill>
                <a:srgbClr val="00B0F0"/>
              </a:solidFill>
              <a:latin typeface="Arial" pitchFamily="34" charset="0"/>
              <a:ea typeface="Times New Roman" panose="02020603050405020304" pitchFamily="18" charset="0"/>
              <a:cs typeface="Arial" pitchFamily="34" charset="0"/>
            </a:endParaRPr>
          </a:p>
        </p:txBody>
      </p:sp>
      <p:sp>
        <p:nvSpPr>
          <p:cNvPr id="222" name="Duties of…">
            <a:extLst>
              <a:ext uri="{FF2B5EF4-FFF2-40B4-BE49-F238E27FC236}">
                <a16:creationId xmlns:a16="http://schemas.microsoft.com/office/drawing/2014/main" xmlns="" id="{E2A23589-DDD4-F106-74D3-A69481DB349E}"/>
              </a:ext>
            </a:extLst>
          </p:cNvPr>
          <p:cNvSpPr txBox="1"/>
          <p:nvPr/>
        </p:nvSpPr>
        <p:spPr>
          <a:xfrm>
            <a:off x="352880" y="2786719"/>
            <a:ext cx="3123185" cy="44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018" tIns="22018" rIns="22018" bIns="22018">
            <a:spAutoFit/>
          </a:bodyPr>
          <a:lstStyle/>
          <a:p>
            <a:pPr algn="ctr">
              <a:lnSpc>
                <a:spcPct val="115000"/>
              </a:lnSpc>
              <a:spcAft>
                <a:spcPts val="750"/>
              </a:spcAft>
            </a:pPr>
            <a:r>
              <a:rPr lang="hi-IN" sz="24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पाचन तंत्र</a:t>
            </a:r>
          </a:p>
        </p:txBody>
      </p:sp>
      <p:sp>
        <p:nvSpPr>
          <p:cNvPr id="223" name="Ensure your safety and the safety of your crew, the patient, and bystanders…">
            <a:extLst>
              <a:ext uri="{FF2B5EF4-FFF2-40B4-BE49-F238E27FC236}">
                <a16:creationId xmlns:a16="http://schemas.microsoft.com/office/drawing/2014/main" xmlns="" id="{31745C7D-756D-C4BA-0C4D-8E31DE1DCA56}"/>
              </a:ext>
            </a:extLst>
          </p:cNvPr>
          <p:cNvSpPr txBox="1"/>
          <p:nvPr/>
        </p:nvSpPr>
        <p:spPr>
          <a:xfrm>
            <a:off x="3958264" y="2433373"/>
            <a:ext cx="3814733" cy="286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018" tIns="22018" rIns="22018" bIns="22018">
            <a:spAutoFit/>
          </a:bodyPr>
          <a:lstStyle/>
          <a:p>
            <a:pPr marL="276894" indent="-276894">
              <a:spcBef>
                <a:spcPts val="366"/>
              </a:spcBef>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lang="en-GB" sz="1576"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DC81A154-6A6A-FFD5-717A-998667473F5F}"/>
              </a:ext>
            </a:extLst>
          </p:cNvPr>
          <p:cNvPicPr>
            <a:picLocks noChangeAspect="1"/>
          </p:cNvPicPr>
          <p:nvPr/>
        </p:nvPicPr>
        <p:blipFill>
          <a:blip r:embed="rId3"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B7EAA9B6-663E-DA67-00ED-61B2CCC3EAD4}"/>
              </a:ext>
            </a:extLst>
          </p:cNvPr>
          <p:cNvPicPr>
            <a:picLocks noChangeAspect="1"/>
          </p:cNvPicPr>
          <p:nvPr/>
        </p:nvPicPr>
        <p:blipFill>
          <a:blip r:embed="rId3" cstate="print"/>
          <a:stretch>
            <a:fillRect/>
          </a:stretch>
        </p:blipFill>
        <p:spPr>
          <a:xfrm>
            <a:off x="1550775" y="5189688"/>
            <a:ext cx="360921" cy="155396"/>
          </a:xfrm>
          <a:prstGeom prst="rect">
            <a:avLst/>
          </a:prstGeom>
        </p:spPr>
      </p:pic>
      <p:sp>
        <p:nvSpPr>
          <p:cNvPr id="6" name="Content Placeholder 2">
            <a:extLst>
              <a:ext uri="{FF2B5EF4-FFF2-40B4-BE49-F238E27FC236}">
                <a16:creationId xmlns:a16="http://schemas.microsoft.com/office/drawing/2014/main" xmlns="" id="{B3B24A97-4C06-6AD4-DB8E-7D6D6EB12E55}"/>
              </a:ext>
            </a:extLst>
          </p:cNvPr>
          <p:cNvSpPr txBox="1">
            <a:spLocks/>
          </p:cNvSpPr>
          <p:nvPr/>
        </p:nvSpPr>
        <p:spPr>
          <a:xfrm>
            <a:off x="4038599" y="1219200"/>
            <a:ext cx="5181601" cy="17907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endParaRPr lang="en-US" dirty="0"/>
          </a:p>
        </p:txBody>
      </p:sp>
      <p:sp>
        <p:nvSpPr>
          <p:cNvPr id="7" name="TextBox 6">
            <a:extLst>
              <a:ext uri="{FF2B5EF4-FFF2-40B4-BE49-F238E27FC236}">
                <a16:creationId xmlns:a16="http://schemas.microsoft.com/office/drawing/2014/main" xmlns="" id="{EA67EDA7-828D-ADFD-C956-98D183DA875F}"/>
              </a:ext>
            </a:extLst>
          </p:cNvPr>
          <p:cNvSpPr txBox="1"/>
          <p:nvPr/>
        </p:nvSpPr>
        <p:spPr>
          <a:xfrm>
            <a:off x="3946479" y="2782791"/>
            <a:ext cx="5261937" cy="1938992"/>
          </a:xfrm>
          <a:prstGeom prst="rect">
            <a:avLst/>
          </a:prstGeom>
          <a:solidFill>
            <a:schemeClr val="bg1"/>
          </a:solidFill>
        </p:spPr>
        <p:txBody>
          <a:bodyPr wrap="square" rtlCol="0">
            <a:spAutoFit/>
          </a:bodyPr>
          <a:lstStyle/>
          <a:p>
            <a:r>
              <a:rPr lang="en-US" sz="2400" dirty="0">
                <a:solidFill>
                  <a:srgbClr val="002060"/>
                </a:solidFill>
                <a:latin typeface="Arial" pitchFamily="34" charset="0"/>
                <a:ea typeface="Times New Roman" panose="02020603050405020304" pitchFamily="18" charset="0"/>
                <a:cs typeface="Arial" pitchFamily="34" charset="0"/>
              </a:rPr>
              <a:t>III] </a:t>
            </a:r>
            <a:r>
              <a:rPr lang="hi-IN" sz="2400" u="sng" dirty="0">
                <a:solidFill>
                  <a:srgbClr val="FF0000"/>
                </a:solidFill>
                <a:latin typeface="Arial" pitchFamily="34" charset="0"/>
                <a:ea typeface="Times New Roman" panose="02020603050405020304" pitchFamily="18" charset="0"/>
                <a:cs typeface="Arial" pitchFamily="34" charset="0"/>
              </a:rPr>
              <a:t>अवशोषण</a:t>
            </a:r>
            <a:endParaRPr lang="en-US" sz="2400" dirty="0">
              <a:solidFill>
                <a:srgbClr val="002060"/>
              </a:solidFill>
              <a:latin typeface="Arial" pitchFamily="34" charset="0"/>
              <a:ea typeface="Times New Roman" panose="02020603050405020304" pitchFamily="18" charset="0"/>
              <a:cs typeface="Arial" pitchFamily="34" charset="0"/>
            </a:endParaRPr>
          </a:p>
          <a:p>
            <a:r>
              <a:rPr lang="hi-IN" sz="2400" dirty="0">
                <a:solidFill>
                  <a:srgbClr val="002060"/>
                </a:solidFill>
                <a:latin typeface="Arial" pitchFamily="34" charset="0"/>
                <a:ea typeface="Times New Roman" panose="02020603050405020304" pitchFamily="18" charset="0"/>
                <a:cs typeface="Arial" pitchFamily="34" charset="0"/>
              </a:rPr>
              <a:t>यह वह प्रक्रिया है जिसके द्वारा पचे हुए पोषक तत्व पाचन तंत्र के कुछ अंगों की दीवारों से होकर रक्त या लसीका वाहिकाओं में पहुँचते हैं।</a:t>
            </a:r>
            <a:endParaRPr lang="en-IN" sz="3200" dirty="0">
              <a:solidFill>
                <a:srgbClr val="002060"/>
              </a:solidFill>
              <a:latin typeface="Arial" pitchFamily="34" charset="0"/>
              <a:ea typeface="Times New Roman" panose="02020603050405020304" pitchFamily="18" charset="0"/>
              <a:cs typeface="Arial" pitchFamily="34" charset="0"/>
            </a:endParaRPr>
          </a:p>
        </p:txBody>
      </p:sp>
    </p:spTree>
    <p:extLst>
      <p:ext uri="{BB962C8B-B14F-4D97-AF65-F5344CB8AC3E}">
        <p14:creationId xmlns:p14="http://schemas.microsoft.com/office/powerpoint/2010/main" val="230552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22CC63B-E106-67D2-E67E-5AFAA69B0FD0}"/>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F44A51B4-8149-302F-47C5-B48A0412FC9C}"/>
              </a:ext>
            </a:extLst>
          </p:cNvPr>
          <p:cNvSpPr/>
          <p:nvPr/>
        </p:nvSpPr>
        <p:spPr>
          <a:xfrm>
            <a:off x="3864852" y="0"/>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lvl="0"/>
            <a:endParaRPr lang="en-US" sz="1400" dirty="0">
              <a:solidFill>
                <a:srgbClr val="002060"/>
              </a:solidFill>
              <a:latin typeface="Arial" pitchFamily="34" charset="0"/>
              <a:cs typeface="Arial" pitchFamily="34" charset="0"/>
            </a:endParaRPr>
          </a:p>
          <a:p>
            <a:pPr lvl="0"/>
            <a:endParaRPr lang="en-US" sz="1400" dirty="0">
              <a:solidFill>
                <a:srgbClr val="002060"/>
              </a:solidFill>
              <a:latin typeface="Arial" pitchFamily="34" charset="0"/>
              <a:cs typeface="Arial" pitchFamily="34" charset="0"/>
            </a:endParaRPr>
          </a:p>
          <a:p>
            <a:pPr lvl="0"/>
            <a:endParaRPr lang="en-US" sz="1400" dirty="0">
              <a:solidFill>
                <a:srgbClr val="002060"/>
              </a:solidFill>
              <a:latin typeface="Arial" pitchFamily="34" charset="0"/>
              <a:cs typeface="Arial" pitchFamily="34" charset="0"/>
            </a:endParaRPr>
          </a:p>
          <a:p>
            <a:pPr lvl="0"/>
            <a:endParaRPr lang="en-US" sz="1400" dirty="0">
              <a:solidFill>
                <a:srgbClr val="002060"/>
              </a:solidFill>
              <a:latin typeface="Arial" pitchFamily="34" charset="0"/>
              <a:cs typeface="Arial" pitchFamily="34" charset="0"/>
            </a:endParaRPr>
          </a:p>
          <a:p>
            <a:pPr lvl="0"/>
            <a:endParaRPr lang="en-US" sz="1400" dirty="0">
              <a:solidFill>
                <a:srgbClr val="002060"/>
              </a:solidFill>
              <a:latin typeface="Arial" pitchFamily="34" charset="0"/>
              <a:cs typeface="Arial" pitchFamily="34" charset="0"/>
            </a:endParaRPr>
          </a:p>
          <a:p>
            <a:pPr lvl="0"/>
            <a:endParaRPr lang="en-US" sz="1400" dirty="0">
              <a:solidFill>
                <a:srgbClr val="002060"/>
              </a:solidFill>
              <a:latin typeface="Arial" pitchFamily="34" charset="0"/>
              <a:cs typeface="Arial" pitchFamily="34" charset="0"/>
            </a:endParaRPr>
          </a:p>
          <a:p>
            <a:pPr lvl="0"/>
            <a:endParaRPr lang="en-US" sz="1400" dirty="0">
              <a:solidFill>
                <a:srgbClr val="002060"/>
              </a:solidFill>
              <a:latin typeface="Arial" pitchFamily="34" charset="0"/>
              <a:cs typeface="Arial" pitchFamily="34" charset="0"/>
            </a:endParaRPr>
          </a:p>
          <a:p>
            <a:pPr lvl="0"/>
            <a:endParaRPr lang="en-US" sz="1400" dirty="0">
              <a:solidFill>
                <a:srgbClr val="002060"/>
              </a:solidFill>
              <a:latin typeface="Arial" pitchFamily="34" charset="0"/>
              <a:cs typeface="Arial" pitchFamily="34" charset="0"/>
            </a:endParaRPr>
          </a:p>
          <a:p>
            <a:pPr lvl="0"/>
            <a:endParaRPr lang="en-US" sz="1400" dirty="0">
              <a:solidFill>
                <a:srgbClr val="002060"/>
              </a:solidFill>
              <a:latin typeface="Arial" pitchFamily="34" charset="0"/>
              <a:cs typeface="Arial" pitchFamily="34" charset="0"/>
            </a:endParaRPr>
          </a:p>
          <a:p>
            <a:pPr lvl="0"/>
            <a:endParaRPr lang="en-US" sz="1400" dirty="0">
              <a:solidFill>
                <a:srgbClr val="002060"/>
              </a:solidFill>
              <a:latin typeface="Arial" pitchFamily="34" charset="0"/>
              <a:cs typeface="Arial" pitchFamily="34" charset="0"/>
            </a:endParaRPr>
          </a:p>
          <a:p>
            <a:pPr lvl="0"/>
            <a:endParaRPr lang="en-US" sz="1400" dirty="0">
              <a:solidFill>
                <a:srgbClr val="002060"/>
              </a:solidFill>
              <a:latin typeface="Arial" pitchFamily="34" charset="0"/>
              <a:cs typeface="Arial" pitchFamily="34" charset="0"/>
            </a:endParaRPr>
          </a:p>
          <a:p>
            <a:pPr lvl="0"/>
            <a:endParaRPr lang="en-US" sz="1400" dirty="0">
              <a:solidFill>
                <a:srgbClr val="002060"/>
              </a:solidFill>
              <a:latin typeface="Arial" pitchFamily="34" charset="0"/>
              <a:cs typeface="Arial" pitchFamily="34" charset="0"/>
            </a:endParaRPr>
          </a:p>
          <a:p>
            <a:pPr lvl="0"/>
            <a:r>
              <a:rPr lang="hi-IN" sz="2800" dirty="0">
                <a:solidFill>
                  <a:srgbClr val="002060"/>
                </a:solidFill>
                <a:latin typeface="Arial" pitchFamily="34" charset="0"/>
                <a:cs typeface="Arial" pitchFamily="34" charset="0"/>
              </a:rPr>
              <a:t>पाचन तंत्र का पहला भाग हड्डियों और मांसपेशियों से बना होता है</a:t>
            </a:r>
            <a:r>
              <a:rPr lang="en-US" sz="2800" dirty="0">
                <a:solidFill>
                  <a:srgbClr val="002060"/>
                </a:solidFill>
                <a:latin typeface="Arial" pitchFamily="34" charset="0"/>
                <a:cs typeface="Arial" pitchFamily="34" charset="0"/>
              </a:rPr>
              <a:t>– </a:t>
            </a:r>
            <a:endParaRPr lang="en-IN" sz="2800" dirty="0">
              <a:solidFill>
                <a:srgbClr val="002060"/>
              </a:solidFill>
              <a:latin typeface="Arial" pitchFamily="34" charset="0"/>
              <a:cs typeface="Arial" pitchFamily="34" charset="0"/>
            </a:endParaRPr>
          </a:p>
          <a:p>
            <a:pPr lvl="0"/>
            <a:r>
              <a:rPr lang="hi-IN" sz="2800" dirty="0">
                <a:solidFill>
                  <a:srgbClr val="002060"/>
                </a:solidFill>
                <a:latin typeface="Arial" pitchFamily="34" charset="0"/>
                <a:cs typeface="Arial" pitchFamily="34" charset="0"/>
              </a:rPr>
              <a:t>पूर्व से </a:t>
            </a:r>
            <a:r>
              <a:rPr lang="en-US" sz="2800" dirty="0">
                <a:solidFill>
                  <a:srgbClr val="002060"/>
                </a:solidFill>
                <a:latin typeface="Arial" pitchFamily="34" charset="0"/>
                <a:cs typeface="Arial" pitchFamily="34" charset="0"/>
              </a:rPr>
              <a:t>	-</a:t>
            </a:r>
            <a:endParaRPr lang="en-IN" sz="2800" dirty="0">
              <a:solidFill>
                <a:srgbClr val="002060"/>
              </a:solidFill>
              <a:latin typeface="Arial" pitchFamily="34" charset="0"/>
              <a:cs typeface="Arial" pitchFamily="34" charset="0"/>
            </a:endParaRPr>
          </a:p>
          <a:p>
            <a:pPr lvl="0"/>
            <a:r>
              <a:rPr lang="hi-IN" sz="2800" dirty="0">
                <a:solidFill>
                  <a:srgbClr val="002060"/>
                </a:solidFill>
                <a:latin typeface="Arial" pitchFamily="34" charset="0"/>
                <a:cs typeface="Arial" pitchFamily="34" charset="0"/>
              </a:rPr>
              <a:t>पीछे </a:t>
            </a:r>
            <a:r>
              <a:rPr lang="en-US" sz="2800" dirty="0">
                <a:solidFill>
                  <a:srgbClr val="002060"/>
                </a:solidFill>
                <a:latin typeface="Arial" pitchFamily="34" charset="0"/>
                <a:cs typeface="Arial" pitchFamily="34" charset="0"/>
              </a:rPr>
              <a:t>	-</a:t>
            </a:r>
            <a:endParaRPr lang="en-IN" sz="2800" dirty="0">
              <a:solidFill>
                <a:srgbClr val="002060"/>
              </a:solidFill>
              <a:latin typeface="Arial" pitchFamily="34" charset="0"/>
              <a:cs typeface="Arial" pitchFamily="34" charset="0"/>
            </a:endParaRPr>
          </a:p>
          <a:p>
            <a:pPr lvl="0"/>
            <a:r>
              <a:rPr lang="en-US" sz="2800" dirty="0">
                <a:solidFill>
                  <a:srgbClr val="002060"/>
                </a:solidFill>
                <a:latin typeface="Arial" pitchFamily="34" charset="0"/>
                <a:cs typeface="Arial" pitchFamily="34" charset="0"/>
              </a:rPr>
              <a:t>Inferiorly	-</a:t>
            </a:r>
            <a:endParaRPr lang="en-IN" sz="2800" dirty="0">
              <a:solidFill>
                <a:srgbClr val="002060"/>
              </a:solidFill>
              <a:latin typeface="Arial" pitchFamily="34" charset="0"/>
              <a:cs typeface="Arial" pitchFamily="34" charset="0"/>
            </a:endParaRPr>
          </a:p>
          <a:p>
            <a:pPr lvl="0"/>
            <a:r>
              <a:rPr lang="en-US" sz="2800" dirty="0">
                <a:solidFill>
                  <a:srgbClr val="002060"/>
                </a:solidFill>
                <a:latin typeface="Arial" pitchFamily="34" charset="0"/>
                <a:cs typeface="Arial" pitchFamily="34" charset="0"/>
              </a:rPr>
              <a:t>Superiorly	-</a:t>
            </a:r>
            <a:endParaRPr lang="en-IN" sz="1400" dirty="0">
              <a:latin typeface="Arial" pitchFamily="34" charset="0"/>
              <a:cs typeface="Arial" pitchFamily="34" charset="0"/>
            </a:endParaRPr>
          </a:p>
        </p:txBody>
      </p:sp>
      <p:sp>
        <p:nvSpPr>
          <p:cNvPr id="222" name="Duties of…">
            <a:extLst>
              <a:ext uri="{FF2B5EF4-FFF2-40B4-BE49-F238E27FC236}">
                <a16:creationId xmlns:a16="http://schemas.microsoft.com/office/drawing/2014/main" xmlns="" id="{559FB8D8-FA5D-84F1-3C7C-1695493A20DF}"/>
              </a:ext>
            </a:extLst>
          </p:cNvPr>
          <p:cNvSpPr txBox="1"/>
          <p:nvPr/>
        </p:nvSpPr>
        <p:spPr>
          <a:xfrm>
            <a:off x="352880" y="2786719"/>
            <a:ext cx="3123185" cy="4418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018" tIns="22018" rIns="22018" bIns="22018">
            <a:spAutoFit/>
          </a:bodyPr>
          <a:lstStyle/>
          <a:p>
            <a:pPr algn="ctr">
              <a:lnSpc>
                <a:spcPct val="115000"/>
              </a:lnSpc>
              <a:spcAft>
                <a:spcPts val="750"/>
              </a:spcAft>
            </a:pPr>
            <a:r>
              <a:rPr lang="hi-IN" sz="2400" b="1" u="sng" dirty="0">
                <a:solidFill>
                  <a:srgbClr val="C00000"/>
                </a:solidFill>
              </a:rPr>
              <a:t>पाचन तंत्र के अंग</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E941179A-8652-3DAE-2120-9E62D170CD5B}"/>
              </a:ext>
            </a:extLst>
          </p:cNvPr>
          <p:cNvSpPr txBox="1"/>
          <p:nvPr/>
        </p:nvSpPr>
        <p:spPr>
          <a:xfrm>
            <a:off x="3958264" y="2433373"/>
            <a:ext cx="3814733" cy="286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018" tIns="22018" rIns="22018" bIns="22018">
            <a:spAutoFit/>
          </a:bodyPr>
          <a:lstStyle/>
          <a:p>
            <a:pPr marL="276894" indent="-276894">
              <a:spcBef>
                <a:spcPts val="366"/>
              </a:spcBef>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lang="en-GB" sz="1576"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90CC48B7-1628-0592-D128-0A80ED2CB9DE}"/>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9F6D2DFF-651F-E692-05DE-849235F2D201}"/>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6" name="Content Placeholder 2">
            <a:extLst>
              <a:ext uri="{FF2B5EF4-FFF2-40B4-BE49-F238E27FC236}">
                <a16:creationId xmlns:a16="http://schemas.microsoft.com/office/drawing/2014/main" xmlns="" id="{7796D2CB-7CEF-F433-5DDD-73D6B071FA56}"/>
              </a:ext>
            </a:extLst>
          </p:cNvPr>
          <p:cNvSpPr txBox="1">
            <a:spLocks/>
          </p:cNvSpPr>
          <p:nvPr/>
        </p:nvSpPr>
        <p:spPr>
          <a:xfrm>
            <a:off x="4038599" y="1219200"/>
            <a:ext cx="5181601" cy="17907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endParaRPr lang="en-US" dirty="0"/>
          </a:p>
        </p:txBody>
      </p:sp>
      <p:sp>
        <p:nvSpPr>
          <p:cNvPr id="4" name="TextBox 3">
            <a:extLst>
              <a:ext uri="{FF2B5EF4-FFF2-40B4-BE49-F238E27FC236}">
                <a16:creationId xmlns:a16="http://schemas.microsoft.com/office/drawing/2014/main" xmlns="" id="{28095060-E4ED-F28B-52D3-E55AD4C8B5A2}"/>
              </a:ext>
            </a:extLst>
          </p:cNvPr>
          <p:cNvSpPr txBox="1"/>
          <p:nvPr/>
        </p:nvSpPr>
        <p:spPr>
          <a:xfrm>
            <a:off x="3994400" y="1915965"/>
            <a:ext cx="670376" cy="523220"/>
          </a:xfrm>
          <a:prstGeom prst="rect">
            <a:avLst/>
          </a:prstGeom>
          <a:solidFill>
            <a:srgbClr val="FFCC99"/>
          </a:solidFill>
        </p:spPr>
        <p:txBody>
          <a:bodyPr wrap="none" rtlCol="0">
            <a:spAutoFit/>
          </a:bodyPr>
          <a:lstStyle/>
          <a:p>
            <a:r>
              <a:rPr lang="hi-IN" sz="2800" b="1" u="sng" dirty="0">
                <a:solidFill>
                  <a:srgbClr val="00B0F0"/>
                </a:solidFill>
              </a:rPr>
              <a:t>मुँह</a:t>
            </a:r>
            <a:endParaRPr lang="en-IN" sz="2800" b="1" u="sng" dirty="0">
              <a:solidFill>
                <a:srgbClr val="00B0F0"/>
              </a:solidFill>
            </a:endParaRPr>
          </a:p>
        </p:txBody>
      </p:sp>
    </p:spTree>
    <p:extLst>
      <p:ext uri="{BB962C8B-B14F-4D97-AF65-F5344CB8AC3E}">
        <p14:creationId xmlns:p14="http://schemas.microsoft.com/office/powerpoint/2010/main" val="1456475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C1AB4EA-D420-7DB1-CE08-C1B52B709FA8}"/>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F2A60654-88C3-B4B6-035C-061E9635B583}"/>
              </a:ext>
            </a:extLst>
          </p:cNvPr>
          <p:cNvSpPr/>
          <p:nvPr/>
        </p:nvSpPr>
        <p:spPr>
          <a:xfrm>
            <a:off x="3864852" y="0"/>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lvl="0"/>
            <a:endParaRPr lang="en-US" sz="1400" dirty="0">
              <a:solidFill>
                <a:srgbClr val="002060"/>
              </a:solidFill>
              <a:latin typeface="Arial" pitchFamily="34" charset="0"/>
              <a:cs typeface="Arial" pitchFamily="34" charset="0"/>
            </a:endParaRPr>
          </a:p>
          <a:p>
            <a:pPr lvl="0"/>
            <a:endParaRPr lang="en-US" sz="1400" dirty="0">
              <a:solidFill>
                <a:srgbClr val="002060"/>
              </a:solidFill>
              <a:latin typeface="Arial" pitchFamily="34" charset="0"/>
              <a:cs typeface="Arial" pitchFamily="34" charset="0"/>
            </a:endParaRPr>
          </a:p>
          <a:p>
            <a:pPr lvl="0"/>
            <a:endParaRPr lang="en-US" sz="1400" dirty="0">
              <a:solidFill>
                <a:srgbClr val="002060"/>
              </a:solidFill>
              <a:latin typeface="Arial" pitchFamily="34" charset="0"/>
              <a:cs typeface="Arial" pitchFamily="34" charset="0"/>
            </a:endParaRPr>
          </a:p>
          <a:p>
            <a:pPr lvl="0"/>
            <a:endParaRPr lang="en-US" sz="1400" dirty="0">
              <a:solidFill>
                <a:srgbClr val="002060"/>
              </a:solidFill>
              <a:latin typeface="Arial" pitchFamily="34" charset="0"/>
              <a:cs typeface="Arial" pitchFamily="34" charset="0"/>
            </a:endParaRPr>
          </a:p>
          <a:p>
            <a:pPr lvl="0"/>
            <a:endParaRPr lang="en-US" sz="1400" dirty="0">
              <a:solidFill>
                <a:srgbClr val="002060"/>
              </a:solidFill>
              <a:latin typeface="Arial" pitchFamily="34" charset="0"/>
              <a:cs typeface="Arial" pitchFamily="34" charset="0"/>
            </a:endParaRPr>
          </a:p>
          <a:p>
            <a:pPr lvl="0"/>
            <a:endParaRPr lang="en-US" sz="1400" dirty="0">
              <a:solidFill>
                <a:srgbClr val="002060"/>
              </a:solidFill>
              <a:latin typeface="Arial" pitchFamily="34" charset="0"/>
              <a:cs typeface="Arial" pitchFamily="34" charset="0"/>
            </a:endParaRPr>
          </a:p>
          <a:p>
            <a:pPr lvl="0"/>
            <a:endParaRPr lang="en-US" sz="1400" dirty="0">
              <a:solidFill>
                <a:srgbClr val="002060"/>
              </a:solidFill>
              <a:latin typeface="Arial" pitchFamily="34" charset="0"/>
              <a:cs typeface="Arial" pitchFamily="34" charset="0"/>
            </a:endParaRPr>
          </a:p>
          <a:p>
            <a:pPr lvl="0"/>
            <a:endParaRPr lang="en-US" sz="1400" dirty="0">
              <a:solidFill>
                <a:srgbClr val="002060"/>
              </a:solidFill>
              <a:latin typeface="Arial" pitchFamily="34" charset="0"/>
              <a:cs typeface="Arial" pitchFamily="34" charset="0"/>
            </a:endParaRPr>
          </a:p>
          <a:p>
            <a:pPr lvl="0"/>
            <a:endParaRPr lang="en-US" sz="1400" dirty="0">
              <a:solidFill>
                <a:srgbClr val="002060"/>
              </a:solidFill>
              <a:latin typeface="Arial" pitchFamily="34" charset="0"/>
              <a:cs typeface="Arial" pitchFamily="34" charset="0"/>
            </a:endParaRPr>
          </a:p>
          <a:p>
            <a:pPr lvl="0"/>
            <a:endParaRPr lang="en-US" sz="1400" dirty="0">
              <a:solidFill>
                <a:srgbClr val="002060"/>
              </a:solidFill>
              <a:latin typeface="Arial" pitchFamily="34" charset="0"/>
              <a:cs typeface="Arial" pitchFamily="34" charset="0"/>
            </a:endParaRPr>
          </a:p>
          <a:p>
            <a:pPr lvl="0"/>
            <a:endParaRPr lang="en-US" sz="1400" dirty="0">
              <a:solidFill>
                <a:srgbClr val="002060"/>
              </a:solidFill>
              <a:latin typeface="Arial" pitchFamily="34" charset="0"/>
              <a:cs typeface="Arial" pitchFamily="34" charset="0"/>
            </a:endParaRPr>
          </a:p>
          <a:p>
            <a:pPr lvl="0"/>
            <a:endParaRPr lang="en-US" sz="1400" dirty="0">
              <a:solidFill>
                <a:srgbClr val="002060"/>
              </a:solidFill>
              <a:latin typeface="Arial" pitchFamily="34" charset="0"/>
              <a:cs typeface="Arial" pitchFamily="34" charset="0"/>
            </a:endParaRPr>
          </a:p>
          <a:p>
            <a:pPr lvl="0"/>
            <a:endParaRPr lang="en-IN" sz="1400" dirty="0">
              <a:latin typeface="Arial" pitchFamily="34" charset="0"/>
              <a:cs typeface="Arial" pitchFamily="34" charset="0"/>
            </a:endParaRPr>
          </a:p>
        </p:txBody>
      </p:sp>
      <p:sp>
        <p:nvSpPr>
          <p:cNvPr id="222" name="Duties of…">
            <a:extLst>
              <a:ext uri="{FF2B5EF4-FFF2-40B4-BE49-F238E27FC236}">
                <a16:creationId xmlns:a16="http://schemas.microsoft.com/office/drawing/2014/main" xmlns="" id="{2FC34BC2-8D88-3F94-95A1-C0F49D8A573E}"/>
              </a:ext>
            </a:extLst>
          </p:cNvPr>
          <p:cNvSpPr txBox="1"/>
          <p:nvPr/>
        </p:nvSpPr>
        <p:spPr>
          <a:xfrm>
            <a:off x="352880" y="2786719"/>
            <a:ext cx="3123185" cy="4418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018" tIns="22018" rIns="22018" bIns="22018">
            <a:spAutoFit/>
          </a:bodyPr>
          <a:lstStyle/>
          <a:p>
            <a:pPr algn="ctr">
              <a:lnSpc>
                <a:spcPct val="115000"/>
              </a:lnSpc>
              <a:spcAft>
                <a:spcPts val="750"/>
              </a:spcAft>
            </a:pPr>
            <a:r>
              <a:rPr lang="hi-IN" sz="2400" b="1" u="sng" dirty="0">
                <a:solidFill>
                  <a:srgbClr val="C00000"/>
                </a:solidFill>
              </a:rPr>
              <a:t>पाचन तंत्र के अंग</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32FB2789-7C1C-9190-1F70-767A44C85EEE}"/>
              </a:ext>
            </a:extLst>
          </p:cNvPr>
          <p:cNvSpPr txBox="1"/>
          <p:nvPr/>
        </p:nvSpPr>
        <p:spPr>
          <a:xfrm>
            <a:off x="3958264" y="2433373"/>
            <a:ext cx="3814733" cy="286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018" tIns="22018" rIns="22018" bIns="22018">
            <a:spAutoFit/>
          </a:bodyPr>
          <a:lstStyle/>
          <a:p>
            <a:pPr marL="276894" indent="-276894">
              <a:spcBef>
                <a:spcPts val="366"/>
              </a:spcBef>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lang="en-GB" sz="1576"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D6BCC593-AEA8-ADDC-4B81-06BD8DBE639B}"/>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6D5D6415-8C5F-0F86-C126-4C212A0CAD4B}"/>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6" name="Content Placeholder 2">
            <a:extLst>
              <a:ext uri="{FF2B5EF4-FFF2-40B4-BE49-F238E27FC236}">
                <a16:creationId xmlns:a16="http://schemas.microsoft.com/office/drawing/2014/main" xmlns="" id="{784A6734-39E3-0A3F-5D7E-5F34DC5AE604}"/>
              </a:ext>
            </a:extLst>
          </p:cNvPr>
          <p:cNvSpPr txBox="1">
            <a:spLocks/>
          </p:cNvSpPr>
          <p:nvPr/>
        </p:nvSpPr>
        <p:spPr>
          <a:xfrm>
            <a:off x="4038599" y="1219200"/>
            <a:ext cx="5181601" cy="17907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endParaRPr lang="en-US" dirty="0"/>
          </a:p>
        </p:txBody>
      </p:sp>
      <p:sp>
        <p:nvSpPr>
          <p:cNvPr id="8" name="TextBox 7">
            <a:extLst>
              <a:ext uri="{FF2B5EF4-FFF2-40B4-BE49-F238E27FC236}">
                <a16:creationId xmlns:a16="http://schemas.microsoft.com/office/drawing/2014/main" xmlns="" id="{6CDDBD85-81A7-2A09-77AD-443E16F91769}"/>
              </a:ext>
            </a:extLst>
          </p:cNvPr>
          <p:cNvSpPr txBox="1"/>
          <p:nvPr/>
        </p:nvSpPr>
        <p:spPr>
          <a:xfrm>
            <a:off x="3958264" y="1092102"/>
            <a:ext cx="1905000" cy="523220"/>
          </a:xfrm>
          <a:prstGeom prst="rect">
            <a:avLst/>
          </a:prstGeom>
          <a:solidFill>
            <a:schemeClr val="accent1"/>
          </a:solidFill>
        </p:spPr>
        <p:txBody>
          <a:bodyPr wrap="square" rtlCol="0">
            <a:spAutoFit/>
          </a:bodyPr>
          <a:lstStyle/>
          <a:p>
            <a:r>
              <a:rPr lang="en-US" sz="2800" b="1" dirty="0" err="1">
                <a:solidFill>
                  <a:srgbClr val="0070C0"/>
                </a:solidFill>
                <a:latin typeface="Kruti Dev 011" pitchFamily="2" charset="0"/>
              </a:rPr>
              <a:t>xzluh</a:t>
            </a:r>
            <a:r>
              <a:rPr lang="en-US" sz="2800" b="1" dirty="0">
                <a:solidFill>
                  <a:srgbClr val="0070C0"/>
                </a:solidFill>
              </a:rPr>
              <a:t>-</a:t>
            </a:r>
            <a:endParaRPr lang="en-IN" sz="2800" b="1" dirty="0">
              <a:solidFill>
                <a:srgbClr val="0070C0"/>
              </a:solidFill>
            </a:endParaRPr>
          </a:p>
        </p:txBody>
      </p:sp>
      <p:sp>
        <p:nvSpPr>
          <p:cNvPr id="9" name="TextBox 8">
            <a:extLst>
              <a:ext uri="{FF2B5EF4-FFF2-40B4-BE49-F238E27FC236}">
                <a16:creationId xmlns:a16="http://schemas.microsoft.com/office/drawing/2014/main" xmlns="" id="{E896D7DC-59A2-9E8E-7B1C-F8A8870F1193}"/>
              </a:ext>
            </a:extLst>
          </p:cNvPr>
          <p:cNvSpPr txBox="1"/>
          <p:nvPr/>
        </p:nvSpPr>
        <p:spPr>
          <a:xfrm>
            <a:off x="3864852" y="1719465"/>
            <a:ext cx="5200050" cy="1938992"/>
          </a:xfrm>
          <a:prstGeom prst="rect">
            <a:avLst/>
          </a:prstGeom>
          <a:noFill/>
        </p:spPr>
        <p:txBody>
          <a:bodyPr wrap="square" rtlCol="0">
            <a:spAutoFit/>
          </a:bodyPr>
          <a:lstStyle/>
          <a:p>
            <a:pPr marL="457200" lvl="0" indent="-457200">
              <a:buFont typeface="Wingdings" pitchFamily="2" charset="2"/>
              <a:buChar char="§"/>
            </a:pPr>
            <a:r>
              <a:rPr lang="hi-IN" sz="2400" dirty="0">
                <a:solidFill>
                  <a:srgbClr val="002060"/>
                </a:solidFill>
                <a:latin typeface="Arial" pitchFamily="34" charset="0"/>
                <a:cs typeface="Arial" pitchFamily="34" charset="0"/>
              </a:rPr>
              <a:t>कप के आकार का गुहा</a:t>
            </a:r>
          </a:p>
          <a:p>
            <a:pPr marL="457200" lvl="0" indent="-457200">
              <a:buFont typeface="Wingdings" pitchFamily="2" charset="2"/>
              <a:buChar char="§"/>
            </a:pPr>
            <a:r>
              <a:rPr lang="hi-IN" sz="2400" dirty="0">
                <a:solidFill>
                  <a:srgbClr val="002060"/>
                </a:solidFill>
                <a:latin typeface="Arial" pitchFamily="34" charset="0"/>
                <a:cs typeface="Arial" pitchFamily="34" charset="0"/>
              </a:rPr>
              <a:t>3 भाग – नेसो-</a:t>
            </a:r>
          </a:p>
          <a:p>
            <a:pPr marL="457200" lvl="0" indent="-457200">
              <a:buFont typeface="Wingdings" pitchFamily="2" charset="2"/>
              <a:buChar char="§"/>
            </a:pPr>
            <a:r>
              <a:rPr lang="hi-IN" sz="2400" dirty="0">
                <a:solidFill>
                  <a:srgbClr val="002060"/>
                </a:solidFill>
                <a:latin typeface="Arial" pitchFamily="34" charset="0"/>
                <a:cs typeface="Arial" pitchFamily="34" charset="0"/>
              </a:rPr>
              <a:t>फेरिंग्क्स, ओरो-फेरिंग्क्स, लैरिङ्गो-फेरिंग्क्स</a:t>
            </a:r>
          </a:p>
          <a:p>
            <a:pPr marL="457200" lvl="0" indent="-457200">
              <a:buFont typeface="Wingdings" pitchFamily="2" charset="2"/>
              <a:buChar char="§"/>
            </a:pPr>
            <a:r>
              <a:rPr lang="hi-IN" sz="2400" dirty="0">
                <a:solidFill>
                  <a:srgbClr val="002060"/>
                </a:solidFill>
                <a:latin typeface="Arial" pitchFamily="34" charset="0"/>
                <a:cs typeface="Arial" pitchFamily="34" charset="0"/>
              </a:rPr>
              <a:t>7 संरचनाएं इसमें खुलती हैं</a:t>
            </a:r>
            <a:r>
              <a:rPr lang="en-US" sz="2400" dirty="0">
                <a:solidFill>
                  <a:srgbClr val="002060"/>
                </a:solidFill>
                <a:latin typeface="Arial" pitchFamily="34" charset="0"/>
                <a:cs typeface="Arial" pitchFamily="34" charset="0"/>
              </a:rPr>
              <a:t> –</a:t>
            </a:r>
            <a:endParaRPr lang="en-IN" sz="2400" dirty="0">
              <a:solidFill>
                <a:srgbClr val="002060"/>
              </a:solidFill>
              <a:latin typeface="Arial" pitchFamily="34" charset="0"/>
              <a:cs typeface="Arial" pitchFamily="34" charset="0"/>
            </a:endParaRPr>
          </a:p>
        </p:txBody>
      </p:sp>
      <p:sp>
        <p:nvSpPr>
          <p:cNvPr id="10" name="TextBox 9">
            <a:extLst>
              <a:ext uri="{FF2B5EF4-FFF2-40B4-BE49-F238E27FC236}">
                <a16:creationId xmlns:a16="http://schemas.microsoft.com/office/drawing/2014/main" xmlns="" id="{5D4CDF7F-E97E-CBD9-E315-166A2337FA02}"/>
              </a:ext>
            </a:extLst>
          </p:cNvPr>
          <p:cNvSpPr txBox="1"/>
          <p:nvPr/>
        </p:nvSpPr>
        <p:spPr>
          <a:xfrm>
            <a:off x="3938919" y="3662997"/>
            <a:ext cx="1905000" cy="523220"/>
          </a:xfrm>
          <a:prstGeom prst="rect">
            <a:avLst/>
          </a:prstGeom>
          <a:solidFill>
            <a:schemeClr val="accent1"/>
          </a:solidFill>
        </p:spPr>
        <p:txBody>
          <a:bodyPr wrap="square" rtlCol="0">
            <a:spAutoFit/>
          </a:bodyPr>
          <a:lstStyle/>
          <a:p>
            <a:r>
              <a:rPr lang="hi-IN" sz="2800" b="1" dirty="0">
                <a:solidFill>
                  <a:srgbClr val="00B050"/>
                </a:solidFill>
              </a:rPr>
              <a:t>कार्य</a:t>
            </a:r>
            <a:r>
              <a:rPr lang="en-US" sz="2800" b="1" dirty="0">
                <a:solidFill>
                  <a:srgbClr val="00B050"/>
                </a:solidFill>
              </a:rPr>
              <a:t>-</a:t>
            </a:r>
            <a:endParaRPr lang="en-IN" sz="2800" b="1" dirty="0">
              <a:solidFill>
                <a:srgbClr val="00B050"/>
              </a:solidFill>
            </a:endParaRPr>
          </a:p>
        </p:txBody>
      </p:sp>
      <p:sp>
        <p:nvSpPr>
          <p:cNvPr id="11" name="Rectangle 10">
            <a:extLst>
              <a:ext uri="{FF2B5EF4-FFF2-40B4-BE49-F238E27FC236}">
                <a16:creationId xmlns:a16="http://schemas.microsoft.com/office/drawing/2014/main" xmlns="" id="{61AFBC8D-68F8-F43F-623C-55C777FEB7E4}"/>
              </a:ext>
            </a:extLst>
          </p:cNvPr>
          <p:cNvSpPr/>
          <p:nvPr/>
        </p:nvSpPr>
        <p:spPr>
          <a:xfrm>
            <a:off x="3987521" y="4418570"/>
            <a:ext cx="5156479" cy="1938992"/>
          </a:xfrm>
          <a:prstGeom prst="rect">
            <a:avLst/>
          </a:prstGeom>
        </p:spPr>
        <p:txBody>
          <a:bodyPr wrap="square">
            <a:spAutoFit/>
          </a:bodyPr>
          <a:lstStyle/>
          <a:p>
            <a:pPr marL="342900" lvl="0" indent="-342900">
              <a:buFont typeface="Wingdings" pitchFamily="2" charset="2"/>
              <a:buChar char="§"/>
            </a:pPr>
            <a:r>
              <a:rPr lang="hi-IN" sz="2400" dirty="0">
                <a:solidFill>
                  <a:srgbClr val="002060"/>
                </a:solidFill>
                <a:latin typeface="Arial" pitchFamily="34" charset="0"/>
                <a:cs typeface="Arial" pitchFamily="34" charset="0"/>
              </a:rPr>
              <a:t>यह पाचन तंत्र और श्वसन तंत्र दोनों के लिए एक मार्ग का काम करता है।</a:t>
            </a:r>
          </a:p>
          <a:p>
            <a:pPr marL="342900" lvl="0" indent="-342900">
              <a:buFont typeface="Wingdings" pitchFamily="2" charset="2"/>
              <a:buChar char="§"/>
            </a:pPr>
            <a:r>
              <a:rPr lang="hi-IN" sz="2400" dirty="0">
                <a:solidFill>
                  <a:srgbClr val="002060"/>
                </a:solidFill>
                <a:latin typeface="Arial" pitchFamily="34" charset="0"/>
                <a:cs typeface="Arial" pitchFamily="34" charset="0"/>
              </a:rPr>
              <a:t>खाद्य पदार्थ और हवा दोनों अपने संबंधित अंगों तक पहुँचने के लिए इसी मार्ग से गुजरते हैं।</a:t>
            </a:r>
            <a:endParaRPr lang="en-IN"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126168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241100C-F307-5EE7-F43F-6E6DBEE57025}"/>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3D14A1DA-A2A1-6F9B-5AE5-C62691EEAC62}"/>
              </a:ext>
            </a:extLst>
          </p:cNvPr>
          <p:cNvSpPr/>
          <p:nvPr/>
        </p:nvSpPr>
        <p:spPr>
          <a:xfrm>
            <a:off x="3864852" y="0"/>
            <a:ext cx="5428106" cy="6858000"/>
          </a:xfrm>
          <a:prstGeom prst="roundRect">
            <a:avLst>
              <a:gd name="adj" fmla="val 1583"/>
            </a:avLst>
          </a:prstGeom>
          <a:solidFill>
            <a:schemeClr val="accent4">
              <a:lumMod val="40000"/>
              <a:lumOff val="60000"/>
            </a:schemeClr>
          </a:solidFill>
          <a:ln w="12700">
            <a:miter lim="400000"/>
          </a:ln>
        </p:spPr>
        <p:txBody>
          <a:bodyPr lIns="22018" tIns="22018" rIns="22018" bIns="22018"/>
          <a:lstStyle/>
          <a:p>
            <a:pPr lvl="0"/>
            <a:endParaRPr lang="en-US" sz="1400" dirty="0">
              <a:solidFill>
                <a:srgbClr val="002060"/>
              </a:solidFill>
              <a:latin typeface="Arial" pitchFamily="34" charset="0"/>
              <a:cs typeface="Arial" pitchFamily="34" charset="0"/>
            </a:endParaRPr>
          </a:p>
          <a:p>
            <a:pPr lvl="0"/>
            <a:endParaRPr lang="en-US" sz="1400" dirty="0">
              <a:solidFill>
                <a:srgbClr val="002060"/>
              </a:solidFill>
              <a:latin typeface="Arial" pitchFamily="34" charset="0"/>
              <a:cs typeface="Arial" pitchFamily="34" charset="0"/>
            </a:endParaRPr>
          </a:p>
          <a:p>
            <a:pPr lvl="0"/>
            <a:endParaRPr lang="en-US" sz="1400" dirty="0">
              <a:solidFill>
                <a:srgbClr val="002060"/>
              </a:solidFill>
              <a:latin typeface="Arial" pitchFamily="34" charset="0"/>
              <a:cs typeface="Arial" pitchFamily="34" charset="0"/>
            </a:endParaRPr>
          </a:p>
          <a:p>
            <a:pPr lvl="0"/>
            <a:endParaRPr lang="en-US" sz="1400" dirty="0">
              <a:solidFill>
                <a:srgbClr val="002060"/>
              </a:solidFill>
              <a:latin typeface="Arial" pitchFamily="34" charset="0"/>
              <a:cs typeface="Arial" pitchFamily="34" charset="0"/>
            </a:endParaRPr>
          </a:p>
          <a:p>
            <a:pPr lvl="0"/>
            <a:endParaRPr lang="en-US" sz="1400" dirty="0">
              <a:solidFill>
                <a:srgbClr val="002060"/>
              </a:solidFill>
              <a:latin typeface="Arial" pitchFamily="34" charset="0"/>
              <a:cs typeface="Arial" pitchFamily="34" charset="0"/>
            </a:endParaRPr>
          </a:p>
          <a:p>
            <a:pPr lvl="0"/>
            <a:endParaRPr lang="en-US" sz="1400" dirty="0">
              <a:solidFill>
                <a:srgbClr val="002060"/>
              </a:solidFill>
              <a:latin typeface="Arial" pitchFamily="34" charset="0"/>
              <a:cs typeface="Arial" pitchFamily="34" charset="0"/>
            </a:endParaRPr>
          </a:p>
          <a:p>
            <a:pPr lvl="0"/>
            <a:endParaRPr lang="en-US" sz="1400" dirty="0">
              <a:solidFill>
                <a:srgbClr val="002060"/>
              </a:solidFill>
              <a:latin typeface="Arial" pitchFamily="34" charset="0"/>
              <a:cs typeface="Arial" pitchFamily="34" charset="0"/>
            </a:endParaRPr>
          </a:p>
          <a:p>
            <a:pPr lvl="0"/>
            <a:endParaRPr lang="en-US" sz="1400" dirty="0">
              <a:solidFill>
                <a:srgbClr val="002060"/>
              </a:solidFill>
              <a:latin typeface="Arial" pitchFamily="34" charset="0"/>
              <a:cs typeface="Arial" pitchFamily="34" charset="0"/>
            </a:endParaRPr>
          </a:p>
          <a:p>
            <a:pPr lvl="0"/>
            <a:endParaRPr lang="en-US" sz="1400" dirty="0">
              <a:solidFill>
                <a:srgbClr val="002060"/>
              </a:solidFill>
              <a:latin typeface="Arial" pitchFamily="34" charset="0"/>
              <a:cs typeface="Arial" pitchFamily="34" charset="0"/>
            </a:endParaRPr>
          </a:p>
          <a:p>
            <a:pPr lvl="0"/>
            <a:endParaRPr lang="en-US" sz="1400" dirty="0">
              <a:solidFill>
                <a:srgbClr val="002060"/>
              </a:solidFill>
              <a:latin typeface="Arial" pitchFamily="34" charset="0"/>
              <a:cs typeface="Arial" pitchFamily="34" charset="0"/>
            </a:endParaRPr>
          </a:p>
          <a:p>
            <a:pPr lvl="0"/>
            <a:endParaRPr lang="en-US" sz="1400" dirty="0">
              <a:solidFill>
                <a:srgbClr val="002060"/>
              </a:solidFill>
              <a:latin typeface="Arial" pitchFamily="34" charset="0"/>
              <a:cs typeface="Arial" pitchFamily="34" charset="0"/>
            </a:endParaRPr>
          </a:p>
          <a:p>
            <a:pPr lvl="0"/>
            <a:endParaRPr lang="en-US" sz="1400" dirty="0">
              <a:solidFill>
                <a:srgbClr val="002060"/>
              </a:solidFill>
              <a:latin typeface="Arial" pitchFamily="34" charset="0"/>
              <a:cs typeface="Arial" pitchFamily="34" charset="0"/>
            </a:endParaRPr>
          </a:p>
          <a:p>
            <a:pPr lvl="0"/>
            <a:endParaRPr lang="en-IN" sz="1400" dirty="0">
              <a:latin typeface="Arial" pitchFamily="34" charset="0"/>
              <a:cs typeface="Arial" pitchFamily="34" charset="0"/>
            </a:endParaRPr>
          </a:p>
        </p:txBody>
      </p:sp>
      <p:sp>
        <p:nvSpPr>
          <p:cNvPr id="222" name="Duties of…">
            <a:extLst>
              <a:ext uri="{FF2B5EF4-FFF2-40B4-BE49-F238E27FC236}">
                <a16:creationId xmlns:a16="http://schemas.microsoft.com/office/drawing/2014/main" xmlns="" id="{038C9F5B-D35C-BFB0-5202-B36EF6126304}"/>
              </a:ext>
            </a:extLst>
          </p:cNvPr>
          <p:cNvSpPr txBox="1"/>
          <p:nvPr/>
        </p:nvSpPr>
        <p:spPr>
          <a:xfrm>
            <a:off x="352880" y="2786719"/>
            <a:ext cx="3123185" cy="4418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018" tIns="22018" rIns="22018" bIns="22018">
            <a:spAutoFit/>
          </a:bodyPr>
          <a:lstStyle/>
          <a:p>
            <a:pPr algn="ctr">
              <a:lnSpc>
                <a:spcPct val="115000"/>
              </a:lnSpc>
              <a:spcAft>
                <a:spcPts val="750"/>
              </a:spcAft>
            </a:pPr>
            <a:r>
              <a:rPr lang="hi-IN" sz="2400" b="1" u="sng" dirty="0">
                <a:solidFill>
                  <a:srgbClr val="C00000"/>
                </a:solidFill>
              </a:rPr>
              <a:t>पाचन तंत्र के अंग</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5287DB13-C8A0-A4A1-A2A6-308431CE09E9}"/>
              </a:ext>
            </a:extLst>
          </p:cNvPr>
          <p:cNvSpPr txBox="1"/>
          <p:nvPr/>
        </p:nvSpPr>
        <p:spPr>
          <a:xfrm>
            <a:off x="3958264" y="2433373"/>
            <a:ext cx="3814733" cy="2869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018" tIns="22018" rIns="22018" bIns="22018">
            <a:spAutoFit/>
          </a:bodyPr>
          <a:lstStyle/>
          <a:p>
            <a:pPr marL="276894" indent="-276894">
              <a:spcBef>
                <a:spcPts val="366"/>
              </a:spcBef>
              <a:buFont typeface="Arial" panose="020B0604020202020204" pitchFamily="34" charset="0"/>
              <a:buChar char="•"/>
              <a:tabLst>
                <a:tab pos="597556" algn="l"/>
                <a:tab pos="1112043" algn="l"/>
                <a:tab pos="1626530" algn="l"/>
                <a:tab pos="2141018" algn="l"/>
                <a:tab pos="2655504" algn="l"/>
                <a:tab pos="3169991" algn="l"/>
                <a:tab pos="3684479" algn="l"/>
                <a:tab pos="4198966" algn="l"/>
                <a:tab pos="4713453" algn="l"/>
                <a:tab pos="5227940" algn="l"/>
                <a:tab pos="5742428" algn="l"/>
              </a:tabLst>
              <a:defRPr/>
            </a:pPr>
            <a:endParaRPr lang="en-GB" sz="1576"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75C10F5E-CAAF-BFF0-3FB5-C816C667BC6F}"/>
              </a:ext>
            </a:extLst>
          </p:cNvPr>
          <p:cNvPicPr>
            <a:picLocks noChangeAspect="1"/>
          </p:cNvPicPr>
          <p:nvPr/>
        </p:nvPicPr>
        <p:blipFill>
          <a:blip r:embed="rId2" cstate="print"/>
          <a:stretch>
            <a:fillRect/>
          </a:stretch>
        </p:blipFill>
        <p:spPr>
          <a:xfrm>
            <a:off x="1465028" y="5103940"/>
            <a:ext cx="360921" cy="155396"/>
          </a:xfrm>
          <a:prstGeom prst="rect">
            <a:avLst/>
          </a:prstGeom>
        </p:spPr>
      </p:pic>
      <p:pic>
        <p:nvPicPr>
          <p:cNvPr id="3" name="Picture 2">
            <a:extLst>
              <a:ext uri="{FF2B5EF4-FFF2-40B4-BE49-F238E27FC236}">
                <a16:creationId xmlns:a16="http://schemas.microsoft.com/office/drawing/2014/main" xmlns="" id="{F79BC498-397E-58C6-8C6D-6342400AC810}"/>
              </a:ext>
            </a:extLst>
          </p:cNvPr>
          <p:cNvPicPr>
            <a:picLocks noChangeAspect="1"/>
          </p:cNvPicPr>
          <p:nvPr/>
        </p:nvPicPr>
        <p:blipFill>
          <a:blip r:embed="rId2" cstate="print"/>
          <a:stretch>
            <a:fillRect/>
          </a:stretch>
        </p:blipFill>
        <p:spPr>
          <a:xfrm>
            <a:off x="1550775" y="5189688"/>
            <a:ext cx="360921" cy="155396"/>
          </a:xfrm>
          <a:prstGeom prst="rect">
            <a:avLst/>
          </a:prstGeom>
        </p:spPr>
      </p:pic>
      <p:sp>
        <p:nvSpPr>
          <p:cNvPr id="6" name="Content Placeholder 2">
            <a:extLst>
              <a:ext uri="{FF2B5EF4-FFF2-40B4-BE49-F238E27FC236}">
                <a16:creationId xmlns:a16="http://schemas.microsoft.com/office/drawing/2014/main" xmlns="" id="{523C971C-7D3C-5FE0-0C29-0FC4897F3F11}"/>
              </a:ext>
            </a:extLst>
          </p:cNvPr>
          <p:cNvSpPr txBox="1">
            <a:spLocks/>
          </p:cNvSpPr>
          <p:nvPr/>
        </p:nvSpPr>
        <p:spPr>
          <a:xfrm>
            <a:off x="4038599" y="1219200"/>
            <a:ext cx="5181601" cy="17907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endParaRPr lang="en-US" dirty="0"/>
          </a:p>
        </p:txBody>
      </p:sp>
      <p:sp>
        <p:nvSpPr>
          <p:cNvPr id="4" name="TextBox 3">
            <a:extLst>
              <a:ext uri="{FF2B5EF4-FFF2-40B4-BE49-F238E27FC236}">
                <a16:creationId xmlns:a16="http://schemas.microsoft.com/office/drawing/2014/main" xmlns="" id="{C67F18D0-588B-8179-C34B-5B8B7D4042A9}"/>
              </a:ext>
            </a:extLst>
          </p:cNvPr>
          <p:cNvSpPr txBox="1"/>
          <p:nvPr/>
        </p:nvSpPr>
        <p:spPr>
          <a:xfrm>
            <a:off x="3973696" y="772308"/>
            <a:ext cx="1217000" cy="461665"/>
          </a:xfrm>
          <a:prstGeom prst="rect">
            <a:avLst/>
          </a:prstGeom>
          <a:solidFill>
            <a:srgbClr val="FFCC99"/>
          </a:solidFill>
        </p:spPr>
        <p:txBody>
          <a:bodyPr wrap="none" rtlCol="0">
            <a:spAutoFit/>
          </a:bodyPr>
          <a:lstStyle/>
          <a:p>
            <a:r>
              <a:rPr lang="hi-IN" sz="2400" b="1" dirty="0"/>
              <a:t>ग्रासनली</a:t>
            </a:r>
            <a:endParaRPr lang="en-IN" sz="2400" b="1" dirty="0"/>
          </a:p>
        </p:txBody>
      </p:sp>
      <p:sp>
        <p:nvSpPr>
          <p:cNvPr id="7" name="TextBox 6">
            <a:extLst>
              <a:ext uri="{FF2B5EF4-FFF2-40B4-BE49-F238E27FC236}">
                <a16:creationId xmlns:a16="http://schemas.microsoft.com/office/drawing/2014/main" xmlns="" id="{CB10174B-D485-7685-133B-25A349DE7579}"/>
              </a:ext>
            </a:extLst>
          </p:cNvPr>
          <p:cNvSpPr txBox="1"/>
          <p:nvPr/>
        </p:nvSpPr>
        <p:spPr>
          <a:xfrm>
            <a:off x="4026204" y="1322681"/>
            <a:ext cx="5105401" cy="1938992"/>
          </a:xfrm>
          <a:prstGeom prst="rect">
            <a:avLst/>
          </a:prstGeom>
          <a:noFill/>
        </p:spPr>
        <p:txBody>
          <a:bodyPr wrap="square" rtlCol="0">
            <a:spAutoFit/>
          </a:bodyPr>
          <a:lstStyle/>
          <a:p>
            <a:pPr lvl="0"/>
            <a:r>
              <a:rPr lang="hi-IN" sz="2400" dirty="0">
                <a:latin typeface="Arial" pitchFamily="34" charset="0"/>
                <a:cs typeface="Arial" pitchFamily="34" charset="0"/>
              </a:rPr>
              <a:t>नली जैसी संरचना</a:t>
            </a:r>
          </a:p>
          <a:p>
            <a:pPr lvl="0"/>
            <a:r>
              <a:rPr lang="hi-IN" sz="2400" dirty="0">
                <a:latin typeface="Arial" pitchFamily="34" charset="0"/>
                <a:cs typeface="Arial" pitchFamily="34" charset="0"/>
              </a:rPr>
              <a:t>लगभग 10 इंच लंबी</a:t>
            </a:r>
          </a:p>
          <a:p>
            <a:pPr lvl="0"/>
            <a:r>
              <a:rPr lang="hi-IN" sz="2400" dirty="0">
                <a:latin typeface="Arial" pitchFamily="34" charset="0"/>
                <a:cs typeface="Arial" pitchFamily="34" charset="0"/>
              </a:rPr>
              <a:t>अन्न नली के द्वार से होकर गुजरती है</a:t>
            </a:r>
          </a:p>
          <a:p>
            <a:pPr lvl="0"/>
            <a:r>
              <a:rPr lang="hi-IN" sz="2400" dirty="0">
                <a:latin typeface="Arial" pitchFamily="34" charset="0"/>
                <a:cs typeface="Arial" pitchFamily="34" charset="0"/>
              </a:rPr>
              <a:t>डायाफ्राम में 4 परतें होती हैं -</a:t>
            </a:r>
          </a:p>
          <a:p>
            <a:pPr lvl="0"/>
            <a:r>
              <a:rPr lang="hi-IN" sz="2400" dirty="0">
                <a:latin typeface="Arial" pitchFamily="34" charset="0"/>
                <a:cs typeface="Arial" pitchFamily="34" charset="0"/>
              </a:rPr>
              <a:t>रक्त की आपूर्ति जठर धमनी द्वारा होती है</a:t>
            </a:r>
            <a:endParaRPr lang="en-IN" sz="2400" dirty="0">
              <a:latin typeface="Arial" pitchFamily="34" charset="0"/>
              <a:cs typeface="Arial" pitchFamily="34" charset="0"/>
            </a:endParaRPr>
          </a:p>
        </p:txBody>
      </p:sp>
      <p:sp>
        <p:nvSpPr>
          <p:cNvPr id="12" name="TextBox 11">
            <a:extLst>
              <a:ext uri="{FF2B5EF4-FFF2-40B4-BE49-F238E27FC236}">
                <a16:creationId xmlns:a16="http://schemas.microsoft.com/office/drawing/2014/main" xmlns="" id="{EC9D0FFA-2A70-681C-68FE-59CF7077D006}"/>
              </a:ext>
            </a:extLst>
          </p:cNvPr>
          <p:cNvSpPr txBox="1"/>
          <p:nvPr/>
        </p:nvSpPr>
        <p:spPr>
          <a:xfrm>
            <a:off x="4055346" y="3686080"/>
            <a:ext cx="1905000" cy="461665"/>
          </a:xfrm>
          <a:prstGeom prst="rect">
            <a:avLst/>
          </a:prstGeom>
          <a:solidFill>
            <a:schemeClr val="accent1"/>
          </a:solidFill>
        </p:spPr>
        <p:txBody>
          <a:bodyPr wrap="square" rtlCol="0">
            <a:spAutoFit/>
          </a:bodyPr>
          <a:lstStyle/>
          <a:p>
            <a:r>
              <a:rPr lang="hi-IN" sz="2400" b="1" dirty="0">
                <a:solidFill>
                  <a:srgbClr val="00B050"/>
                </a:solidFill>
              </a:rPr>
              <a:t>कार्य-</a:t>
            </a:r>
            <a:endParaRPr lang="en-IN" sz="2800" b="1" dirty="0">
              <a:solidFill>
                <a:srgbClr val="00B050"/>
              </a:solidFill>
            </a:endParaRPr>
          </a:p>
        </p:txBody>
      </p:sp>
      <p:sp>
        <p:nvSpPr>
          <p:cNvPr id="13" name="TextBox 12">
            <a:extLst>
              <a:ext uri="{FF2B5EF4-FFF2-40B4-BE49-F238E27FC236}">
                <a16:creationId xmlns:a16="http://schemas.microsoft.com/office/drawing/2014/main" xmlns="" id="{1F47DA3B-074D-77B0-C0BB-38515A226113}"/>
              </a:ext>
            </a:extLst>
          </p:cNvPr>
          <p:cNvSpPr txBox="1"/>
          <p:nvPr/>
        </p:nvSpPr>
        <p:spPr>
          <a:xfrm>
            <a:off x="3973695" y="4319110"/>
            <a:ext cx="5157909" cy="1200329"/>
          </a:xfrm>
          <a:prstGeom prst="rect">
            <a:avLst/>
          </a:prstGeom>
          <a:noFill/>
        </p:spPr>
        <p:txBody>
          <a:bodyPr wrap="square" rtlCol="0">
            <a:spAutoFit/>
          </a:bodyPr>
          <a:lstStyle/>
          <a:p>
            <a:pPr lvl="0"/>
            <a:r>
              <a:rPr lang="hi-IN" sz="2400" dirty="0">
                <a:latin typeface="Arial" pitchFamily="34" charset="0"/>
                <a:cs typeface="Arial" pitchFamily="34" charset="0"/>
              </a:rPr>
              <a:t>भोजन का गोला ग्रसनी से आमाशय तक</a:t>
            </a:r>
          </a:p>
          <a:p>
            <a:pPr lvl="0"/>
            <a:r>
              <a:rPr lang="hi-IN" sz="2400" dirty="0">
                <a:latin typeface="Arial" pitchFamily="34" charset="0"/>
                <a:cs typeface="Arial" pitchFamily="34" charset="0"/>
              </a:rPr>
              <a:t>अन्नप्रणाली की क्रमाकुंचन गति द्वारा प्रेषित होता है।</a:t>
            </a:r>
            <a:endParaRPr lang="en-IN" sz="1600" dirty="0"/>
          </a:p>
        </p:txBody>
      </p:sp>
    </p:spTree>
    <p:extLst>
      <p:ext uri="{BB962C8B-B14F-4D97-AF65-F5344CB8AC3E}">
        <p14:creationId xmlns:p14="http://schemas.microsoft.com/office/powerpoint/2010/main" val="450493554"/>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2348</TotalTime>
  <Words>1385</Words>
  <Application>Microsoft Office PowerPoint</Application>
  <PresentationFormat>On-screen Show (4:3)</PresentationFormat>
  <Paragraphs>400</Paragraphs>
  <Slides>32</Slides>
  <Notes>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Basic Life Support</dc:title>
  <dc:creator>Anand</dc:creator>
  <cp:lastModifiedBy>NDRF MEDICAL</cp:lastModifiedBy>
  <cp:revision>227</cp:revision>
  <dcterms:created xsi:type="dcterms:W3CDTF">2006-08-16T00:00:00Z</dcterms:created>
  <dcterms:modified xsi:type="dcterms:W3CDTF">2025-12-20T08:14:06Z</dcterms:modified>
</cp:coreProperties>
</file>