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notesMasterIdLst>
    <p:notesMasterId r:id="rId36"/>
  </p:notesMasterIdLst>
  <p:sldIdLst>
    <p:sldId id="346" r:id="rId2"/>
    <p:sldId id="338" r:id="rId3"/>
    <p:sldId id="343" r:id="rId4"/>
    <p:sldId id="339" r:id="rId5"/>
    <p:sldId id="260" r:id="rId6"/>
    <p:sldId id="340" r:id="rId7"/>
    <p:sldId id="341" r:id="rId8"/>
    <p:sldId id="336" r:id="rId9"/>
    <p:sldId id="265" r:id="rId10"/>
    <p:sldId id="268" r:id="rId11"/>
    <p:sldId id="290" r:id="rId12"/>
    <p:sldId id="291" r:id="rId13"/>
    <p:sldId id="292" r:id="rId14"/>
    <p:sldId id="293" r:id="rId15"/>
    <p:sldId id="294" r:id="rId16"/>
    <p:sldId id="299" r:id="rId17"/>
    <p:sldId id="300" r:id="rId18"/>
    <p:sldId id="334" r:id="rId19"/>
    <p:sldId id="301" r:id="rId20"/>
    <p:sldId id="325" r:id="rId21"/>
    <p:sldId id="327" r:id="rId22"/>
    <p:sldId id="302" r:id="rId23"/>
    <p:sldId id="328" r:id="rId24"/>
    <p:sldId id="305" r:id="rId25"/>
    <p:sldId id="326" r:id="rId26"/>
    <p:sldId id="329" r:id="rId27"/>
    <p:sldId id="344" r:id="rId28"/>
    <p:sldId id="306" r:id="rId29"/>
    <p:sldId id="323" r:id="rId30"/>
    <p:sldId id="342" r:id="rId31"/>
    <p:sldId id="345" r:id="rId32"/>
    <p:sldId id="330" r:id="rId33"/>
    <p:sldId id="332" r:id="rId34"/>
    <p:sldId id="331" r:id="rId3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2" autoAdjust="0"/>
    <p:restoredTop sz="94660"/>
  </p:normalViewPr>
  <p:slideViewPr>
    <p:cSldViewPr snapToGrid="0">
      <p:cViewPr varScale="1">
        <p:scale>
          <a:sx n="101" d="100"/>
          <a:sy n="101" d="100"/>
        </p:scale>
        <p:origin x="894" y="102"/>
      </p:cViewPr>
      <p:guideLst>
        <p:guide orient="horz" pos="2160"/>
        <p:guide pos="3840"/>
      </p:guideLst>
    </p:cSldViewPr>
  </p:slideViewPr>
  <p:notesTextViewPr>
    <p:cViewPr>
      <p:scale>
        <a:sx n="1" d="1"/>
        <a:sy n="1" d="1"/>
      </p:scale>
      <p:origin x="0" y="0"/>
    </p:cViewPr>
  </p:notesTextViewPr>
  <p:sorterViewPr>
    <p:cViewPr>
      <p:scale>
        <a:sx n="100" d="100"/>
        <a:sy n="100" d="100"/>
      </p:scale>
      <p:origin x="0" y="-9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AF1F0E-6CBD-9B60-3B8B-87051993EC5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B284A30-C44B-8C6A-D968-5F392ACEC88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4620BD1-E4DB-4B7D-8CBB-0E493EB8D3A9}" type="datetimeFigureOut">
              <a:rPr lang="en-US"/>
              <a:pPr>
                <a:defRPr/>
              </a:pPr>
              <a:t>1/14/2026</a:t>
            </a:fld>
            <a:endParaRPr lang="en-US"/>
          </a:p>
        </p:txBody>
      </p:sp>
      <p:sp>
        <p:nvSpPr>
          <p:cNvPr id="4" name="Slide Image Placeholder 3">
            <a:extLst>
              <a:ext uri="{FF2B5EF4-FFF2-40B4-BE49-F238E27FC236}">
                <a16:creationId xmlns:a16="http://schemas.microsoft.com/office/drawing/2014/main" id="{84D0889D-81E4-780D-F1A2-2AF78035A6D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BCD9A1D-E92C-2CC5-C949-F4B6A1F04E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EAE8E11-1B69-05DA-5F36-8858BD21C15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5CB7B5A0-AE89-147E-8CA4-02B2316BFF1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977F27-4C4F-425A-8DE9-D8AF28C50E1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156D116-926A-6912-A3EF-64089B5768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4DDEFE2-7C37-48E9-88AD-3C8C982A272F}"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38915" name="Rectangle 2">
            <a:extLst>
              <a:ext uri="{FF2B5EF4-FFF2-40B4-BE49-F238E27FC236}">
                <a16:creationId xmlns:a16="http://schemas.microsoft.com/office/drawing/2014/main" id="{D52593EB-EBE9-8165-A003-7D688F40116B}"/>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5582A8F6-F712-E926-9292-5ACB7FDCA6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39C7637-1851-9C4C-BEC1-38CB640DB495}"/>
              </a:ext>
            </a:extLst>
          </p:cNvPr>
          <p:cNvSpPr>
            <a:spLocks noGrp="1"/>
          </p:cNvSpPr>
          <p:nvPr>
            <p:ph type="dt" sz="half" idx="10"/>
          </p:nvPr>
        </p:nvSpPr>
        <p:spPr/>
        <p:txBody>
          <a:bodyPr/>
          <a:lstStyle>
            <a:lvl1pPr>
              <a:defRPr/>
            </a:lvl1pPr>
          </a:lstStyle>
          <a:p>
            <a:pPr>
              <a:defRPr/>
            </a:pPr>
            <a:fld id="{BC8F0F3C-9D45-492D-B157-E0F929167F52}" type="datetimeFigureOut">
              <a:rPr lang="en-US"/>
              <a:pPr>
                <a:defRPr/>
              </a:pPr>
              <a:t>1/14/2026</a:t>
            </a:fld>
            <a:endParaRPr lang="en-US"/>
          </a:p>
        </p:txBody>
      </p:sp>
      <p:sp>
        <p:nvSpPr>
          <p:cNvPr id="5" name="Footer Placeholder 4">
            <a:extLst>
              <a:ext uri="{FF2B5EF4-FFF2-40B4-BE49-F238E27FC236}">
                <a16:creationId xmlns:a16="http://schemas.microsoft.com/office/drawing/2014/main" id="{27038F97-DD6F-B020-D440-EA43C1035B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D85189-DC0D-9FB0-F3FB-CDEAD1D7A851}"/>
              </a:ext>
            </a:extLst>
          </p:cNvPr>
          <p:cNvSpPr>
            <a:spLocks noGrp="1"/>
          </p:cNvSpPr>
          <p:nvPr>
            <p:ph type="sldNum" sz="quarter" idx="12"/>
          </p:nvPr>
        </p:nvSpPr>
        <p:spPr/>
        <p:txBody>
          <a:bodyPr/>
          <a:lstStyle>
            <a:lvl1pPr>
              <a:defRPr/>
            </a:lvl1pPr>
          </a:lstStyle>
          <a:p>
            <a:fld id="{D0C382E4-8AF9-4EEF-8D56-781759E36CAA}" type="slidenum">
              <a:rPr lang="en-US" altLang="en-US"/>
              <a:pPr/>
              <a:t>‹#›</a:t>
            </a:fld>
            <a:endParaRPr lang="en-US" altLang="en-US"/>
          </a:p>
        </p:txBody>
      </p:sp>
    </p:spTree>
    <p:extLst>
      <p:ext uri="{BB962C8B-B14F-4D97-AF65-F5344CB8AC3E}">
        <p14:creationId xmlns:p14="http://schemas.microsoft.com/office/powerpoint/2010/main" val="61653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823F5-9BA8-6E97-7887-B408D8598989}"/>
              </a:ext>
            </a:extLst>
          </p:cNvPr>
          <p:cNvSpPr>
            <a:spLocks noGrp="1"/>
          </p:cNvSpPr>
          <p:nvPr>
            <p:ph type="dt" sz="half" idx="10"/>
          </p:nvPr>
        </p:nvSpPr>
        <p:spPr/>
        <p:txBody>
          <a:bodyPr/>
          <a:lstStyle>
            <a:lvl1pPr>
              <a:defRPr/>
            </a:lvl1pPr>
          </a:lstStyle>
          <a:p>
            <a:pPr>
              <a:defRPr/>
            </a:pPr>
            <a:fld id="{61C9FF27-56F7-4DE9-A06E-21653698D86D}" type="datetimeFigureOut">
              <a:rPr lang="en-US"/>
              <a:pPr>
                <a:defRPr/>
              </a:pPr>
              <a:t>1/14/2026</a:t>
            </a:fld>
            <a:endParaRPr lang="en-US"/>
          </a:p>
        </p:txBody>
      </p:sp>
      <p:sp>
        <p:nvSpPr>
          <p:cNvPr id="5" name="Footer Placeholder 4">
            <a:extLst>
              <a:ext uri="{FF2B5EF4-FFF2-40B4-BE49-F238E27FC236}">
                <a16:creationId xmlns:a16="http://schemas.microsoft.com/office/drawing/2014/main" id="{84F58617-740E-1510-9178-9ABCFBDDDD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6C1041-733E-B2CC-6135-D0DD1E8F1717}"/>
              </a:ext>
            </a:extLst>
          </p:cNvPr>
          <p:cNvSpPr>
            <a:spLocks noGrp="1"/>
          </p:cNvSpPr>
          <p:nvPr>
            <p:ph type="sldNum" sz="quarter" idx="12"/>
          </p:nvPr>
        </p:nvSpPr>
        <p:spPr/>
        <p:txBody>
          <a:bodyPr/>
          <a:lstStyle>
            <a:lvl1pPr>
              <a:defRPr/>
            </a:lvl1pPr>
          </a:lstStyle>
          <a:p>
            <a:fld id="{3FB790CD-0A76-489B-9FC6-4E5AA2C3B115}" type="slidenum">
              <a:rPr lang="en-US" altLang="en-US"/>
              <a:pPr/>
              <a:t>‹#›</a:t>
            </a:fld>
            <a:endParaRPr lang="en-US" altLang="en-US"/>
          </a:p>
        </p:txBody>
      </p:sp>
    </p:spTree>
    <p:extLst>
      <p:ext uri="{BB962C8B-B14F-4D97-AF65-F5344CB8AC3E}">
        <p14:creationId xmlns:p14="http://schemas.microsoft.com/office/powerpoint/2010/main" val="303323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2040E-359B-59DC-9D62-2D447A0DC95A}"/>
              </a:ext>
            </a:extLst>
          </p:cNvPr>
          <p:cNvSpPr>
            <a:spLocks noGrp="1"/>
          </p:cNvSpPr>
          <p:nvPr>
            <p:ph type="dt" sz="half" idx="10"/>
          </p:nvPr>
        </p:nvSpPr>
        <p:spPr/>
        <p:txBody>
          <a:bodyPr/>
          <a:lstStyle>
            <a:lvl1pPr>
              <a:defRPr/>
            </a:lvl1pPr>
          </a:lstStyle>
          <a:p>
            <a:pPr>
              <a:defRPr/>
            </a:pPr>
            <a:fld id="{E8C58A97-9C42-4E14-850C-B69E7FF26AD9}" type="datetimeFigureOut">
              <a:rPr lang="en-US"/>
              <a:pPr>
                <a:defRPr/>
              </a:pPr>
              <a:t>1/14/2026</a:t>
            </a:fld>
            <a:endParaRPr lang="en-US"/>
          </a:p>
        </p:txBody>
      </p:sp>
      <p:sp>
        <p:nvSpPr>
          <p:cNvPr id="5" name="Footer Placeholder 4">
            <a:extLst>
              <a:ext uri="{FF2B5EF4-FFF2-40B4-BE49-F238E27FC236}">
                <a16:creationId xmlns:a16="http://schemas.microsoft.com/office/drawing/2014/main" id="{9BF1F2FD-559A-C3DF-628C-48B5CDC96D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8940E8-D1D4-A903-5A17-3FFEAE57E45B}"/>
              </a:ext>
            </a:extLst>
          </p:cNvPr>
          <p:cNvSpPr>
            <a:spLocks noGrp="1"/>
          </p:cNvSpPr>
          <p:nvPr>
            <p:ph type="sldNum" sz="quarter" idx="12"/>
          </p:nvPr>
        </p:nvSpPr>
        <p:spPr/>
        <p:txBody>
          <a:bodyPr/>
          <a:lstStyle>
            <a:lvl1pPr>
              <a:defRPr/>
            </a:lvl1pPr>
          </a:lstStyle>
          <a:p>
            <a:fld id="{233DF368-788F-4E22-83D3-55BB5912B526}" type="slidenum">
              <a:rPr lang="en-US" altLang="en-US"/>
              <a:pPr/>
              <a:t>‹#›</a:t>
            </a:fld>
            <a:endParaRPr lang="en-US" altLang="en-US"/>
          </a:p>
        </p:txBody>
      </p:sp>
    </p:spTree>
    <p:extLst>
      <p:ext uri="{BB962C8B-B14F-4D97-AF65-F5344CB8AC3E}">
        <p14:creationId xmlns:p14="http://schemas.microsoft.com/office/powerpoint/2010/main" val="72560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49865" name="Rectangle 9"/>
          <p:cNvSpPr>
            <a:spLocks noGrp="1" noChangeArrowheads="1"/>
          </p:cNvSpPr>
          <p:nvPr>
            <p:ph type="ctrTitle" sz="quarter"/>
          </p:nvPr>
        </p:nvSpPr>
        <p:spPr>
          <a:xfrm>
            <a:off x="7495118" y="2568575"/>
            <a:ext cx="3992033" cy="946150"/>
          </a:xfrm>
        </p:spPr>
        <p:txBody>
          <a:bodyPr anchor="t"/>
          <a:lstStyle>
            <a:lvl1pPr eaLnBrk="0" hangingPunct="0">
              <a:lnSpc>
                <a:spcPct val="100000"/>
              </a:lnSpc>
              <a:defRPr>
                <a:solidFill>
                  <a:srgbClr val="345078"/>
                </a:solidFill>
              </a:defRPr>
            </a:lvl1pPr>
          </a:lstStyle>
          <a:p>
            <a:pPr lvl="0"/>
            <a:r>
              <a:rPr lang="en-US" noProof="0"/>
              <a:t>Click to edit Master title style</a:t>
            </a:r>
          </a:p>
        </p:txBody>
      </p:sp>
    </p:spTree>
    <p:extLst>
      <p:ext uri="{BB962C8B-B14F-4D97-AF65-F5344CB8AC3E}">
        <p14:creationId xmlns:p14="http://schemas.microsoft.com/office/powerpoint/2010/main" val="52873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D6994-142B-5740-684B-998B7BF5F213}"/>
              </a:ext>
            </a:extLst>
          </p:cNvPr>
          <p:cNvSpPr>
            <a:spLocks noGrp="1"/>
          </p:cNvSpPr>
          <p:nvPr>
            <p:ph type="dt" sz="half" idx="10"/>
          </p:nvPr>
        </p:nvSpPr>
        <p:spPr/>
        <p:txBody>
          <a:bodyPr/>
          <a:lstStyle>
            <a:lvl1pPr>
              <a:defRPr/>
            </a:lvl1pPr>
          </a:lstStyle>
          <a:p>
            <a:pPr>
              <a:defRPr/>
            </a:pPr>
            <a:fld id="{3883D32F-594D-4383-BBA9-8CC816D71869}" type="datetimeFigureOut">
              <a:rPr lang="en-US"/>
              <a:pPr>
                <a:defRPr/>
              </a:pPr>
              <a:t>1/14/2026</a:t>
            </a:fld>
            <a:endParaRPr lang="en-US"/>
          </a:p>
        </p:txBody>
      </p:sp>
      <p:sp>
        <p:nvSpPr>
          <p:cNvPr id="5" name="Footer Placeholder 4">
            <a:extLst>
              <a:ext uri="{FF2B5EF4-FFF2-40B4-BE49-F238E27FC236}">
                <a16:creationId xmlns:a16="http://schemas.microsoft.com/office/drawing/2014/main" id="{415F7FF4-12A4-94F5-2648-3752776B65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2F4F9C-D87A-4179-D74D-9A6BC0515F97}"/>
              </a:ext>
            </a:extLst>
          </p:cNvPr>
          <p:cNvSpPr>
            <a:spLocks noGrp="1"/>
          </p:cNvSpPr>
          <p:nvPr>
            <p:ph type="sldNum" sz="quarter" idx="12"/>
          </p:nvPr>
        </p:nvSpPr>
        <p:spPr/>
        <p:txBody>
          <a:bodyPr/>
          <a:lstStyle>
            <a:lvl1pPr>
              <a:defRPr/>
            </a:lvl1pPr>
          </a:lstStyle>
          <a:p>
            <a:fld id="{82B77E0F-91C4-4E85-8EB1-DC9B2E04A7F3}" type="slidenum">
              <a:rPr lang="en-US" altLang="en-US"/>
              <a:pPr/>
              <a:t>‹#›</a:t>
            </a:fld>
            <a:endParaRPr lang="en-US" altLang="en-US"/>
          </a:p>
        </p:txBody>
      </p:sp>
    </p:spTree>
    <p:extLst>
      <p:ext uri="{BB962C8B-B14F-4D97-AF65-F5344CB8AC3E}">
        <p14:creationId xmlns:p14="http://schemas.microsoft.com/office/powerpoint/2010/main" val="339718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3F665-FA20-CC89-B42D-73027C0E3FA9}"/>
              </a:ext>
            </a:extLst>
          </p:cNvPr>
          <p:cNvSpPr>
            <a:spLocks noGrp="1"/>
          </p:cNvSpPr>
          <p:nvPr>
            <p:ph type="dt" sz="half" idx="10"/>
          </p:nvPr>
        </p:nvSpPr>
        <p:spPr/>
        <p:txBody>
          <a:bodyPr/>
          <a:lstStyle>
            <a:lvl1pPr>
              <a:defRPr/>
            </a:lvl1pPr>
          </a:lstStyle>
          <a:p>
            <a:pPr>
              <a:defRPr/>
            </a:pPr>
            <a:fld id="{EA11B11E-17B8-408B-853E-150859C9D578}" type="datetimeFigureOut">
              <a:rPr lang="en-US"/>
              <a:pPr>
                <a:defRPr/>
              </a:pPr>
              <a:t>1/14/2026</a:t>
            </a:fld>
            <a:endParaRPr lang="en-US"/>
          </a:p>
        </p:txBody>
      </p:sp>
      <p:sp>
        <p:nvSpPr>
          <p:cNvPr id="5" name="Footer Placeholder 4">
            <a:extLst>
              <a:ext uri="{FF2B5EF4-FFF2-40B4-BE49-F238E27FC236}">
                <a16:creationId xmlns:a16="http://schemas.microsoft.com/office/drawing/2014/main" id="{E35C52BC-C243-44C5-0173-A97F89526A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C83E1F-E1EA-A778-DFA0-6D5273E1EAD0}"/>
              </a:ext>
            </a:extLst>
          </p:cNvPr>
          <p:cNvSpPr>
            <a:spLocks noGrp="1"/>
          </p:cNvSpPr>
          <p:nvPr>
            <p:ph type="sldNum" sz="quarter" idx="12"/>
          </p:nvPr>
        </p:nvSpPr>
        <p:spPr/>
        <p:txBody>
          <a:bodyPr/>
          <a:lstStyle>
            <a:lvl1pPr>
              <a:defRPr/>
            </a:lvl1pPr>
          </a:lstStyle>
          <a:p>
            <a:fld id="{86E5DA96-A180-4366-9A8B-DF58595B228E}" type="slidenum">
              <a:rPr lang="en-US" altLang="en-US"/>
              <a:pPr/>
              <a:t>‹#›</a:t>
            </a:fld>
            <a:endParaRPr lang="en-US" altLang="en-US"/>
          </a:p>
        </p:txBody>
      </p:sp>
    </p:spTree>
    <p:extLst>
      <p:ext uri="{BB962C8B-B14F-4D97-AF65-F5344CB8AC3E}">
        <p14:creationId xmlns:p14="http://schemas.microsoft.com/office/powerpoint/2010/main" val="2439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5C56D3C-981E-AA2B-E0DF-A197A495FE61}"/>
              </a:ext>
            </a:extLst>
          </p:cNvPr>
          <p:cNvSpPr>
            <a:spLocks noGrp="1"/>
          </p:cNvSpPr>
          <p:nvPr>
            <p:ph type="dt" sz="half" idx="10"/>
          </p:nvPr>
        </p:nvSpPr>
        <p:spPr/>
        <p:txBody>
          <a:bodyPr/>
          <a:lstStyle>
            <a:lvl1pPr>
              <a:defRPr/>
            </a:lvl1pPr>
          </a:lstStyle>
          <a:p>
            <a:pPr>
              <a:defRPr/>
            </a:pPr>
            <a:fld id="{ABA01A7D-41CE-4830-8DC3-88948A468D4A}" type="datetimeFigureOut">
              <a:rPr lang="en-US"/>
              <a:pPr>
                <a:defRPr/>
              </a:pPr>
              <a:t>1/14/2026</a:t>
            </a:fld>
            <a:endParaRPr lang="en-US"/>
          </a:p>
        </p:txBody>
      </p:sp>
      <p:sp>
        <p:nvSpPr>
          <p:cNvPr id="6" name="Footer Placeholder 4">
            <a:extLst>
              <a:ext uri="{FF2B5EF4-FFF2-40B4-BE49-F238E27FC236}">
                <a16:creationId xmlns:a16="http://schemas.microsoft.com/office/drawing/2014/main" id="{F7F66E55-9A0F-5FE9-548F-19CCDB2A66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696095-D481-712C-2FA0-7EF04F122733}"/>
              </a:ext>
            </a:extLst>
          </p:cNvPr>
          <p:cNvSpPr>
            <a:spLocks noGrp="1"/>
          </p:cNvSpPr>
          <p:nvPr>
            <p:ph type="sldNum" sz="quarter" idx="12"/>
          </p:nvPr>
        </p:nvSpPr>
        <p:spPr/>
        <p:txBody>
          <a:bodyPr/>
          <a:lstStyle>
            <a:lvl1pPr>
              <a:defRPr/>
            </a:lvl1pPr>
          </a:lstStyle>
          <a:p>
            <a:fld id="{171E7B19-87B1-4AE1-B1E9-622029F41DFD}" type="slidenum">
              <a:rPr lang="en-US" altLang="en-US"/>
              <a:pPr/>
              <a:t>‹#›</a:t>
            </a:fld>
            <a:endParaRPr lang="en-US" altLang="en-US"/>
          </a:p>
        </p:txBody>
      </p:sp>
    </p:spTree>
    <p:extLst>
      <p:ext uri="{BB962C8B-B14F-4D97-AF65-F5344CB8AC3E}">
        <p14:creationId xmlns:p14="http://schemas.microsoft.com/office/powerpoint/2010/main" val="237446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2D48C00-A28F-D118-01B1-AEED183D5508}"/>
              </a:ext>
            </a:extLst>
          </p:cNvPr>
          <p:cNvSpPr>
            <a:spLocks noGrp="1"/>
          </p:cNvSpPr>
          <p:nvPr>
            <p:ph type="dt" sz="half" idx="10"/>
          </p:nvPr>
        </p:nvSpPr>
        <p:spPr/>
        <p:txBody>
          <a:bodyPr/>
          <a:lstStyle>
            <a:lvl1pPr>
              <a:defRPr/>
            </a:lvl1pPr>
          </a:lstStyle>
          <a:p>
            <a:pPr>
              <a:defRPr/>
            </a:pPr>
            <a:fld id="{C56DB9DF-9BE3-428A-A41A-A589AB5E74D8}" type="datetimeFigureOut">
              <a:rPr lang="en-US"/>
              <a:pPr>
                <a:defRPr/>
              </a:pPr>
              <a:t>1/14/2026</a:t>
            </a:fld>
            <a:endParaRPr lang="en-US"/>
          </a:p>
        </p:txBody>
      </p:sp>
      <p:sp>
        <p:nvSpPr>
          <p:cNvPr id="8" name="Footer Placeholder 4">
            <a:extLst>
              <a:ext uri="{FF2B5EF4-FFF2-40B4-BE49-F238E27FC236}">
                <a16:creationId xmlns:a16="http://schemas.microsoft.com/office/drawing/2014/main" id="{CB9711D0-AB0F-6D6C-0754-6BE66C9DB27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F323E3A-1033-78FB-B9C7-CD2C371175C0}"/>
              </a:ext>
            </a:extLst>
          </p:cNvPr>
          <p:cNvSpPr>
            <a:spLocks noGrp="1"/>
          </p:cNvSpPr>
          <p:nvPr>
            <p:ph type="sldNum" sz="quarter" idx="12"/>
          </p:nvPr>
        </p:nvSpPr>
        <p:spPr/>
        <p:txBody>
          <a:bodyPr/>
          <a:lstStyle>
            <a:lvl1pPr>
              <a:defRPr/>
            </a:lvl1pPr>
          </a:lstStyle>
          <a:p>
            <a:fld id="{575F97F0-A68E-436F-B3AE-20B65E3E75B2}" type="slidenum">
              <a:rPr lang="en-US" altLang="en-US"/>
              <a:pPr/>
              <a:t>‹#›</a:t>
            </a:fld>
            <a:endParaRPr lang="en-US" altLang="en-US"/>
          </a:p>
        </p:txBody>
      </p:sp>
    </p:spTree>
    <p:extLst>
      <p:ext uri="{BB962C8B-B14F-4D97-AF65-F5344CB8AC3E}">
        <p14:creationId xmlns:p14="http://schemas.microsoft.com/office/powerpoint/2010/main" val="372376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ADBF14E-F444-3A8C-1D5A-1CEABC410971}"/>
              </a:ext>
            </a:extLst>
          </p:cNvPr>
          <p:cNvSpPr>
            <a:spLocks noGrp="1"/>
          </p:cNvSpPr>
          <p:nvPr>
            <p:ph type="dt" sz="half" idx="10"/>
          </p:nvPr>
        </p:nvSpPr>
        <p:spPr/>
        <p:txBody>
          <a:bodyPr/>
          <a:lstStyle>
            <a:lvl1pPr>
              <a:defRPr/>
            </a:lvl1pPr>
          </a:lstStyle>
          <a:p>
            <a:pPr>
              <a:defRPr/>
            </a:pPr>
            <a:fld id="{C45CE452-303D-4BEE-9C87-214CBA825634}" type="datetimeFigureOut">
              <a:rPr lang="en-US"/>
              <a:pPr>
                <a:defRPr/>
              </a:pPr>
              <a:t>1/14/2026</a:t>
            </a:fld>
            <a:endParaRPr lang="en-US"/>
          </a:p>
        </p:txBody>
      </p:sp>
      <p:sp>
        <p:nvSpPr>
          <p:cNvPr id="4" name="Footer Placeholder 4">
            <a:extLst>
              <a:ext uri="{FF2B5EF4-FFF2-40B4-BE49-F238E27FC236}">
                <a16:creationId xmlns:a16="http://schemas.microsoft.com/office/drawing/2014/main" id="{7E161702-13DB-4C9B-F706-3CE4BB9A643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70AFED-F7A1-CECA-AEE6-D058B4F6D2A1}"/>
              </a:ext>
            </a:extLst>
          </p:cNvPr>
          <p:cNvSpPr>
            <a:spLocks noGrp="1"/>
          </p:cNvSpPr>
          <p:nvPr>
            <p:ph type="sldNum" sz="quarter" idx="12"/>
          </p:nvPr>
        </p:nvSpPr>
        <p:spPr/>
        <p:txBody>
          <a:bodyPr/>
          <a:lstStyle>
            <a:lvl1pPr>
              <a:defRPr/>
            </a:lvl1pPr>
          </a:lstStyle>
          <a:p>
            <a:fld id="{FFDEC811-7B4E-4387-8178-D165021ECBC9}" type="slidenum">
              <a:rPr lang="en-US" altLang="en-US"/>
              <a:pPr/>
              <a:t>‹#›</a:t>
            </a:fld>
            <a:endParaRPr lang="en-US" altLang="en-US"/>
          </a:p>
        </p:txBody>
      </p:sp>
    </p:spTree>
    <p:extLst>
      <p:ext uri="{BB962C8B-B14F-4D97-AF65-F5344CB8AC3E}">
        <p14:creationId xmlns:p14="http://schemas.microsoft.com/office/powerpoint/2010/main" val="226180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AD37592-FA85-EB99-4096-EDD8E7BEF140}"/>
              </a:ext>
            </a:extLst>
          </p:cNvPr>
          <p:cNvSpPr>
            <a:spLocks noGrp="1"/>
          </p:cNvSpPr>
          <p:nvPr>
            <p:ph type="dt" sz="half" idx="10"/>
          </p:nvPr>
        </p:nvSpPr>
        <p:spPr/>
        <p:txBody>
          <a:bodyPr/>
          <a:lstStyle>
            <a:lvl1pPr>
              <a:defRPr/>
            </a:lvl1pPr>
          </a:lstStyle>
          <a:p>
            <a:pPr>
              <a:defRPr/>
            </a:pPr>
            <a:fld id="{FAA59A37-121C-44F3-82BE-3EF77EE3E264}" type="datetimeFigureOut">
              <a:rPr lang="en-US"/>
              <a:pPr>
                <a:defRPr/>
              </a:pPr>
              <a:t>1/14/2026</a:t>
            </a:fld>
            <a:endParaRPr lang="en-US"/>
          </a:p>
        </p:txBody>
      </p:sp>
      <p:sp>
        <p:nvSpPr>
          <p:cNvPr id="3" name="Footer Placeholder 4">
            <a:extLst>
              <a:ext uri="{FF2B5EF4-FFF2-40B4-BE49-F238E27FC236}">
                <a16:creationId xmlns:a16="http://schemas.microsoft.com/office/drawing/2014/main" id="{55DC56CF-6F77-7326-E46D-574477B759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D515FB6-57F1-8F9B-F246-637E79CE6030}"/>
              </a:ext>
            </a:extLst>
          </p:cNvPr>
          <p:cNvSpPr>
            <a:spLocks noGrp="1"/>
          </p:cNvSpPr>
          <p:nvPr>
            <p:ph type="sldNum" sz="quarter" idx="12"/>
          </p:nvPr>
        </p:nvSpPr>
        <p:spPr/>
        <p:txBody>
          <a:bodyPr/>
          <a:lstStyle>
            <a:lvl1pPr>
              <a:defRPr/>
            </a:lvl1pPr>
          </a:lstStyle>
          <a:p>
            <a:fld id="{6CC9492A-D944-4CDE-94C6-23814A79AFA0}" type="slidenum">
              <a:rPr lang="en-US" altLang="en-US"/>
              <a:pPr/>
              <a:t>‹#›</a:t>
            </a:fld>
            <a:endParaRPr lang="en-US" altLang="en-US"/>
          </a:p>
        </p:txBody>
      </p:sp>
    </p:spTree>
    <p:extLst>
      <p:ext uri="{BB962C8B-B14F-4D97-AF65-F5344CB8AC3E}">
        <p14:creationId xmlns:p14="http://schemas.microsoft.com/office/powerpoint/2010/main" val="163249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2178B61-B41C-5F89-825D-05AC6D79C362}"/>
              </a:ext>
            </a:extLst>
          </p:cNvPr>
          <p:cNvSpPr>
            <a:spLocks noGrp="1"/>
          </p:cNvSpPr>
          <p:nvPr>
            <p:ph type="dt" sz="half" idx="10"/>
          </p:nvPr>
        </p:nvSpPr>
        <p:spPr/>
        <p:txBody>
          <a:bodyPr/>
          <a:lstStyle>
            <a:lvl1pPr>
              <a:defRPr/>
            </a:lvl1pPr>
          </a:lstStyle>
          <a:p>
            <a:pPr>
              <a:defRPr/>
            </a:pPr>
            <a:fld id="{1CAE4E7C-AF8E-42A7-9175-F32418F6DE95}" type="datetimeFigureOut">
              <a:rPr lang="en-US"/>
              <a:pPr>
                <a:defRPr/>
              </a:pPr>
              <a:t>1/14/2026</a:t>
            </a:fld>
            <a:endParaRPr lang="en-US"/>
          </a:p>
        </p:txBody>
      </p:sp>
      <p:sp>
        <p:nvSpPr>
          <p:cNvPr id="6" name="Footer Placeholder 4">
            <a:extLst>
              <a:ext uri="{FF2B5EF4-FFF2-40B4-BE49-F238E27FC236}">
                <a16:creationId xmlns:a16="http://schemas.microsoft.com/office/drawing/2014/main" id="{3D99B19B-C62B-40F1-7534-2774F74C56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E53B0B-DD26-D3D8-0F48-51461C10ED10}"/>
              </a:ext>
            </a:extLst>
          </p:cNvPr>
          <p:cNvSpPr>
            <a:spLocks noGrp="1"/>
          </p:cNvSpPr>
          <p:nvPr>
            <p:ph type="sldNum" sz="quarter" idx="12"/>
          </p:nvPr>
        </p:nvSpPr>
        <p:spPr/>
        <p:txBody>
          <a:bodyPr/>
          <a:lstStyle>
            <a:lvl1pPr>
              <a:defRPr/>
            </a:lvl1pPr>
          </a:lstStyle>
          <a:p>
            <a:fld id="{32B7B4D2-5253-455F-93D1-1AB647C29AA7}" type="slidenum">
              <a:rPr lang="en-US" altLang="en-US"/>
              <a:pPr/>
              <a:t>‹#›</a:t>
            </a:fld>
            <a:endParaRPr lang="en-US" altLang="en-US"/>
          </a:p>
        </p:txBody>
      </p:sp>
    </p:spTree>
    <p:extLst>
      <p:ext uri="{BB962C8B-B14F-4D97-AF65-F5344CB8AC3E}">
        <p14:creationId xmlns:p14="http://schemas.microsoft.com/office/powerpoint/2010/main" val="275681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E5404D9-2D2D-861E-C776-98913CD54A8C}"/>
              </a:ext>
            </a:extLst>
          </p:cNvPr>
          <p:cNvSpPr>
            <a:spLocks noGrp="1"/>
          </p:cNvSpPr>
          <p:nvPr>
            <p:ph type="dt" sz="half" idx="10"/>
          </p:nvPr>
        </p:nvSpPr>
        <p:spPr/>
        <p:txBody>
          <a:bodyPr/>
          <a:lstStyle>
            <a:lvl1pPr>
              <a:defRPr/>
            </a:lvl1pPr>
          </a:lstStyle>
          <a:p>
            <a:pPr>
              <a:defRPr/>
            </a:pPr>
            <a:fld id="{2500EBFA-EF05-492D-9E40-0ADD0EB3617A}" type="datetimeFigureOut">
              <a:rPr lang="en-US"/>
              <a:pPr>
                <a:defRPr/>
              </a:pPr>
              <a:t>1/14/2026</a:t>
            </a:fld>
            <a:endParaRPr lang="en-US"/>
          </a:p>
        </p:txBody>
      </p:sp>
      <p:sp>
        <p:nvSpPr>
          <p:cNvPr id="6" name="Footer Placeholder 4">
            <a:extLst>
              <a:ext uri="{FF2B5EF4-FFF2-40B4-BE49-F238E27FC236}">
                <a16:creationId xmlns:a16="http://schemas.microsoft.com/office/drawing/2014/main" id="{CBF73D18-3E28-E878-FFDC-4BAFB5F7A0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0B01D15-8A18-8DEF-A6C1-83217F3DFED2}"/>
              </a:ext>
            </a:extLst>
          </p:cNvPr>
          <p:cNvSpPr>
            <a:spLocks noGrp="1"/>
          </p:cNvSpPr>
          <p:nvPr>
            <p:ph type="sldNum" sz="quarter" idx="12"/>
          </p:nvPr>
        </p:nvSpPr>
        <p:spPr/>
        <p:txBody>
          <a:bodyPr/>
          <a:lstStyle>
            <a:lvl1pPr>
              <a:defRPr/>
            </a:lvl1pPr>
          </a:lstStyle>
          <a:p>
            <a:fld id="{D460A15F-F79D-4FD6-8AF9-C768F2DFE5D9}" type="slidenum">
              <a:rPr lang="en-US" altLang="en-US"/>
              <a:pPr/>
              <a:t>‹#›</a:t>
            </a:fld>
            <a:endParaRPr lang="en-US" altLang="en-US"/>
          </a:p>
        </p:txBody>
      </p:sp>
    </p:spTree>
    <p:extLst>
      <p:ext uri="{BB962C8B-B14F-4D97-AF65-F5344CB8AC3E}">
        <p14:creationId xmlns:p14="http://schemas.microsoft.com/office/powerpoint/2010/main" val="98483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E89D56-D992-3299-1696-80BB727C017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37938B6-3012-90B9-4759-024280D4FDDD}"/>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EC79225-E765-8F83-F36C-F03C8585736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CD4081D-B077-487A-88AA-F6C364161281}" type="datetimeFigureOut">
              <a:rPr lang="en-US"/>
              <a:pPr>
                <a:defRPr/>
              </a:pPr>
              <a:t>1/14/2026</a:t>
            </a:fld>
            <a:endParaRPr lang="en-US"/>
          </a:p>
        </p:txBody>
      </p:sp>
      <p:sp>
        <p:nvSpPr>
          <p:cNvPr id="5" name="Footer Placeholder 4">
            <a:extLst>
              <a:ext uri="{FF2B5EF4-FFF2-40B4-BE49-F238E27FC236}">
                <a16:creationId xmlns:a16="http://schemas.microsoft.com/office/drawing/2014/main" id="{1293C428-E182-266D-3B46-257ABD8A1565}"/>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2CE2EC8-92B1-D751-DCAD-FA8735F04D76}"/>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B36E79B-1B6B-44F6-8607-9175E1A36800}" type="slidenum">
              <a:rPr lang="en-US" altLang="en-US"/>
              <a:pPr/>
              <a:t>‹#›</a:t>
            </a:fld>
            <a:endParaRPr lang="en-US" altLang="en-US"/>
          </a:p>
        </p:txBody>
      </p:sp>
      <p:pic>
        <p:nvPicPr>
          <p:cNvPr id="1031" name="Picture 2">
            <a:extLst>
              <a:ext uri="{FF2B5EF4-FFF2-40B4-BE49-F238E27FC236}">
                <a16:creationId xmlns:a16="http://schemas.microsoft.com/office/drawing/2014/main" id="{1521E37B-38F5-034A-E288-7609E0B9D68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893425" y="0"/>
            <a:ext cx="1298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a:extLst>
              <a:ext uri="{FF2B5EF4-FFF2-40B4-BE49-F238E27FC236}">
                <a16:creationId xmlns:a16="http://schemas.microsoft.com/office/drawing/2014/main" id="{2BE5A967-1C9B-127A-64AD-9176481A196C}"/>
              </a:ext>
            </a:extLst>
          </p:cNvPr>
          <p:cNvSpPr>
            <a:spLocks noGrp="1"/>
          </p:cNvSpPr>
          <p:nvPr>
            <p:ph type="subTitle" idx="1"/>
          </p:nvPr>
        </p:nvSpPr>
        <p:spPr>
          <a:xfrm>
            <a:off x="1676400" y="2895600"/>
            <a:ext cx="8534400" cy="1752600"/>
          </a:xfrm>
        </p:spPr>
        <p:txBody>
          <a:bodyPr/>
          <a:lstStyle/>
          <a:p>
            <a:r>
              <a:rPr lang="hi-IN" altLang="en-US" sz="4400" b="1" u="sng">
                <a:solidFill>
                  <a:srgbClr val="FF0000"/>
                </a:solidFill>
              </a:rPr>
              <a:t>फिटनेस</a:t>
            </a:r>
            <a:endParaRPr lang="en-IN" altLang="en-US" sz="4400">
              <a:solidFill>
                <a:srgbClr val="898989"/>
              </a:solidFill>
            </a:endParaRPr>
          </a:p>
        </p:txBody>
      </p:sp>
      <p:sp>
        <p:nvSpPr>
          <p:cNvPr id="4" name="TextBox 2">
            <a:extLst>
              <a:ext uri="{FF2B5EF4-FFF2-40B4-BE49-F238E27FC236}">
                <a16:creationId xmlns:a16="http://schemas.microsoft.com/office/drawing/2014/main" id="{EC76F43B-906A-C290-3B56-CE66066446E8}"/>
              </a:ext>
            </a:extLst>
          </p:cNvPr>
          <p:cNvSpPr txBox="1">
            <a:spLocks noGrp="1"/>
          </p:cNvSpPr>
          <p:nvPr>
            <p:ph type="ctrTitle"/>
          </p:nvPr>
        </p:nvSpPr>
        <p:spPr>
          <a:xfrm>
            <a:off x="795338" y="1241425"/>
            <a:ext cx="10363200" cy="1470025"/>
          </a:xfrm>
        </p:spPr>
        <p:txBody>
          <a:bodyPr rtlCol="0">
            <a:noAutofit/>
          </a:bodyPr>
          <a:lstStyle/>
          <a:p>
            <a:pPr>
              <a:lnSpc>
                <a:spcPct val="107000"/>
              </a:lnSpc>
              <a:spcAft>
                <a:spcPts val="800"/>
              </a:spcAft>
              <a:defRPr/>
            </a:pPr>
            <a:r>
              <a:rPr lang="hi-IN" sz="3600" b="1" dirty="0">
                <a:solidFill>
                  <a:srgbClr val="FF0000"/>
                </a:solidFill>
                <a:ea typeface="Calibri" panose="020F0502020204030204" pitchFamily="34" charset="0"/>
              </a:rPr>
              <a:t>पाठ-</a:t>
            </a:r>
            <a:r>
              <a:rPr lang="en-IN" sz="3600" b="1" dirty="0">
                <a:solidFill>
                  <a:srgbClr val="FF0000"/>
                </a:solidFill>
                <a:ea typeface="Calibri" panose="020F0502020204030204" pitchFamily="34" charset="0"/>
                <a:cs typeface="Mangal" panose="02040503050203030202" pitchFamily="18" charset="0"/>
              </a:rPr>
              <a:t>23B</a:t>
            </a:r>
            <a:endParaRPr lang="en-IN" sz="1100" kern="100" dirty="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A680A6E6-FB1A-A9E0-7175-98DEBE1A7ACE}"/>
              </a:ext>
            </a:extLst>
          </p:cNvPr>
          <p:cNvSpPr txBox="1">
            <a:spLocks/>
          </p:cNvSpPr>
          <p:nvPr/>
        </p:nvSpPr>
        <p:spPr>
          <a:xfrm>
            <a:off x="9913938" y="5630863"/>
            <a:ext cx="1752600" cy="762000"/>
          </a:xfrm>
          <a:prstGeom prst="rect">
            <a:avLst/>
          </a:prstGeom>
        </p:spPr>
        <p:txBody>
          <a:bodyPr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4000" b="1" dirty="0">
                <a:solidFill>
                  <a:srgbClr val="002060"/>
                </a:solidFill>
                <a:latin typeface="Kruti Dev 011" pitchFamily="2" charset="0"/>
                <a:cs typeface="Arial" pitchFamily="34" charset="0"/>
              </a:rPr>
              <a:t>)</a:t>
            </a:r>
            <a:r>
              <a:rPr lang="en-IN" sz="4000" b="1" dirty="0" err="1">
                <a:solidFill>
                  <a:srgbClr val="002060"/>
                </a:solidFill>
                <a:latin typeface="Kruti Dev 011" pitchFamily="2" charset="0"/>
                <a:cs typeface="Arial" pitchFamily="34" charset="0"/>
              </a:rPr>
              <a:t>kjk</a:t>
            </a:r>
            <a:endParaRPr lang="en-IN" sz="4000" b="1" dirty="0">
              <a:solidFill>
                <a:srgbClr val="002060"/>
              </a:solidFill>
              <a:latin typeface="Kruti Dev 011" pitchFamily="2" charset="0"/>
              <a:cs typeface="Arial" pitchFamily="34" charset="0"/>
            </a:endParaRPr>
          </a:p>
          <a:p>
            <a:pPr>
              <a:defRPr/>
            </a:pPr>
            <a:r>
              <a:rPr lang="en-IN" sz="4000" b="1" dirty="0">
                <a:solidFill>
                  <a:srgbClr val="002060"/>
                </a:solidFill>
                <a:latin typeface="Kruti Dev 011" pitchFamily="2" charset="0"/>
                <a:cs typeface="Arial" pitchFamily="34" charset="0"/>
              </a:rPr>
              <a:t>fu0@QkekZ0</a:t>
            </a:r>
          </a:p>
          <a:p>
            <a:pPr>
              <a:defRPr/>
            </a:pPr>
            <a:r>
              <a:rPr lang="en-US" sz="4000" b="1" dirty="0" err="1">
                <a:solidFill>
                  <a:srgbClr val="002060"/>
                </a:solidFill>
                <a:latin typeface="Kruti Dev 011" pitchFamily="2" charset="0"/>
                <a:cs typeface="Arial" pitchFamily="34" charset="0"/>
              </a:rPr>
              <a:t>ftrsanz</a:t>
            </a:r>
            <a:r>
              <a:rPr lang="en-US" sz="4000" b="1" dirty="0">
                <a:solidFill>
                  <a:srgbClr val="002060"/>
                </a:solidFill>
                <a:latin typeface="Kruti Dev 011" pitchFamily="2" charset="0"/>
                <a:cs typeface="Arial" pitchFamily="34" charset="0"/>
              </a:rPr>
              <a:t> flag ;</a:t>
            </a:r>
            <a:r>
              <a:rPr lang="en-US" sz="4000" b="1" dirty="0" err="1">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CBC2C296-FB68-CC95-932F-F7EE7DD1CF31}"/>
              </a:ext>
            </a:extLst>
          </p:cNvPr>
          <p:cNvSpPr>
            <a:spLocks noChangeArrowheads="1"/>
          </p:cNvSpPr>
          <p:nvPr/>
        </p:nvSpPr>
        <p:spPr bwMode="auto">
          <a:xfrm>
            <a:off x="2455863" y="638175"/>
            <a:ext cx="6413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hi-IN" altLang="en-US" sz="4400" b="1" u="sng">
                <a:solidFill>
                  <a:srgbClr val="FF0000"/>
                </a:solidFill>
              </a:rPr>
              <a:t>स्वस्थ आहार की भूमिका</a:t>
            </a:r>
            <a:endParaRPr lang="en-US" altLang="en-US" sz="4400" b="1" u="sng">
              <a:solidFill>
                <a:srgbClr val="FF0000"/>
              </a:solidFill>
              <a:latin typeface="Roboto" panose="02000000000000000000" pitchFamily="2" charset="0"/>
            </a:endParaRPr>
          </a:p>
        </p:txBody>
      </p:sp>
      <p:sp>
        <p:nvSpPr>
          <p:cNvPr id="12291" name="Rectangle 2">
            <a:extLst>
              <a:ext uri="{FF2B5EF4-FFF2-40B4-BE49-F238E27FC236}">
                <a16:creationId xmlns:a16="http://schemas.microsoft.com/office/drawing/2014/main" id="{332FBB9F-DC7F-CD96-044C-A3222368B326}"/>
              </a:ext>
            </a:extLst>
          </p:cNvPr>
          <p:cNvSpPr>
            <a:spLocks noChangeArrowheads="1"/>
          </p:cNvSpPr>
          <p:nvPr/>
        </p:nvSpPr>
        <p:spPr bwMode="auto">
          <a:xfrm>
            <a:off x="417513" y="1408113"/>
            <a:ext cx="11537950"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804863" algn="l"/>
              </a:tabLst>
              <a:defRPr>
                <a:solidFill>
                  <a:schemeClr val="tx1"/>
                </a:solidFill>
                <a:latin typeface="Calibri" panose="020F0502020204030204" pitchFamily="34" charset="0"/>
              </a:defRPr>
            </a:lvl1pPr>
            <a:lvl2pPr>
              <a:tabLst>
                <a:tab pos="804863" algn="l"/>
              </a:tabLst>
              <a:defRPr>
                <a:solidFill>
                  <a:schemeClr val="tx1"/>
                </a:solidFill>
                <a:latin typeface="Calibri" panose="020F0502020204030204" pitchFamily="34" charset="0"/>
              </a:defRPr>
            </a:lvl2pPr>
            <a:lvl3pPr marL="1143000" indent="-228600">
              <a:tabLst>
                <a:tab pos="804863" algn="l"/>
              </a:tabLst>
              <a:defRPr>
                <a:solidFill>
                  <a:schemeClr val="tx1"/>
                </a:solidFill>
                <a:latin typeface="Calibri" panose="020F0502020204030204" pitchFamily="34" charset="0"/>
              </a:defRPr>
            </a:lvl3pPr>
            <a:lvl4pPr marL="1600200" indent="-228600">
              <a:tabLst>
                <a:tab pos="804863" algn="l"/>
              </a:tabLst>
              <a:defRPr>
                <a:solidFill>
                  <a:schemeClr val="tx1"/>
                </a:solidFill>
                <a:latin typeface="Calibri" panose="020F0502020204030204" pitchFamily="34" charset="0"/>
              </a:defRPr>
            </a:lvl4pPr>
            <a:lvl5pPr marL="2057400" indent="-228600">
              <a:tabLst>
                <a:tab pos="8048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8048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8048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8048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804863" algn="l"/>
              </a:tabLst>
              <a:defRPr>
                <a:solidFill>
                  <a:schemeClr val="tx1"/>
                </a:solidFill>
                <a:latin typeface="Calibri" panose="020F0502020204030204" pitchFamily="34" charset="0"/>
              </a:defRPr>
            </a:lvl9pPr>
          </a:lstStyle>
          <a:p>
            <a:pPr lvl="1">
              <a:lnSpc>
                <a:spcPct val="150000"/>
              </a:lnSpc>
            </a:pPr>
            <a:endParaRPr lang="en-US" altLang="en-US" sz="4000"/>
          </a:p>
          <a:p>
            <a:pPr lvl="1">
              <a:lnSpc>
                <a:spcPct val="150000"/>
              </a:lnSpc>
              <a:buFont typeface="Wingdings" panose="05000000000000000000" pitchFamily="2" charset="2"/>
              <a:buChar char="Ø"/>
            </a:pPr>
            <a:r>
              <a:rPr lang="hi-IN" altLang="en-US" sz="4000"/>
              <a:t>स्वस्थ वजन में 60-70% योगदान</a:t>
            </a:r>
            <a:endParaRPr lang="en-US" altLang="en-US" sz="4000"/>
          </a:p>
          <a:p>
            <a:pPr lvl="1">
              <a:lnSpc>
                <a:spcPct val="150000"/>
              </a:lnSpc>
              <a:buFont typeface="Wingdings" panose="05000000000000000000" pitchFamily="2" charset="2"/>
              <a:buChar char="Ø"/>
            </a:pPr>
            <a:r>
              <a:rPr lang="hi-IN" altLang="en-US" sz="4000"/>
              <a:t>मैक्रो पोषक तत्वों का पर्याप्त पोषण</a:t>
            </a:r>
            <a:endParaRPr lang="en-US" altLang="en-US" sz="4000"/>
          </a:p>
          <a:p>
            <a:pPr lvl="1">
              <a:lnSpc>
                <a:spcPct val="150000"/>
              </a:lnSpc>
              <a:buFont typeface="Wingdings" panose="05000000000000000000" pitchFamily="2" charset="2"/>
              <a:buChar char="Ø"/>
            </a:pPr>
            <a:r>
              <a:rPr lang="hi-IN" altLang="en-US" sz="4000"/>
              <a:t>पर्याप्त सूक्ष्म पोषक तत्व</a:t>
            </a:r>
            <a:r>
              <a:rPr lang="en-US" altLang="en-US" sz="4000"/>
              <a:t>– </a:t>
            </a:r>
            <a:r>
              <a:rPr lang="hi-IN" altLang="en-US" sz="4000"/>
              <a:t>विटामिन और खनिज</a:t>
            </a:r>
            <a:endParaRPr lang="en-US" altLang="en-US" sz="4000"/>
          </a:p>
          <a:p>
            <a:pPr lvl="1">
              <a:lnSpc>
                <a:spcPct val="150000"/>
              </a:lnSpc>
              <a:buFont typeface="Wingdings" panose="05000000000000000000" pitchFamily="2" charset="2"/>
              <a:buChar char="Ø"/>
            </a:pPr>
            <a:r>
              <a:rPr lang="hi-IN" altLang="en-US" sz="4000"/>
              <a:t>इम्युनिटी में बड़ी भूमिका</a:t>
            </a:r>
            <a:r>
              <a:rPr lang="en-US" altLang="en-US" sz="4000"/>
              <a:t>– </a:t>
            </a:r>
            <a:r>
              <a:rPr lang="hi-IN" altLang="en-US" sz="4000"/>
              <a:t>रोग से लड़ने की क्षमता</a:t>
            </a:r>
            <a:endParaRPr lang="en-US" altLang="en-US" sz="4000"/>
          </a:p>
          <a:p>
            <a:pPr lvl="1">
              <a:lnSpc>
                <a:spcPct val="150000"/>
              </a:lnSpc>
              <a:buFont typeface="Wingdings" panose="05000000000000000000" pitchFamily="2" charset="2"/>
              <a:buChar char="Ø"/>
            </a:pPr>
            <a:endParaRPr lang="en-US" altLang="en-US" sz="3600"/>
          </a:p>
          <a:p>
            <a:pPr lvl="1"/>
            <a:endParaRPr lang="en-US"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a:extLst>
              <a:ext uri="{FF2B5EF4-FFF2-40B4-BE49-F238E27FC236}">
                <a16:creationId xmlns:a16="http://schemas.microsoft.com/office/drawing/2014/main" id="{72AD9736-B6D3-4F67-15FE-8913C31341ED}"/>
              </a:ext>
            </a:extLst>
          </p:cNvPr>
          <p:cNvSpPr>
            <a:spLocks noGrp="1"/>
          </p:cNvSpPr>
          <p:nvPr>
            <p:ph type="ctrTitle" sz="quarter"/>
          </p:nvPr>
        </p:nvSpPr>
        <p:spPr>
          <a:xfrm>
            <a:off x="8824913" y="2390775"/>
            <a:ext cx="3225800" cy="3508375"/>
          </a:xfrm>
        </p:spPr>
        <p:txBody>
          <a:bodyPr/>
          <a:lstStyle/>
          <a:p>
            <a:r>
              <a:rPr lang="hi-IN" altLang="en-US" b="1"/>
              <a:t>पोषण:</a:t>
            </a:r>
            <a:r>
              <a:rPr lang="en-US" altLang="en-US"/>
              <a:t> </a:t>
            </a:r>
            <a:r>
              <a:rPr lang="hi-IN" altLang="en-US"/>
              <a:t>इष्टतम स्वास्थ्य के लिए भोजन</a:t>
            </a:r>
            <a:endParaRPr lang="en-US" altLang="en-US"/>
          </a:p>
        </p:txBody>
      </p:sp>
      <p:pic>
        <p:nvPicPr>
          <p:cNvPr id="13315" name="Picture 4">
            <a:extLst>
              <a:ext uri="{FF2B5EF4-FFF2-40B4-BE49-F238E27FC236}">
                <a16:creationId xmlns:a16="http://schemas.microsoft.com/office/drawing/2014/main" id="{853FDB61-90D8-5735-BB00-8DAC70B3A6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45250"/>
            <a:ext cx="1219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a:extLst>
              <a:ext uri="{FF2B5EF4-FFF2-40B4-BE49-F238E27FC236}">
                <a16:creationId xmlns:a16="http://schemas.microsoft.com/office/drawing/2014/main" id="{8F7C6E53-C3E1-703B-B643-173C7F58A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643"/>
          <a:stretch>
            <a:fillRect/>
          </a:stretch>
        </p:blipFill>
        <p:spPr bwMode="auto">
          <a:xfrm>
            <a:off x="141288" y="92075"/>
            <a:ext cx="8863012"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1173997-EEEE-B942-9EC5-094F818D050C}"/>
              </a:ext>
            </a:extLst>
          </p:cNvPr>
          <p:cNvSpPr>
            <a:spLocks noGrp="1"/>
          </p:cNvSpPr>
          <p:nvPr>
            <p:ph type="title"/>
          </p:nvPr>
        </p:nvSpPr>
        <p:spPr>
          <a:xfrm>
            <a:off x="1096963" y="287338"/>
            <a:ext cx="10058400" cy="749300"/>
          </a:xfrm>
        </p:spPr>
        <p:txBody>
          <a:bodyPr/>
          <a:lstStyle/>
          <a:p>
            <a:pPr eaLnBrk="1" hangingPunct="1"/>
            <a:r>
              <a:rPr lang="hi-IN" altLang="en-US" b="1" u="sng">
                <a:solidFill>
                  <a:srgbClr val="FF0000"/>
                </a:solidFill>
              </a:rPr>
              <a:t>आहार संबंधी लक्ष्य</a:t>
            </a:r>
            <a:endParaRPr lang="en-US" altLang="en-US" b="1" u="sng">
              <a:solidFill>
                <a:srgbClr val="FF0000"/>
              </a:solidFill>
            </a:endParaRPr>
          </a:p>
        </p:txBody>
      </p:sp>
      <p:sp>
        <p:nvSpPr>
          <p:cNvPr id="14339" name="Content Placeholder 2">
            <a:extLst>
              <a:ext uri="{FF2B5EF4-FFF2-40B4-BE49-F238E27FC236}">
                <a16:creationId xmlns:a16="http://schemas.microsoft.com/office/drawing/2014/main" id="{FD7B0A3C-1BA2-58B2-F45D-867EE6920835}"/>
              </a:ext>
            </a:extLst>
          </p:cNvPr>
          <p:cNvSpPr>
            <a:spLocks noGrp="1"/>
          </p:cNvSpPr>
          <p:nvPr>
            <p:ph idx="1"/>
          </p:nvPr>
        </p:nvSpPr>
        <p:spPr>
          <a:xfrm>
            <a:off x="1096963" y="1552575"/>
            <a:ext cx="10058400" cy="4654550"/>
          </a:xfrm>
        </p:spPr>
        <p:txBody>
          <a:bodyPr/>
          <a:lstStyle/>
          <a:p>
            <a:pPr eaLnBrk="1" hangingPunct="1">
              <a:buFont typeface="Wingdings" panose="05000000000000000000" pitchFamily="2" charset="2"/>
              <a:buChar char="Ø"/>
            </a:pPr>
            <a:r>
              <a:rPr lang="hi-IN" altLang="en-US" sz="4000"/>
              <a:t>आदर्श शरीर के वजन को बनाए रखते हुए एनडीआरएफ कर्मियों के सकारात्मक स्वास्थ्य और इष्टतम प्रदर्शन की स्थिति का रखरखाव।</a:t>
            </a:r>
            <a:endParaRPr lang="en-US" altLang="en-US" sz="4000"/>
          </a:p>
          <a:p>
            <a:pPr eaLnBrk="1" hangingPunct="1">
              <a:buFont typeface="Wingdings" panose="05000000000000000000" pitchFamily="2" charset="2"/>
              <a:buChar char="Ø"/>
            </a:pPr>
            <a:r>
              <a:rPr lang="hi-IN" altLang="en-US" sz="4000"/>
              <a:t>सभी पोषक तत्वों में पर्याप्तता की उपलब्धि और कमी से होने वाले रोगों की रोकथाम।</a:t>
            </a:r>
            <a:endParaRPr lang="en-US" altLang="en-US" sz="4000"/>
          </a:p>
          <a:p>
            <a:pPr eaLnBrk="1" hangingPunct="1">
              <a:buFont typeface="Wingdings" panose="05000000000000000000" pitchFamily="2" charset="2"/>
              <a:buChar char="Ø"/>
            </a:pPr>
            <a:r>
              <a:rPr lang="hi-IN" altLang="en-US" sz="4000"/>
              <a:t>जीर्ण आहार संबंधी विकारों की रोकथाम</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3B84B126-8E92-9897-0A53-6C9F832E2F37}"/>
              </a:ext>
            </a:extLst>
          </p:cNvPr>
          <p:cNvSpPr>
            <a:spLocks noGrp="1"/>
          </p:cNvSpPr>
          <p:nvPr>
            <p:ph type="title"/>
          </p:nvPr>
        </p:nvSpPr>
        <p:spPr/>
        <p:txBody>
          <a:bodyPr/>
          <a:lstStyle/>
          <a:p>
            <a:pPr eaLnBrk="1" hangingPunct="1"/>
            <a:r>
              <a:rPr lang="hi-IN" altLang="en-US" b="1" u="sng">
                <a:solidFill>
                  <a:srgbClr val="FF0000"/>
                </a:solidFill>
              </a:rPr>
              <a:t>खाने के व्यवहार का आकलन</a:t>
            </a:r>
            <a:endParaRPr lang="en-US" altLang="en-US" b="1" u="sng">
              <a:solidFill>
                <a:srgbClr val="FF0000"/>
              </a:solidFill>
            </a:endParaRPr>
          </a:p>
        </p:txBody>
      </p:sp>
      <p:sp>
        <p:nvSpPr>
          <p:cNvPr id="15363" name="Rectangle 5">
            <a:extLst>
              <a:ext uri="{FF2B5EF4-FFF2-40B4-BE49-F238E27FC236}">
                <a16:creationId xmlns:a16="http://schemas.microsoft.com/office/drawing/2014/main" id="{03DD3093-4185-A9F1-E8BF-EB7C9209EE1B}"/>
              </a:ext>
            </a:extLst>
          </p:cNvPr>
          <p:cNvSpPr>
            <a:spLocks noGrp="1" noChangeArrowheads="1"/>
          </p:cNvSpPr>
          <p:nvPr>
            <p:ph idx="1"/>
          </p:nvPr>
        </p:nvSpPr>
        <p:spPr>
          <a:xfrm>
            <a:off x="1446213" y="1543050"/>
            <a:ext cx="10991850" cy="4002088"/>
          </a:xfrm>
        </p:spPr>
        <p:txBody>
          <a:bodyPr/>
          <a:lstStyle/>
          <a:p>
            <a:pPr marL="0" indent="0" eaLnBrk="1" hangingPunct="1">
              <a:lnSpc>
                <a:spcPct val="90000"/>
              </a:lnSpc>
              <a:buFont typeface="Arial" panose="020B0604020202020204" pitchFamily="34" charset="0"/>
              <a:buNone/>
            </a:pPr>
            <a:r>
              <a:rPr lang="hi-IN" altLang="en-US" sz="2600" b="1"/>
              <a:t>हमें खाने के लिए क्या प्रेरित करता है?</a:t>
            </a:r>
            <a:endParaRPr lang="en-US" altLang="en-US" sz="2600" b="1"/>
          </a:p>
          <a:p>
            <a:pPr lvl="1" eaLnBrk="1" hangingPunct="1">
              <a:lnSpc>
                <a:spcPct val="90000"/>
              </a:lnSpc>
              <a:buFont typeface="Wingdings" panose="05000000000000000000" pitchFamily="2" charset="2"/>
              <a:buChar char="Ø"/>
            </a:pPr>
            <a:r>
              <a:rPr lang="hi-IN" altLang="en-US" sz="2600"/>
              <a:t>भूख</a:t>
            </a:r>
            <a:r>
              <a:rPr lang="en-US" altLang="en-US" sz="2600"/>
              <a:t> </a:t>
            </a:r>
            <a:r>
              <a:rPr lang="hi-IN" altLang="en-US" sz="2600"/>
              <a:t>तीव्र अभिलाषा</a:t>
            </a:r>
            <a:endParaRPr lang="en-US" altLang="en-US" sz="2600"/>
          </a:p>
          <a:p>
            <a:pPr lvl="1" eaLnBrk="1" hangingPunct="1">
              <a:lnSpc>
                <a:spcPct val="90000"/>
              </a:lnSpc>
              <a:buFont typeface="Wingdings" panose="05000000000000000000" pitchFamily="2" charset="2"/>
              <a:buChar char="Ø"/>
            </a:pPr>
            <a:r>
              <a:rPr lang="hi-IN" altLang="en-US" sz="2600"/>
              <a:t>भूख </a:t>
            </a:r>
            <a:endParaRPr lang="en-US" altLang="en-US" sz="2600"/>
          </a:p>
          <a:p>
            <a:pPr lvl="1" eaLnBrk="1" hangingPunct="1">
              <a:lnSpc>
                <a:spcPct val="90000"/>
              </a:lnSpc>
              <a:buFont typeface="Wingdings" panose="05000000000000000000" pitchFamily="2" charset="2"/>
              <a:buChar char="Ø"/>
            </a:pPr>
            <a:r>
              <a:rPr lang="hi-IN" altLang="en-US" sz="2600"/>
              <a:t>भोजन का सांस्कृतिक और सामाजिक अर्थ</a:t>
            </a:r>
            <a:endParaRPr lang="en-US" altLang="en-US" sz="2600"/>
          </a:p>
          <a:p>
            <a:pPr lvl="1" eaLnBrk="1" hangingPunct="1">
              <a:lnSpc>
                <a:spcPct val="90000"/>
              </a:lnSpc>
              <a:buFont typeface="Wingdings" panose="05000000000000000000" pitchFamily="2" charset="2"/>
              <a:buChar char="Ø"/>
            </a:pPr>
            <a:r>
              <a:rPr lang="hi-IN" altLang="en-US" sz="2600"/>
              <a:t>आदत या रिवाज</a:t>
            </a:r>
            <a:endParaRPr lang="en-US" altLang="en-US" sz="2600"/>
          </a:p>
          <a:p>
            <a:pPr lvl="1" eaLnBrk="1" hangingPunct="1">
              <a:lnSpc>
                <a:spcPct val="90000"/>
              </a:lnSpc>
              <a:buFont typeface="Wingdings" panose="05000000000000000000" pitchFamily="2" charset="2"/>
              <a:buChar char="Ø"/>
            </a:pPr>
            <a:r>
              <a:rPr lang="hi-IN" altLang="en-US" sz="2600"/>
              <a:t>भावनात्मक आराम</a:t>
            </a:r>
            <a:endParaRPr lang="en-US" altLang="en-US" sz="2600"/>
          </a:p>
          <a:p>
            <a:pPr lvl="1" eaLnBrk="1" hangingPunct="1">
              <a:lnSpc>
                <a:spcPct val="90000"/>
              </a:lnSpc>
              <a:buFont typeface="Wingdings" panose="05000000000000000000" pitchFamily="2" charset="2"/>
              <a:buChar char="Ø"/>
            </a:pPr>
            <a:r>
              <a:rPr lang="hi-IN" altLang="en-US" sz="2600"/>
              <a:t>सुविधा और विज्ञापन</a:t>
            </a:r>
            <a:endParaRPr lang="en-US" altLang="en-US" sz="2600"/>
          </a:p>
          <a:p>
            <a:pPr lvl="1" eaLnBrk="1" hangingPunct="1">
              <a:lnSpc>
                <a:spcPct val="90000"/>
              </a:lnSpc>
              <a:buFont typeface="Wingdings" panose="05000000000000000000" pitchFamily="2" charset="2"/>
              <a:buChar char="Ø"/>
            </a:pPr>
            <a:r>
              <a:rPr lang="hi-IN" altLang="en-US" sz="2600"/>
              <a:t>पोषण का महत्व</a:t>
            </a:r>
            <a:endParaRPr lang="en-US" altLang="en-US" sz="2600"/>
          </a:p>
          <a:p>
            <a:pPr lvl="1" eaLnBrk="1" hangingPunct="1">
              <a:lnSpc>
                <a:spcPct val="90000"/>
              </a:lnSpc>
              <a:buFont typeface="Wingdings" panose="05000000000000000000" pitchFamily="2" charset="2"/>
              <a:buChar char="Ø"/>
            </a:pPr>
            <a:r>
              <a:rPr lang="hi-IN" altLang="en-US" sz="2600"/>
              <a:t>सामाजिक संबंधों</a:t>
            </a:r>
            <a:endParaRPr lang="en-US" altLang="en-US" sz="2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1AB3228-494B-12D6-495E-1CB23393D86C}"/>
              </a:ext>
            </a:extLst>
          </p:cNvPr>
          <p:cNvSpPr>
            <a:spLocks noGrp="1"/>
          </p:cNvSpPr>
          <p:nvPr>
            <p:ph type="title"/>
          </p:nvPr>
        </p:nvSpPr>
        <p:spPr>
          <a:xfrm>
            <a:off x="1568450" y="219075"/>
            <a:ext cx="9066213" cy="1214438"/>
          </a:xfrm>
        </p:spPr>
        <p:txBody>
          <a:bodyPr/>
          <a:lstStyle/>
          <a:p>
            <a:pPr eaLnBrk="1" hangingPunct="1"/>
            <a:r>
              <a:rPr lang="hi-IN" altLang="en-US" b="1" u="sng">
                <a:solidFill>
                  <a:srgbClr val="FF0000"/>
                </a:solidFill>
              </a:rPr>
              <a:t>आहार के दिशानिर्देश</a:t>
            </a:r>
            <a:endParaRPr lang="en-US" altLang="en-US" b="1" u="sng">
              <a:solidFill>
                <a:srgbClr val="FF0000"/>
              </a:solidFill>
            </a:endParaRPr>
          </a:p>
        </p:txBody>
      </p:sp>
      <p:sp>
        <p:nvSpPr>
          <p:cNvPr id="16387" name="Content Placeholder 2">
            <a:extLst>
              <a:ext uri="{FF2B5EF4-FFF2-40B4-BE49-F238E27FC236}">
                <a16:creationId xmlns:a16="http://schemas.microsoft.com/office/drawing/2014/main" id="{668F516F-D484-48E3-589E-F21C548EFBEB}"/>
              </a:ext>
            </a:extLst>
          </p:cNvPr>
          <p:cNvSpPr>
            <a:spLocks noGrp="1"/>
          </p:cNvSpPr>
          <p:nvPr>
            <p:ph idx="1"/>
          </p:nvPr>
        </p:nvSpPr>
        <p:spPr>
          <a:xfrm>
            <a:off x="1568450" y="1501775"/>
            <a:ext cx="9066213" cy="4821238"/>
          </a:xfrm>
        </p:spPr>
        <p:txBody>
          <a:bodyPr/>
          <a:lstStyle/>
          <a:p>
            <a:pPr eaLnBrk="1" hangingPunct="1">
              <a:lnSpc>
                <a:spcPct val="80000"/>
              </a:lnSpc>
              <a:buFont typeface="Wingdings" panose="05000000000000000000" pitchFamily="2" charset="2"/>
              <a:buChar char="Ø"/>
            </a:pPr>
            <a:r>
              <a:rPr lang="hi-IN" altLang="en-US" sz="2700"/>
              <a:t>संतुलित आहार सुनिश्चित करने के लिए विभिन्न प्रकार के खाद्य पदार्थ खाएं।</a:t>
            </a:r>
            <a:endParaRPr lang="en-US" altLang="en-US" sz="2700"/>
          </a:p>
          <a:p>
            <a:pPr eaLnBrk="1" hangingPunct="1">
              <a:lnSpc>
                <a:spcPct val="80000"/>
              </a:lnSpc>
              <a:buFont typeface="Wingdings" panose="05000000000000000000" pitchFamily="2" charset="2"/>
              <a:buChar char="Ø"/>
            </a:pPr>
            <a:r>
              <a:rPr lang="en-US" altLang="en-US" sz="2700"/>
              <a:t>NDRF</a:t>
            </a:r>
            <a:r>
              <a:rPr lang="hi-IN" altLang="en-US" sz="2700"/>
              <a:t> कर्मियों के लिए पर्याप्त और उचित आहार सुनिश्चित करें</a:t>
            </a:r>
            <a:endParaRPr lang="en-US" altLang="en-US" sz="2700"/>
          </a:p>
          <a:p>
            <a:pPr eaLnBrk="1" hangingPunct="1">
              <a:lnSpc>
                <a:spcPct val="80000"/>
              </a:lnSpc>
              <a:buFont typeface="Wingdings" panose="05000000000000000000" pitchFamily="2" charset="2"/>
              <a:buChar char="Ø"/>
            </a:pPr>
            <a:r>
              <a:rPr lang="hi-IN" altLang="en-US" sz="2700"/>
              <a:t>खूब सब्जियां और फल खाएं।</a:t>
            </a:r>
            <a:endParaRPr lang="en-US" altLang="en-US" sz="2700"/>
          </a:p>
          <a:p>
            <a:pPr eaLnBrk="1" hangingPunct="1">
              <a:lnSpc>
                <a:spcPct val="80000"/>
              </a:lnSpc>
              <a:buFont typeface="Wingdings" panose="05000000000000000000" pitchFamily="2" charset="2"/>
              <a:buChar char="Ø"/>
            </a:pPr>
            <a:r>
              <a:rPr lang="hi-IN" altLang="en-US" sz="2700"/>
              <a:t>खाद्य तेलों और पशु खाद्य पदार्थों का मध्यम उपयोग सुनिश्चित करें और घी/मक्खन/वनस्पति का बहुत कम उपयोग करें।</a:t>
            </a:r>
            <a:endParaRPr lang="en-US" altLang="en-US" sz="2700"/>
          </a:p>
          <a:p>
            <a:pPr eaLnBrk="1" hangingPunct="1">
              <a:lnSpc>
                <a:spcPct val="80000"/>
              </a:lnSpc>
              <a:buFont typeface="Wingdings" panose="05000000000000000000" pitchFamily="2" charset="2"/>
              <a:buChar char="Ø"/>
            </a:pPr>
            <a:r>
              <a:rPr lang="hi-IN" altLang="en-US" sz="2700"/>
              <a:t>अधिक वजन और मोटापे को रोकने के लिए अधिक खाने से बचें।</a:t>
            </a:r>
            <a:endParaRPr lang="en-US" altLang="en-US" sz="2700"/>
          </a:p>
          <a:p>
            <a:pPr eaLnBrk="1" hangingPunct="1">
              <a:lnSpc>
                <a:spcPct val="80000"/>
              </a:lnSpc>
              <a:buFont typeface="Wingdings" panose="05000000000000000000" pitchFamily="2" charset="2"/>
              <a:buChar char="Ø"/>
            </a:pPr>
            <a:r>
              <a:rPr lang="hi-IN" altLang="en-US" sz="2700"/>
              <a:t>आदर्श शरीर के वजन को बनाए रखने के लिए नियमित रूप से व्यायाम करें और शारीरिक रूप से सक्रिय रहें।</a:t>
            </a:r>
            <a:endParaRPr lang="en-US" altLang="en-US" sz="2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F054334-38DD-D86A-9AE1-57206DB473E7}"/>
              </a:ext>
            </a:extLst>
          </p:cNvPr>
          <p:cNvSpPr>
            <a:spLocks noGrp="1"/>
          </p:cNvSpPr>
          <p:nvPr>
            <p:ph type="title"/>
          </p:nvPr>
        </p:nvSpPr>
        <p:spPr/>
        <p:txBody>
          <a:bodyPr/>
          <a:lstStyle/>
          <a:p>
            <a:pPr eaLnBrk="1" hangingPunct="1"/>
            <a:r>
              <a:rPr lang="hi-IN" altLang="en-US" b="1" u="sng">
                <a:solidFill>
                  <a:srgbClr val="FF0000"/>
                </a:solidFill>
              </a:rPr>
              <a:t>आहार के दिशानिर्देश</a:t>
            </a:r>
            <a:endParaRPr lang="en-US" altLang="en-US" b="1" u="sng">
              <a:solidFill>
                <a:srgbClr val="FF0000"/>
              </a:solidFill>
            </a:endParaRPr>
          </a:p>
        </p:txBody>
      </p:sp>
      <p:sp>
        <p:nvSpPr>
          <p:cNvPr id="17411" name="Content Placeholder 2">
            <a:extLst>
              <a:ext uri="{FF2B5EF4-FFF2-40B4-BE49-F238E27FC236}">
                <a16:creationId xmlns:a16="http://schemas.microsoft.com/office/drawing/2014/main" id="{872EAE84-BF31-B3CA-FE66-9D1029547FB2}"/>
              </a:ext>
            </a:extLst>
          </p:cNvPr>
          <p:cNvSpPr>
            <a:spLocks noGrp="1"/>
          </p:cNvSpPr>
          <p:nvPr>
            <p:ph idx="1"/>
          </p:nvPr>
        </p:nvSpPr>
        <p:spPr>
          <a:xfrm>
            <a:off x="1312863" y="1516063"/>
            <a:ext cx="9066212" cy="4398962"/>
          </a:xfrm>
        </p:spPr>
        <p:txBody>
          <a:bodyPr/>
          <a:lstStyle/>
          <a:p>
            <a:pPr eaLnBrk="1" hangingPunct="1">
              <a:buFont typeface="Wingdings" panose="05000000000000000000" pitchFamily="2" charset="2"/>
              <a:buChar char="Ø"/>
            </a:pPr>
            <a:r>
              <a:rPr lang="hi-IN" altLang="en-US"/>
              <a:t>नमक का सेवन कम से कम करें।</a:t>
            </a:r>
            <a:endParaRPr lang="en-US" altLang="en-US"/>
          </a:p>
          <a:p>
            <a:pPr eaLnBrk="1" hangingPunct="1">
              <a:buFont typeface="Wingdings" panose="05000000000000000000" pitchFamily="2" charset="2"/>
              <a:buChar char="Ø"/>
            </a:pPr>
            <a:r>
              <a:rPr lang="hi-IN" altLang="en-US"/>
              <a:t>सुरक्षित और स्वच्छ खाद्य पदार्थों का उपयोग सुनिश्चित करें।</a:t>
            </a:r>
            <a:endParaRPr lang="en-US" altLang="en-US"/>
          </a:p>
          <a:p>
            <a:pPr eaLnBrk="1" hangingPunct="1">
              <a:buFont typeface="Wingdings" panose="05000000000000000000" pitchFamily="2" charset="2"/>
              <a:buChar char="Ø"/>
            </a:pPr>
            <a:r>
              <a:rPr lang="hi-IN" altLang="en-US"/>
              <a:t>खाना पकाने से पहले की सही प्रक्रिया और खाना पकाने के उचित तरीके अपनाएं।</a:t>
            </a:r>
            <a:endParaRPr lang="en-US" altLang="en-US"/>
          </a:p>
          <a:p>
            <a:pPr eaLnBrk="1" hangingPunct="1">
              <a:buFont typeface="Wingdings" panose="05000000000000000000" pitchFamily="2" charset="2"/>
              <a:buChar char="Ø"/>
            </a:pPr>
            <a:r>
              <a:rPr lang="hi-IN" altLang="en-US"/>
              <a:t>खूब पानी पिएं और उच्च कैलोरी वाले पेय कम मात्रा में लें।</a:t>
            </a:r>
            <a:endParaRPr lang="en-US" altLang="en-US"/>
          </a:p>
          <a:p>
            <a:pPr eaLnBrk="1" hangingPunct="1">
              <a:buFont typeface="Wingdings" panose="05000000000000000000" pitchFamily="2" charset="2"/>
              <a:buChar char="Ø"/>
            </a:pPr>
            <a:r>
              <a:rPr lang="hi-IN" altLang="en-US"/>
              <a:t>नमक, चीनी और वसा से भरपूर प्रसंस्कृत खाद्य पदार्थों का उपयोग कम से कम करें।</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36836C0-841C-07C7-CCCE-2EA0B9D920D2}"/>
              </a:ext>
            </a:extLst>
          </p:cNvPr>
          <p:cNvSpPr>
            <a:spLocks noGrp="1"/>
          </p:cNvSpPr>
          <p:nvPr>
            <p:ph type="title"/>
          </p:nvPr>
        </p:nvSpPr>
        <p:spPr/>
        <p:txBody>
          <a:bodyPr/>
          <a:lstStyle/>
          <a:p>
            <a:pPr eaLnBrk="1" hangingPunct="1"/>
            <a:endParaRPr lang="en-US" altLang="en-US"/>
          </a:p>
        </p:txBody>
      </p:sp>
      <p:pic>
        <p:nvPicPr>
          <p:cNvPr id="18435" name="Picture 2" descr="D:\360_F_288698358_YhLROBNszVhC7QXiMf1R6LW2WGZ2aV9y.jpg">
            <a:extLst>
              <a:ext uri="{FF2B5EF4-FFF2-40B4-BE49-F238E27FC236}">
                <a16:creationId xmlns:a16="http://schemas.microsoft.com/office/drawing/2014/main" id="{C6A6BEB6-7AFE-61F5-A043-06A41789E8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274638"/>
            <a:ext cx="9417050" cy="602615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759CC1F-38E6-A906-2E8E-1848E4C13984}"/>
              </a:ext>
            </a:extLst>
          </p:cNvPr>
          <p:cNvSpPr>
            <a:spLocks noGrp="1"/>
          </p:cNvSpPr>
          <p:nvPr>
            <p:ph type="title"/>
          </p:nvPr>
        </p:nvSpPr>
        <p:spPr/>
        <p:txBody>
          <a:bodyPr/>
          <a:lstStyle/>
          <a:p>
            <a:pPr eaLnBrk="1" hangingPunct="1"/>
            <a:endParaRPr lang="en-US" altLang="en-US"/>
          </a:p>
        </p:txBody>
      </p:sp>
      <p:pic>
        <p:nvPicPr>
          <p:cNvPr id="19459" name="Picture 2" descr="D:\foodpyramid.png">
            <a:extLst>
              <a:ext uri="{FF2B5EF4-FFF2-40B4-BE49-F238E27FC236}">
                <a16:creationId xmlns:a16="http://schemas.microsoft.com/office/drawing/2014/main" id="{7B01492D-A15C-2F84-CB66-DE4E081C90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0700" y="234950"/>
            <a:ext cx="9650413" cy="638810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E01D0EF6-E9EE-DD42-D9F6-62EAD9BBBA0A}"/>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20483" name="Title 5">
            <a:extLst>
              <a:ext uri="{FF2B5EF4-FFF2-40B4-BE49-F238E27FC236}">
                <a16:creationId xmlns:a16="http://schemas.microsoft.com/office/drawing/2014/main" id="{E9F3ED68-04EB-3E31-0CFD-0A10132EE206}"/>
              </a:ext>
            </a:extLst>
          </p:cNvPr>
          <p:cNvSpPr>
            <a:spLocks noGrp="1"/>
          </p:cNvSpPr>
          <p:nvPr>
            <p:ph type="title"/>
          </p:nvPr>
        </p:nvSpPr>
        <p:spPr/>
        <p:txBody>
          <a:bodyPr/>
          <a:lstStyle/>
          <a:p>
            <a:pPr eaLnBrk="1" hangingPunct="1"/>
            <a:r>
              <a:rPr lang="hi-IN" altLang="en-US" b="1" u="sng">
                <a:solidFill>
                  <a:srgbClr val="FF0000"/>
                </a:solidFill>
              </a:rPr>
              <a:t>भोजन</a:t>
            </a:r>
            <a:endParaRPr lang="en-US" altLang="en-US" b="1" u="sng">
              <a:solidFill>
                <a:srgbClr val="FF0000"/>
              </a:solidFill>
            </a:endParaRPr>
          </a:p>
        </p:txBody>
      </p:sp>
      <p:sp>
        <p:nvSpPr>
          <p:cNvPr id="20484" name="Content Placeholder 6">
            <a:extLst>
              <a:ext uri="{FF2B5EF4-FFF2-40B4-BE49-F238E27FC236}">
                <a16:creationId xmlns:a16="http://schemas.microsoft.com/office/drawing/2014/main" id="{B840A202-66A1-0689-A805-89ED548E33FF}"/>
              </a:ext>
            </a:extLst>
          </p:cNvPr>
          <p:cNvSpPr>
            <a:spLocks noGrp="1"/>
          </p:cNvSpPr>
          <p:nvPr>
            <p:ph sz="half" idx="1"/>
          </p:nvPr>
        </p:nvSpPr>
        <p:spPr>
          <a:xfrm>
            <a:off x="812800" y="1600200"/>
            <a:ext cx="3654425" cy="4525963"/>
          </a:xfrm>
        </p:spPr>
        <p:txBody>
          <a:bodyPr/>
          <a:lstStyle/>
          <a:p>
            <a:pPr marL="0" indent="0" eaLnBrk="1" hangingPunct="1">
              <a:buFont typeface="Arial" panose="020B0604020202020204" pitchFamily="34" charset="0"/>
              <a:buNone/>
            </a:pPr>
            <a:r>
              <a:rPr lang="en-US" altLang="en-US" sz="3500" b="1">
                <a:solidFill>
                  <a:srgbClr val="0070C0"/>
                </a:solidFill>
              </a:rPr>
              <a:t> </a:t>
            </a:r>
            <a:r>
              <a:rPr lang="hi-IN" altLang="en-US" sz="3500" b="1">
                <a:solidFill>
                  <a:srgbClr val="0070C0"/>
                </a:solidFill>
              </a:rPr>
              <a:t>मैक्रो-पोषक तत्व</a:t>
            </a:r>
            <a:endParaRPr lang="en-US" altLang="en-US" sz="3500" b="1">
              <a:solidFill>
                <a:srgbClr val="0070C0"/>
              </a:solidFill>
            </a:endParaRPr>
          </a:p>
          <a:p>
            <a:pPr marL="0" indent="0" eaLnBrk="1" hangingPunct="1">
              <a:buFont typeface="Wingdings" panose="05000000000000000000" pitchFamily="2" charset="2"/>
              <a:buChar char="Ø"/>
            </a:pPr>
            <a:r>
              <a:rPr lang="hi-IN" altLang="en-US"/>
              <a:t>पानी</a:t>
            </a:r>
            <a:endParaRPr lang="en-US" altLang="en-US"/>
          </a:p>
          <a:p>
            <a:pPr marL="0" indent="0" eaLnBrk="1" hangingPunct="1">
              <a:buFont typeface="Wingdings" panose="05000000000000000000" pitchFamily="2" charset="2"/>
              <a:buChar char="Ø"/>
            </a:pPr>
            <a:r>
              <a:rPr lang="hi-IN" altLang="en-US"/>
              <a:t>कार्बोहाइड्रेट</a:t>
            </a:r>
            <a:endParaRPr lang="en-US" altLang="en-US"/>
          </a:p>
          <a:p>
            <a:pPr marL="0" indent="0" eaLnBrk="1" hangingPunct="1">
              <a:buFont typeface="Wingdings" panose="05000000000000000000" pitchFamily="2" charset="2"/>
              <a:buChar char="Ø"/>
            </a:pPr>
            <a:r>
              <a:rPr lang="hi-IN" altLang="en-US"/>
              <a:t>प्रोटीन</a:t>
            </a:r>
            <a:endParaRPr lang="en-US" altLang="en-US"/>
          </a:p>
          <a:p>
            <a:pPr marL="0" indent="0" eaLnBrk="1" hangingPunct="1">
              <a:buFont typeface="Wingdings" panose="05000000000000000000" pitchFamily="2" charset="2"/>
              <a:buChar char="Ø"/>
            </a:pPr>
            <a:r>
              <a:rPr lang="hi-IN" altLang="en-US"/>
              <a:t>वसा</a:t>
            </a:r>
            <a:endParaRPr lang="en-US" altLang="en-US"/>
          </a:p>
        </p:txBody>
      </p:sp>
      <p:sp>
        <p:nvSpPr>
          <p:cNvPr id="20485" name="Content Placeholder 7">
            <a:extLst>
              <a:ext uri="{FF2B5EF4-FFF2-40B4-BE49-F238E27FC236}">
                <a16:creationId xmlns:a16="http://schemas.microsoft.com/office/drawing/2014/main" id="{3A7F1986-417D-55A7-5E26-9764B1A59D0B}"/>
              </a:ext>
            </a:extLst>
          </p:cNvPr>
          <p:cNvSpPr>
            <a:spLocks noGrp="1"/>
          </p:cNvSpPr>
          <p:nvPr>
            <p:ph sz="half" idx="2"/>
          </p:nvPr>
        </p:nvSpPr>
        <p:spPr>
          <a:xfrm>
            <a:off x="5732463" y="1676400"/>
            <a:ext cx="5772150" cy="4525963"/>
          </a:xfrm>
        </p:spPr>
        <p:txBody>
          <a:bodyPr/>
          <a:lstStyle/>
          <a:p>
            <a:pPr algn="ctr" eaLnBrk="1" hangingPunct="1">
              <a:buFont typeface="Calibri" panose="020F0502020204030204" pitchFamily="34" charset="0"/>
              <a:buNone/>
            </a:pPr>
            <a:r>
              <a:rPr lang="hi-IN" altLang="en-US" sz="3500" b="1">
                <a:solidFill>
                  <a:srgbClr val="0070C0"/>
                </a:solidFill>
              </a:rPr>
              <a:t>सूक्ष्म पोषक तत्व</a:t>
            </a:r>
            <a:endParaRPr lang="en-US" altLang="en-US" sz="3500" b="1">
              <a:solidFill>
                <a:srgbClr val="0070C0"/>
              </a:solidFill>
            </a:endParaRPr>
          </a:p>
          <a:p>
            <a:pPr algn="just" eaLnBrk="1" hangingPunct="1">
              <a:buFont typeface="Wingdings" panose="05000000000000000000" pitchFamily="2" charset="2"/>
              <a:buChar char="Ø"/>
            </a:pPr>
            <a:r>
              <a:rPr lang="hi-IN" altLang="en-US"/>
              <a:t>शरीर को इसकी बहुत कम मात्रा में आवश्यकता होती है। हालांकि, शरीर के स्वास्थ्य पर उनका प्रभाव महत्वपूर्ण है, और उनमें से किसी की भी कमी गंभीर और यहां तक कि जीवन के लिए खतरा पैदा कर सकती है।</a:t>
            </a:r>
            <a:endParaRPr lang="en-US" altLang="en-US"/>
          </a:p>
          <a:p>
            <a:pPr algn="just" eaLnBrk="1" hangingPunct="1">
              <a:buFont typeface="Wingdings" panose="05000000000000000000" pitchFamily="2" charset="2"/>
              <a:buChar char="Ø"/>
            </a:pPr>
            <a:r>
              <a:rPr lang="hi-IN" altLang="en-US"/>
              <a:t>विटामिन</a:t>
            </a:r>
            <a:endParaRPr lang="en-US" altLang="en-US"/>
          </a:p>
          <a:p>
            <a:pPr algn="just" eaLnBrk="1" hangingPunct="1">
              <a:buFont typeface="Wingdings" panose="05000000000000000000" pitchFamily="2" charset="2"/>
              <a:buChar char="Ø"/>
            </a:pPr>
            <a:r>
              <a:rPr lang="hi-IN" altLang="en-US"/>
              <a:t>खनिज पदार्थ</a:t>
            </a:r>
            <a:endParaRPr lang="en-US" altLang="en-US"/>
          </a:p>
          <a:p>
            <a:pPr eaLnBrk="1" hangingPunct="1">
              <a:buFont typeface="Calibri" panose="020F0502020204030204" pitchFamily="34" charset="0"/>
              <a:buNone/>
            </a:pPr>
            <a:endParaRPr lang="en-US" altLang="en-US"/>
          </a:p>
          <a:p>
            <a:pPr eaLnBrk="1" hangingPunct="1">
              <a:buFont typeface="Wingdings" panose="05000000000000000000" pitchFamily="2" charset="2"/>
              <a:buChar char="Ø"/>
            </a:pPr>
            <a:endParaRPr lang="en-US" altLang="en-US"/>
          </a:p>
          <a:p>
            <a:pPr eaLnBrk="1" hangingPunct="1"/>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86FBEF10-8D72-921D-5578-5FECB00379A4}"/>
              </a:ext>
            </a:extLst>
          </p:cNvPr>
          <p:cNvSpPr>
            <a:spLocks noGrp="1"/>
          </p:cNvSpPr>
          <p:nvPr>
            <p:ph type="title"/>
          </p:nvPr>
        </p:nvSpPr>
        <p:spPr>
          <a:xfrm>
            <a:off x="1568450" y="668338"/>
            <a:ext cx="9066213" cy="1038225"/>
          </a:xfrm>
        </p:spPr>
        <p:txBody>
          <a:bodyPr/>
          <a:lstStyle/>
          <a:p>
            <a:pPr eaLnBrk="1" hangingPunct="1"/>
            <a:r>
              <a:rPr lang="hi-IN" altLang="en-US" b="1" u="sng">
                <a:solidFill>
                  <a:srgbClr val="FF0000"/>
                </a:solidFill>
              </a:rPr>
              <a:t>पानी</a:t>
            </a:r>
            <a:endParaRPr lang="en-US" altLang="en-US" b="1" u="sng">
              <a:solidFill>
                <a:srgbClr val="FF0000"/>
              </a:solidFill>
            </a:endParaRPr>
          </a:p>
        </p:txBody>
      </p:sp>
      <p:sp>
        <p:nvSpPr>
          <p:cNvPr id="21507" name="Rectangle 5">
            <a:extLst>
              <a:ext uri="{FF2B5EF4-FFF2-40B4-BE49-F238E27FC236}">
                <a16:creationId xmlns:a16="http://schemas.microsoft.com/office/drawing/2014/main" id="{DCE3C1C7-BB55-14EF-288F-32C21B8783FE}"/>
              </a:ext>
            </a:extLst>
          </p:cNvPr>
          <p:cNvSpPr>
            <a:spLocks noGrp="1" noChangeArrowheads="1"/>
          </p:cNvSpPr>
          <p:nvPr>
            <p:ph idx="1"/>
          </p:nvPr>
        </p:nvSpPr>
        <p:spPr>
          <a:xfrm>
            <a:off x="1652588" y="2116138"/>
            <a:ext cx="9999662" cy="3611562"/>
          </a:xfrm>
        </p:spPr>
        <p:txBody>
          <a:bodyPr/>
          <a:lstStyle/>
          <a:p>
            <a:pPr eaLnBrk="1" hangingPunct="1">
              <a:lnSpc>
                <a:spcPct val="90000"/>
              </a:lnSpc>
              <a:buFont typeface="Wingdings" panose="05000000000000000000" pitchFamily="2" charset="2"/>
              <a:buChar char="Ø"/>
            </a:pPr>
            <a:r>
              <a:rPr lang="hi-IN" altLang="en-US" sz="3000" b="1">
                <a:solidFill>
                  <a:srgbClr val="262626"/>
                </a:solidFill>
              </a:rPr>
              <a:t>निर्जलीकरण - शरीर के तरल पदार्थों की असामान्य कमी</a:t>
            </a:r>
            <a:endParaRPr lang="en-US" altLang="en-US" sz="3000" b="1">
              <a:solidFill>
                <a:srgbClr val="262626"/>
              </a:solidFill>
            </a:endParaRPr>
          </a:p>
          <a:p>
            <a:pPr eaLnBrk="1" hangingPunct="1">
              <a:lnSpc>
                <a:spcPct val="90000"/>
              </a:lnSpc>
              <a:buFont typeface="Wingdings" panose="05000000000000000000" pitchFamily="2" charset="2"/>
              <a:buChar char="Ø"/>
            </a:pPr>
            <a:r>
              <a:rPr lang="hi-IN" altLang="en-US" sz="3000">
                <a:solidFill>
                  <a:srgbClr val="262626"/>
                </a:solidFill>
              </a:rPr>
              <a:t>रक्त का प्रमुख घटक</a:t>
            </a:r>
            <a:endParaRPr lang="en-US" altLang="en-US" sz="3000">
              <a:solidFill>
                <a:srgbClr val="262626"/>
              </a:solidFill>
            </a:endParaRPr>
          </a:p>
          <a:p>
            <a:pPr eaLnBrk="1" hangingPunct="1">
              <a:lnSpc>
                <a:spcPct val="90000"/>
              </a:lnSpc>
              <a:buFont typeface="Wingdings" panose="05000000000000000000" pitchFamily="2" charset="2"/>
              <a:buChar char="Ø"/>
            </a:pPr>
            <a:r>
              <a:rPr lang="hi-IN" altLang="en-US" sz="3000">
                <a:solidFill>
                  <a:srgbClr val="262626"/>
                </a:solidFill>
              </a:rPr>
              <a:t>के लिए आवश्यक</a:t>
            </a:r>
            <a:endParaRPr lang="en-US" altLang="en-US" sz="3000">
              <a:solidFill>
                <a:srgbClr val="262626"/>
              </a:solidFill>
            </a:endParaRPr>
          </a:p>
          <a:p>
            <a:pPr lvl="1" eaLnBrk="1" hangingPunct="1">
              <a:lnSpc>
                <a:spcPct val="90000"/>
              </a:lnSpc>
              <a:buFont typeface="Wingdings" panose="05000000000000000000" pitchFamily="2" charset="2"/>
              <a:buChar char="Ø"/>
            </a:pPr>
            <a:r>
              <a:rPr lang="hi-IN" altLang="en-US" sz="2600">
                <a:solidFill>
                  <a:srgbClr val="262626"/>
                </a:solidFill>
              </a:rPr>
              <a:t>इलेक्ट्रोलाइट और पीएच संतुलन</a:t>
            </a:r>
            <a:r>
              <a:rPr lang="en-US" altLang="en-US" sz="2600">
                <a:solidFill>
                  <a:srgbClr val="262626"/>
                </a:solidFill>
              </a:rPr>
              <a:t> </a:t>
            </a:r>
          </a:p>
          <a:p>
            <a:pPr lvl="1" eaLnBrk="1" hangingPunct="1">
              <a:lnSpc>
                <a:spcPct val="90000"/>
              </a:lnSpc>
              <a:buFont typeface="Wingdings" panose="05000000000000000000" pitchFamily="2" charset="2"/>
              <a:buChar char="Ø"/>
            </a:pPr>
            <a:r>
              <a:rPr lang="hi-IN" altLang="en-US" sz="2600">
                <a:solidFill>
                  <a:srgbClr val="262626"/>
                </a:solidFill>
              </a:rPr>
              <a:t>कोशिकाओं और ऑक्सीजन का परिवहन</a:t>
            </a:r>
            <a:endParaRPr lang="en-US" altLang="en-US" sz="2600">
              <a:solidFill>
                <a:srgbClr val="262626"/>
              </a:solidFill>
            </a:endParaRPr>
          </a:p>
          <a:p>
            <a:pPr eaLnBrk="1" hangingPunct="1">
              <a:lnSpc>
                <a:spcPct val="90000"/>
              </a:lnSpc>
              <a:buFont typeface="Wingdings" panose="05000000000000000000" pitchFamily="2" charset="2"/>
              <a:buChar char="Ø"/>
            </a:pPr>
            <a:r>
              <a:rPr lang="hi-IN" altLang="en-US" sz="3000">
                <a:solidFill>
                  <a:srgbClr val="262626"/>
                </a:solidFill>
              </a:rPr>
              <a:t>अनुशंसित मात्रा - 8 गिलास / दिन (64 औंस)</a:t>
            </a:r>
            <a:endParaRPr lang="en-US" altLang="en-US" sz="3000">
              <a:solidFill>
                <a:srgbClr val="262626"/>
              </a:solidFill>
            </a:endParaRPr>
          </a:p>
          <a:p>
            <a:pPr eaLnBrk="1" hangingPunct="1">
              <a:lnSpc>
                <a:spcPct val="90000"/>
              </a:lnSpc>
              <a:buFont typeface="Wingdings" panose="05000000000000000000" pitchFamily="2" charset="2"/>
              <a:buChar char="Ø"/>
            </a:pPr>
            <a:r>
              <a:rPr lang="hi-IN" altLang="en-US" sz="3000">
                <a:solidFill>
                  <a:srgbClr val="262626"/>
                </a:solidFill>
              </a:rPr>
              <a:t>शरीर का 50-60% हिस्सा पानी है</a:t>
            </a:r>
            <a:endParaRPr lang="en-US" altLang="en-US" sz="3000">
              <a:solidFill>
                <a:srgbClr val="262626"/>
              </a:solidFill>
            </a:endParaRPr>
          </a:p>
          <a:p>
            <a:pPr eaLnBrk="1" hangingPunct="1">
              <a:lnSpc>
                <a:spcPct val="90000"/>
              </a:lnSpc>
            </a:pPr>
            <a:endParaRPr lang="en-US" altLang="en-US" sz="3000" b="1" i="1">
              <a:solidFill>
                <a:srgbClr val="26262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C23D8-2CA2-6D7F-62BA-735A82BB3491}"/>
              </a:ext>
            </a:extLst>
          </p:cNvPr>
          <p:cNvSpPr>
            <a:spLocks noGrp="1"/>
          </p:cNvSpPr>
          <p:nvPr>
            <p:ph idx="1"/>
          </p:nvPr>
        </p:nvSpPr>
        <p:spPr>
          <a:xfrm>
            <a:off x="1014413" y="1260475"/>
            <a:ext cx="9980612" cy="5097463"/>
          </a:xfrm>
        </p:spPr>
        <p:txBody>
          <a:bodyPr/>
          <a:lstStyle/>
          <a:p>
            <a:pPr algn="just" eaLnBrk="1" hangingPunct="1">
              <a:lnSpc>
                <a:spcPct val="114000"/>
              </a:lnSpc>
              <a:spcBef>
                <a:spcPts val="600"/>
              </a:spcBef>
              <a:spcAft>
                <a:spcPts val="600"/>
              </a:spcAft>
            </a:pPr>
            <a:r>
              <a:rPr lang="hi-IN" altLang="en-US" sz="2800" b="1">
                <a:solidFill>
                  <a:srgbClr val="FF0000"/>
                </a:solidFill>
              </a:rPr>
              <a:t>परिभाषा </a:t>
            </a:r>
            <a:r>
              <a:rPr lang="en-US" altLang="en-US" sz="2800">
                <a:solidFill>
                  <a:srgbClr val="632523"/>
                </a:solidFill>
              </a:rPr>
              <a:t>: </a:t>
            </a:r>
            <a:r>
              <a:rPr lang="hi-IN" altLang="en-US" sz="2800"/>
              <a:t>शारीरिक प्रयास के अनुकूल अनुकूलन और प्रतिक्रिया करने की सामान्य क्षमता</a:t>
            </a:r>
            <a:endParaRPr lang="en-US" altLang="en-US" sz="2800"/>
          </a:p>
          <a:p>
            <a:pPr algn="just" eaLnBrk="1" hangingPunct="1">
              <a:lnSpc>
                <a:spcPct val="134000"/>
              </a:lnSpc>
              <a:spcBef>
                <a:spcPct val="0"/>
              </a:spcBef>
              <a:spcAft>
                <a:spcPts val="600"/>
              </a:spcAft>
            </a:pPr>
            <a:r>
              <a:rPr lang="hi-IN" altLang="en-US" sz="2800" b="1">
                <a:solidFill>
                  <a:srgbClr val="FF0000"/>
                </a:solidFill>
              </a:rPr>
              <a:t>प्रकार</a:t>
            </a:r>
            <a:endParaRPr lang="en-US" altLang="en-US" sz="2800" b="1">
              <a:solidFill>
                <a:srgbClr val="FF0000"/>
              </a:solidFill>
            </a:endParaRPr>
          </a:p>
          <a:p>
            <a:pPr algn="just" eaLnBrk="1" hangingPunct="1">
              <a:lnSpc>
                <a:spcPct val="134000"/>
              </a:lnSpc>
              <a:spcBef>
                <a:spcPct val="0"/>
              </a:spcBef>
              <a:spcAft>
                <a:spcPts val="600"/>
              </a:spcAft>
            </a:pPr>
            <a:r>
              <a:rPr lang="hi-IN" altLang="en-US" sz="2800" b="1"/>
              <a:t>स्वास्थ्य संबंधित</a:t>
            </a:r>
            <a:r>
              <a:rPr lang="en-US" altLang="en-US" sz="2800" b="1"/>
              <a:t> </a:t>
            </a:r>
            <a:r>
              <a:rPr lang="en-US" altLang="en-US" sz="2800"/>
              <a:t>– </a:t>
            </a:r>
            <a:r>
              <a:rPr lang="hi-IN" altLang="en-US" sz="2800"/>
              <a:t>कार्डियोवैस्कुलर सहनशक्ति, मांसपेशियों की ताकत और सहनशक्ति, लचीलापन और शरीर संरचना</a:t>
            </a:r>
            <a:endParaRPr lang="en-US" altLang="en-US" sz="2800"/>
          </a:p>
          <a:p>
            <a:pPr lvl="1" algn="just" eaLnBrk="1" hangingPunct="1">
              <a:lnSpc>
                <a:spcPct val="114000"/>
              </a:lnSpc>
              <a:spcBef>
                <a:spcPts val="600"/>
              </a:spcBef>
              <a:spcAft>
                <a:spcPts val="600"/>
              </a:spcAft>
            </a:pPr>
            <a:r>
              <a:rPr lang="hi-IN" altLang="en-US" b="1"/>
              <a:t>मोटर कौशल संबंधी फिटनेस</a:t>
            </a:r>
            <a:r>
              <a:rPr lang="en-US" altLang="en-US" b="1"/>
              <a:t> </a:t>
            </a:r>
            <a:r>
              <a:rPr lang="en-US" altLang="en-US"/>
              <a:t>– </a:t>
            </a:r>
            <a:r>
              <a:rPr lang="hi-IN" altLang="en-US"/>
              <a:t>चपलता, संतुलन, समन्वय, शक्ति, प्रतिक्रिया समय और गति।</a:t>
            </a:r>
            <a:endParaRPr lang="en-IN" altLang="en-US"/>
          </a:p>
          <a:p>
            <a:pPr algn="just" eaLnBrk="1" hangingPunct="1">
              <a:lnSpc>
                <a:spcPct val="134000"/>
              </a:lnSpc>
              <a:spcBef>
                <a:spcPct val="0"/>
              </a:spcBef>
              <a:spcAft>
                <a:spcPts val="600"/>
              </a:spcAft>
            </a:pPr>
            <a:endParaRPr lang="en-IN" altLang="en-US" sz="2800"/>
          </a:p>
        </p:txBody>
      </p:sp>
      <p:sp>
        <p:nvSpPr>
          <p:cNvPr id="4099" name="Title 1">
            <a:extLst>
              <a:ext uri="{FF2B5EF4-FFF2-40B4-BE49-F238E27FC236}">
                <a16:creationId xmlns:a16="http://schemas.microsoft.com/office/drawing/2014/main" id="{52A6C753-1CAC-DB16-4A0A-C38B1002ADA7}"/>
              </a:ext>
            </a:extLst>
          </p:cNvPr>
          <p:cNvSpPr>
            <a:spLocks noGrp="1"/>
          </p:cNvSpPr>
          <p:nvPr>
            <p:ph type="title"/>
          </p:nvPr>
        </p:nvSpPr>
        <p:spPr>
          <a:xfrm>
            <a:off x="609600" y="274638"/>
            <a:ext cx="10972800" cy="725487"/>
          </a:xfrm>
        </p:spPr>
        <p:txBody>
          <a:bodyPr/>
          <a:lstStyle/>
          <a:p>
            <a:pPr eaLnBrk="1" hangingPunct="1"/>
            <a:r>
              <a:rPr lang="hi-IN" altLang="en-US" b="1" u="sng">
                <a:solidFill>
                  <a:srgbClr val="FF0000"/>
                </a:solidFill>
              </a:rPr>
              <a:t>फिटनेस क्या है</a:t>
            </a:r>
            <a:r>
              <a:rPr lang="en-US" altLang="en-US" b="1" u="sng">
                <a:solidFill>
                  <a:srgbClr val="FF0000"/>
                </a:solidFill>
              </a:rPr>
              <a:t>?</a:t>
            </a:r>
            <a:endParaRPr lang="en-IN" altLang="en-US" b="1"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A9639366-6DA3-B75C-621D-ED33C5679F59}"/>
              </a:ext>
            </a:extLst>
          </p:cNvPr>
          <p:cNvSpPr>
            <a:spLocks noGrp="1"/>
          </p:cNvSpPr>
          <p:nvPr>
            <p:ph type="title"/>
          </p:nvPr>
        </p:nvSpPr>
        <p:spPr/>
        <p:txBody>
          <a:bodyPr/>
          <a:lstStyle/>
          <a:p>
            <a:pPr eaLnBrk="1" hangingPunct="1"/>
            <a:r>
              <a:rPr lang="hi-IN" altLang="en-US" b="1" u="sng">
                <a:solidFill>
                  <a:srgbClr val="FF0000"/>
                </a:solidFill>
              </a:rPr>
              <a:t>कार्बोहाइड्रेट</a:t>
            </a:r>
            <a:endParaRPr lang="en-US" altLang="en-US" b="1" u="sng">
              <a:solidFill>
                <a:srgbClr val="FF0000"/>
              </a:solidFill>
            </a:endParaRPr>
          </a:p>
        </p:txBody>
      </p:sp>
      <p:sp>
        <p:nvSpPr>
          <p:cNvPr id="22531" name="Rectangle 5">
            <a:extLst>
              <a:ext uri="{FF2B5EF4-FFF2-40B4-BE49-F238E27FC236}">
                <a16:creationId xmlns:a16="http://schemas.microsoft.com/office/drawing/2014/main" id="{142E83EB-D041-C61E-8CD3-4E102F5FBFE3}"/>
              </a:ext>
            </a:extLst>
          </p:cNvPr>
          <p:cNvSpPr>
            <a:spLocks noGrp="1" noChangeArrowheads="1"/>
          </p:cNvSpPr>
          <p:nvPr>
            <p:ph idx="1"/>
          </p:nvPr>
        </p:nvSpPr>
        <p:spPr>
          <a:xfrm>
            <a:off x="1357313" y="1544638"/>
            <a:ext cx="9999662" cy="4610100"/>
          </a:xfrm>
        </p:spPr>
        <p:txBody>
          <a:bodyPr/>
          <a:lstStyle/>
          <a:p>
            <a:pPr eaLnBrk="1" hangingPunct="1">
              <a:lnSpc>
                <a:spcPct val="80000"/>
              </a:lnSpc>
              <a:buFont typeface="Wingdings" panose="05000000000000000000" pitchFamily="2" charset="2"/>
              <a:buChar char="Ø"/>
            </a:pPr>
            <a:r>
              <a:rPr lang="hi-IN" altLang="en-US" sz="2800" b="1">
                <a:solidFill>
                  <a:srgbClr val="0070C0"/>
                </a:solidFill>
              </a:rPr>
              <a:t>सर्वश्रेष्ठ ईंधन </a:t>
            </a:r>
            <a:r>
              <a:rPr lang="hi-IN" altLang="en-US" sz="2800"/>
              <a:t>- जल्दी और कुशलता से ऊर्जा प्रदान करें</a:t>
            </a:r>
            <a:endParaRPr lang="en-US" altLang="en-US" sz="2800"/>
          </a:p>
          <a:p>
            <a:pPr eaLnBrk="1" hangingPunct="1">
              <a:lnSpc>
                <a:spcPct val="80000"/>
              </a:lnSpc>
              <a:buFont typeface="Arial" panose="020B0604020202020204" pitchFamily="34" charset="0"/>
              <a:buNone/>
            </a:pPr>
            <a:endParaRPr lang="en-US" altLang="en-US" sz="2800"/>
          </a:p>
          <a:p>
            <a:pPr lvl="1" eaLnBrk="1" hangingPunct="1">
              <a:lnSpc>
                <a:spcPct val="80000"/>
              </a:lnSpc>
              <a:buFont typeface="Wingdings" panose="05000000000000000000" pitchFamily="2" charset="2"/>
              <a:buChar char="Ø"/>
            </a:pPr>
            <a:r>
              <a:rPr lang="hi-IN" altLang="en-US" b="1">
                <a:solidFill>
                  <a:srgbClr val="0070C0"/>
                </a:solidFill>
              </a:rPr>
              <a:t>सरल कार्बोहाइड्रेट</a:t>
            </a:r>
            <a:endParaRPr lang="en-US" altLang="en-US" b="1">
              <a:solidFill>
                <a:srgbClr val="0070C0"/>
              </a:solidFill>
            </a:endParaRPr>
          </a:p>
          <a:p>
            <a:pPr lvl="2" eaLnBrk="1" hangingPunct="1">
              <a:lnSpc>
                <a:spcPct val="80000"/>
              </a:lnSpc>
              <a:buFont typeface="Wingdings" panose="05000000000000000000" pitchFamily="2" charset="2"/>
              <a:buChar char="Ø"/>
            </a:pPr>
            <a:r>
              <a:rPr lang="hi-IN" altLang="en-US" sz="2800"/>
              <a:t>ग्लूकोज (मोनोसैकराइड) – सबसे सामान्य रूप</a:t>
            </a:r>
            <a:endParaRPr lang="en-US" altLang="en-US" sz="2800"/>
          </a:p>
          <a:p>
            <a:pPr lvl="2" eaLnBrk="1" hangingPunct="1">
              <a:lnSpc>
                <a:spcPct val="80000"/>
              </a:lnSpc>
              <a:buFont typeface="Wingdings" panose="05000000000000000000" pitchFamily="2" charset="2"/>
              <a:buChar char="Ø"/>
            </a:pPr>
            <a:r>
              <a:rPr lang="hi-IN" altLang="en-US" sz="2800"/>
              <a:t>फ्रुक्टोज (मोनोसैकराइड) - फलों और जामुनों में पाया जाता है</a:t>
            </a:r>
            <a:endParaRPr lang="en-US" altLang="en-US" sz="2800"/>
          </a:p>
          <a:p>
            <a:pPr lvl="2" eaLnBrk="1" hangingPunct="1">
              <a:lnSpc>
                <a:spcPct val="80000"/>
              </a:lnSpc>
              <a:buFont typeface="Wingdings" panose="05000000000000000000" pitchFamily="2" charset="2"/>
              <a:buChar char="Ø"/>
            </a:pPr>
            <a:r>
              <a:rPr lang="hi-IN" altLang="en-US" sz="2800"/>
              <a:t>सुक्रोज (डिसाकाराइड) - स्रोतों में परिष्कृत चीनी, दूध और दूध उत्पाद शामिल हैं</a:t>
            </a:r>
            <a:endParaRPr lang="en-US" altLang="en-US" sz="2800"/>
          </a:p>
          <a:p>
            <a:pPr lvl="1" eaLnBrk="1" hangingPunct="1">
              <a:lnSpc>
                <a:spcPct val="80000"/>
              </a:lnSpc>
              <a:buFont typeface="Wingdings" panose="05000000000000000000" pitchFamily="2" charset="2"/>
              <a:buChar char="Ø"/>
            </a:pPr>
            <a:r>
              <a:rPr lang="hi-IN" altLang="en-US" b="1">
                <a:solidFill>
                  <a:srgbClr val="0070C0"/>
                </a:solidFill>
              </a:rPr>
              <a:t>जटिल कार्बोहाइड्रेट (पॉलीसेकेराइड)</a:t>
            </a:r>
            <a:endParaRPr lang="en-US" altLang="en-US" b="1">
              <a:solidFill>
                <a:srgbClr val="0070C0"/>
              </a:solidFill>
            </a:endParaRPr>
          </a:p>
          <a:p>
            <a:pPr lvl="2" eaLnBrk="1" hangingPunct="1">
              <a:lnSpc>
                <a:spcPct val="80000"/>
              </a:lnSpc>
              <a:buFont typeface="Wingdings" panose="05000000000000000000" pitchFamily="2" charset="2"/>
              <a:buChar char="Ø"/>
            </a:pPr>
            <a:r>
              <a:rPr lang="hi-IN" altLang="en-US" sz="2800"/>
              <a:t>स्टार्च - आटा, पास्ता, आलू, चावल से</a:t>
            </a:r>
            <a:endParaRPr lang="en-US" altLang="en-US" sz="2800"/>
          </a:p>
          <a:p>
            <a:pPr lvl="2" eaLnBrk="1" hangingPunct="1">
              <a:lnSpc>
                <a:spcPct val="80000"/>
              </a:lnSpc>
              <a:buFont typeface="Wingdings" panose="05000000000000000000" pitchFamily="2" charset="2"/>
              <a:buChar char="Ø"/>
            </a:pPr>
            <a:r>
              <a:rPr lang="hi-IN" altLang="en-US" sz="2800"/>
              <a:t>शरीर में ग्लाइकोजन के रूप में संचित रहता है</a:t>
            </a:r>
            <a:endParaRPr lang="en-US" altLang="en-US" sz="2800"/>
          </a:p>
          <a:p>
            <a:pPr lvl="2" eaLnBrk="1" hangingPunct="1">
              <a:lnSpc>
                <a:spcPct val="80000"/>
              </a:lnSpc>
              <a:buFont typeface="Wingdings" panose="05000000000000000000" pitchFamily="2" charset="2"/>
              <a:buChar char="Ø"/>
            </a:pPr>
            <a:r>
              <a:rPr lang="en-US" altLang="en-US" sz="2800">
                <a:solidFill>
                  <a:srgbClr val="0070C0"/>
                </a:solidFill>
              </a:rPr>
              <a:t> </a:t>
            </a:r>
            <a:r>
              <a:rPr lang="hi-IN" altLang="en-US" sz="2800" b="1">
                <a:solidFill>
                  <a:srgbClr val="0070C0"/>
                </a:solidFill>
              </a:rPr>
              <a:t>कॉम्प्लेक्स कार्ब्स सिंपल कार्ब्स से बेहतर होते हैं</a:t>
            </a:r>
            <a:endParaRPr lang="en-US" altLang="en-US" sz="2800" b="1">
              <a:solidFill>
                <a:srgbClr val="0070C0"/>
              </a:solidFill>
            </a:endParaRPr>
          </a:p>
          <a:p>
            <a:pPr lvl="2" eaLnBrk="1" hangingPunct="1">
              <a:lnSpc>
                <a:spcPct val="80000"/>
              </a:lnSpc>
              <a:buFont typeface="Wingdings" panose="05000000000000000000" pitchFamily="2" charset="2"/>
              <a:buChar char="Ø"/>
            </a:pPr>
            <a:endParaRPr lang="en-US" alt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A63AC2C4-693B-C76F-56BD-7AD044D816F5}"/>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23555" name="Title 5">
            <a:extLst>
              <a:ext uri="{FF2B5EF4-FFF2-40B4-BE49-F238E27FC236}">
                <a16:creationId xmlns:a16="http://schemas.microsoft.com/office/drawing/2014/main" id="{3055B8D4-0BF1-C2A9-7C44-264649F1E8E8}"/>
              </a:ext>
            </a:extLst>
          </p:cNvPr>
          <p:cNvSpPr>
            <a:spLocks noGrp="1"/>
          </p:cNvSpPr>
          <p:nvPr>
            <p:ph type="title"/>
          </p:nvPr>
        </p:nvSpPr>
        <p:spPr/>
        <p:txBody>
          <a:bodyPr/>
          <a:lstStyle/>
          <a:p>
            <a:pPr eaLnBrk="1" hangingPunct="1"/>
            <a:r>
              <a:rPr lang="hi-IN" altLang="en-US" sz="3600" b="1" u="sng">
                <a:solidFill>
                  <a:srgbClr val="FF0000"/>
                </a:solidFill>
              </a:rPr>
              <a:t>कार्बोहाइड्रेट</a:t>
            </a:r>
            <a:endParaRPr lang="en-US" altLang="en-US" sz="3600" b="1" u="sng">
              <a:solidFill>
                <a:srgbClr val="FF0000"/>
              </a:solidFill>
            </a:endParaRPr>
          </a:p>
        </p:txBody>
      </p:sp>
      <p:sp>
        <p:nvSpPr>
          <p:cNvPr id="23556" name="Content Placeholder 6">
            <a:extLst>
              <a:ext uri="{FF2B5EF4-FFF2-40B4-BE49-F238E27FC236}">
                <a16:creationId xmlns:a16="http://schemas.microsoft.com/office/drawing/2014/main" id="{47F213C2-AF4F-8A6D-A16C-CD640D5FDA9C}"/>
              </a:ext>
            </a:extLst>
          </p:cNvPr>
          <p:cNvSpPr>
            <a:spLocks noGrp="1"/>
          </p:cNvSpPr>
          <p:nvPr>
            <p:ph sz="half" idx="1"/>
          </p:nvPr>
        </p:nvSpPr>
        <p:spPr>
          <a:xfrm>
            <a:off x="395288" y="1600200"/>
            <a:ext cx="5503862" cy="4525963"/>
          </a:xfrm>
        </p:spPr>
        <p:txBody>
          <a:bodyPr/>
          <a:lstStyle/>
          <a:p>
            <a:pPr eaLnBrk="1" hangingPunct="1">
              <a:lnSpc>
                <a:spcPct val="90000"/>
              </a:lnSpc>
            </a:pPr>
            <a:r>
              <a:rPr lang="hi-IN" altLang="en-US" sz="3200" b="1">
                <a:solidFill>
                  <a:srgbClr val="00B050"/>
                </a:solidFill>
              </a:rPr>
              <a:t>क्या खाएं (कॉम्प्लेक्स कार्ब)</a:t>
            </a:r>
            <a:endParaRPr lang="en-US" altLang="en-US" sz="3200" b="1">
              <a:solidFill>
                <a:srgbClr val="00B050"/>
              </a:solidFill>
            </a:endParaRPr>
          </a:p>
          <a:p>
            <a:pPr eaLnBrk="1" hangingPunct="1">
              <a:lnSpc>
                <a:spcPct val="90000"/>
              </a:lnSpc>
              <a:spcBef>
                <a:spcPts val="600"/>
              </a:spcBef>
              <a:buFont typeface="Wingdings" panose="05000000000000000000" pitchFamily="2" charset="2"/>
              <a:buChar char="Ø"/>
            </a:pPr>
            <a:r>
              <a:rPr lang="hi-IN" altLang="en-US" sz="2600"/>
              <a:t>जई, मीठे आलू</a:t>
            </a:r>
            <a:endParaRPr lang="en-US" altLang="en-US" sz="2600"/>
          </a:p>
          <a:p>
            <a:pPr eaLnBrk="1" hangingPunct="1">
              <a:lnSpc>
                <a:spcPct val="90000"/>
              </a:lnSpc>
              <a:spcBef>
                <a:spcPts val="600"/>
              </a:spcBef>
              <a:buFont typeface="Wingdings" panose="05000000000000000000" pitchFamily="2" charset="2"/>
              <a:buChar char="Ø"/>
            </a:pPr>
            <a:r>
              <a:rPr lang="hi-IN" altLang="en-US" sz="2600"/>
              <a:t>स्ट्रॉबेरीज</a:t>
            </a:r>
            <a:endParaRPr lang="en-US" altLang="en-US" sz="2600"/>
          </a:p>
          <a:p>
            <a:pPr eaLnBrk="1" hangingPunct="1">
              <a:lnSpc>
                <a:spcPct val="90000"/>
              </a:lnSpc>
              <a:spcBef>
                <a:spcPts val="600"/>
              </a:spcBef>
              <a:buFont typeface="Wingdings" panose="05000000000000000000" pitchFamily="2" charset="2"/>
              <a:buChar char="Ø"/>
            </a:pPr>
            <a:r>
              <a:rPr lang="hi-IN" altLang="en-US" sz="2600"/>
              <a:t>दाल </a:t>
            </a:r>
            <a:r>
              <a:rPr lang="en-US" altLang="en-US" sz="2600"/>
              <a:t>(</a:t>
            </a:r>
            <a:r>
              <a:rPr lang="hi-IN" altLang="en-US" sz="2600"/>
              <a:t>साबुत</a:t>
            </a:r>
            <a:r>
              <a:rPr lang="en-US" altLang="en-US" sz="2600"/>
              <a:t>)</a:t>
            </a:r>
          </a:p>
          <a:p>
            <a:pPr eaLnBrk="1" hangingPunct="1">
              <a:lnSpc>
                <a:spcPct val="90000"/>
              </a:lnSpc>
              <a:spcBef>
                <a:spcPts val="600"/>
              </a:spcBef>
              <a:buFont typeface="Wingdings" panose="05000000000000000000" pitchFamily="2" charset="2"/>
              <a:buChar char="Ø"/>
            </a:pPr>
            <a:r>
              <a:rPr lang="hi-IN" altLang="en-US" sz="2600"/>
              <a:t>ज्वार (ज्वार)</a:t>
            </a:r>
            <a:endParaRPr lang="en-US" altLang="en-US" sz="2600"/>
          </a:p>
          <a:p>
            <a:pPr eaLnBrk="1" hangingPunct="1">
              <a:lnSpc>
                <a:spcPct val="90000"/>
              </a:lnSpc>
              <a:spcBef>
                <a:spcPts val="600"/>
              </a:spcBef>
              <a:buFont typeface="Wingdings" panose="05000000000000000000" pitchFamily="2" charset="2"/>
              <a:buChar char="Ø"/>
            </a:pPr>
            <a:r>
              <a:rPr lang="hi-IN" altLang="en-US" sz="2600"/>
              <a:t>क्विनोआ (चवलाइ)</a:t>
            </a:r>
            <a:endParaRPr lang="en-US" altLang="en-US" sz="2600"/>
          </a:p>
          <a:p>
            <a:pPr eaLnBrk="1" hangingPunct="1">
              <a:lnSpc>
                <a:spcPct val="90000"/>
              </a:lnSpc>
              <a:spcBef>
                <a:spcPts val="600"/>
              </a:spcBef>
              <a:buFont typeface="Wingdings" panose="05000000000000000000" pitchFamily="2" charset="2"/>
              <a:buChar char="Ø"/>
            </a:pPr>
            <a:r>
              <a:rPr lang="hi-IN" altLang="en-US" sz="2600"/>
              <a:t>केला, गाजर</a:t>
            </a:r>
            <a:endParaRPr lang="en-US" altLang="en-US" sz="2600"/>
          </a:p>
          <a:p>
            <a:pPr eaLnBrk="1" hangingPunct="1">
              <a:lnSpc>
                <a:spcPct val="90000"/>
              </a:lnSpc>
              <a:spcBef>
                <a:spcPts val="600"/>
              </a:spcBef>
              <a:buFont typeface="Wingdings" panose="05000000000000000000" pitchFamily="2" charset="2"/>
              <a:buChar char="Ø"/>
            </a:pPr>
            <a:r>
              <a:rPr lang="hi-IN" altLang="en-US" sz="2600"/>
              <a:t>राजमा</a:t>
            </a:r>
            <a:endParaRPr lang="en-US" altLang="en-US" sz="2600"/>
          </a:p>
          <a:p>
            <a:pPr eaLnBrk="1" hangingPunct="1">
              <a:lnSpc>
                <a:spcPct val="90000"/>
              </a:lnSpc>
              <a:spcBef>
                <a:spcPts val="600"/>
              </a:spcBef>
              <a:buFont typeface="Wingdings" panose="05000000000000000000" pitchFamily="2" charset="2"/>
              <a:buChar char="Ø"/>
            </a:pPr>
            <a:r>
              <a:rPr lang="hi-IN" altLang="en-US" sz="2600"/>
              <a:t>मेवा, हरा चना, आम, सेब</a:t>
            </a:r>
            <a:endParaRPr lang="en-US" altLang="en-US" sz="2600"/>
          </a:p>
          <a:p>
            <a:pPr eaLnBrk="1" hangingPunct="1">
              <a:lnSpc>
                <a:spcPct val="90000"/>
              </a:lnSpc>
              <a:spcBef>
                <a:spcPts val="600"/>
              </a:spcBef>
              <a:buFont typeface="Wingdings" panose="05000000000000000000" pitchFamily="2" charset="2"/>
              <a:buChar char="Ø"/>
            </a:pPr>
            <a:r>
              <a:rPr lang="hi-IN" altLang="en-US" sz="2600"/>
              <a:t>तरबूज़</a:t>
            </a:r>
            <a:endParaRPr lang="en-US" altLang="en-US" sz="2600"/>
          </a:p>
          <a:p>
            <a:pPr eaLnBrk="1" hangingPunct="1">
              <a:lnSpc>
                <a:spcPct val="90000"/>
              </a:lnSpc>
              <a:spcBef>
                <a:spcPts val="600"/>
              </a:spcBef>
              <a:buFont typeface="Wingdings" panose="05000000000000000000" pitchFamily="2" charset="2"/>
              <a:buChar char="Ø"/>
            </a:pPr>
            <a:endParaRPr lang="en-US" altLang="en-US" sz="2600"/>
          </a:p>
          <a:p>
            <a:pPr eaLnBrk="1" hangingPunct="1">
              <a:lnSpc>
                <a:spcPct val="90000"/>
              </a:lnSpc>
              <a:buFont typeface="Wingdings" panose="05000000000000000000" pitchFamily="2" charset="2"/>
              <a:buChar char="Ø"/>
            </a:pPr>
            <a:endParaRPr lang="en-US" altLang="en-US" sz="2600"/>
          </a:p>
        </p:txBody>
      </p:sp>
      <p:sp>
        <p:nvSpPr>
          <p:cNvPr id="23557" name="Content Placeholder 7">
            <a:extLst>
              <a:ext uri="{FF2B5EF4-FFF2-40B4-BE49-F238E27FC236}">
                <a16:creationId xmlns:a16="http://schemas.microsoft.com/office/drawing/2014/main" id="{8758C573-5D1B-B559-0E2F-43936B8EF350}"/>
              </a:ext>
            </a:extLst>
          </p:cNvPr>
          <p:cNvSpPr>
            <a:spLocks noGrp="1"/>
          </p:cNvSpPr>
          <p:nvPr>
            <p:ph sz="half" idx="2"/>
          </p:nvPr>
        </p:nvSpPr>
        <p:spPr>
          <a:xfrm>
            <a:off x="6076950" y="1657350"/>
            <a:ext cx="5795963" cy="4525963"/>
          </a:xfrm>
        </p:spPr>
        <p:txBody>
          <a:bodyPr/>
          <a:lstStyle/>
          <a:p>
            <a:pPr eaLnBrk="1" hangingPunct="1">
              <a:lnSpc>
                <a:spcPct val="90000"/>
              </a:lnSpc>
            </a:pPr>
            <a:r>
              <a:rPr lang="hi-IN" altLang="en-US" sz="3200" b="1">
                <a:solidFill>
                  <a:srgbClr val="FF0000"/>
                </a:solidFill>
              </a:rPr>
              <a:t>क्या</a:t>
            </a:r>
            <a:r>
              <a:rPr lang="en-US" altLang="en-US" sz="3200" b="1">
                <a:solidFill>
                  <a:srgbClr val="FF0000"/>
                </a:solidFill>
              </a:rPr>
              <a:t> </a:t>
            </a:r>
            <a:r>
              <a:rPr lang="hi-IN" altLang="en-US" sz="3200" b="1">
                <a:solidFill>
                  <a:srgbClr val="FF0000"/>
                </a:solidFill>
              </a:rPr>
              <a:t>खाने से</a:t>
            </a:r>
            <a:r>
              <a:rPr lang="en-US" altLang="en-US" sz="3200" b="1">
                <a:solidFill>
                  <a:srgbClr val="FF0000"/>
                </a:solidFill>
              </a:rPr>
              <a:t> </a:t>
            </a:r>
            <a:r>
              <a:rPr lang="hi-IN" altLang="en-US" sz="3200" b="1">
                <a:solidFill>
                  <a:srgbClr val="FF0000"/>
                </a:solidFill>
              </a:rPr>
              <a:t>बचें (सरल कार्ब)</a:t>
            </a:r>
            <a:endParaRPr lang="en-US" altLang="en-US" sz="3200" b="1">
              <a:solidFill>
                <a:srgbClr val="FF0000"/>
              </a:solidFill>
            </a:endParaRPr>
          </a:p>
          <a:p>
            <a:pPr eaLnBrk="1" hangingPunct="1">
              <a:lnSpc>
                <a:spcPct val="90000"/>
              </a:lnSpc>
              <a:buFont typeface="Wingdings" panose="05000000000000000000" pitchFamily="2" charset="2"/>
              <a:buChar char="Ø"/>
            </a:pPr>
            <a:r>
              <a:rPr lang="hi-IN" altLang="en-US" sz="2600"/>
              <a:t>सफेद ब्रेड और पास्ता</a:t>
            </a:r>
            <a:endParaRPr lang="en-US" altLang="en-US" sz="2600"/>
          </a:p>
          <a:p>
            <a:pPr eaLnBrk="1" hangingPunct="1">
              <a:lnSpc>
                <a:spcPct val="90000"/>
              </a:lnSpc>
              <a:buFont typeface="Wingdings" panose="05000000000000000000" pitchFamily="2" charset="2"/>
              <a:buChar char="Ø"/>
            </a:pPr>
            <a:r>
              <a:rPr lang="hi-IN" altLang="en-US" sz="2600"/>
              <a:t>डिब्बाबंद खाद्य पदार्थ</a:t>
            </a:r>
            <a:endParaRPr lang="en-US" altLang="en-US" sz="2600"/>
          </a:p>
          <a:p>
            <a:pPr eaLnBrk="1" hangingPunct="1">
              <a:lnSpc>
                <a:spcPct val="90000"/>
              </a:lnSpc>
              <a:buFont typeface="Wingdings" panose="05000000000000000000" pitchFamily="2" charset="2"/>
              <a:buChar char="Ø"/>
            </a:pPr>
            <a:r>
              <a:rPr lang="hi-IN" altLang="en-US" sz="2600"/>
              <a:t>आलू के चिप्स</a:t>
            </a:r>
            <a:endParaRPr lang="en-US" altLang="en-US" sz="2600"/>
          </a:p>
          <a:p>
            <a:pPr eaLnBrk="1" hangingPunct="1">
              <a:lnSpc>
                <a:spcPct val="90000"/>
              </a:lnSpc>
              <a:buFont typeface="Wingdings" panose="05000000000000000000" pitchFamily="2" charset="2"/>
              <a:buChar char="Ø"/>
            </a:pPr>
            <a:r>
              <a:rPr lang="hi-IN" altLang="en-US" sz="2600"/>
              <a:t>तली हुई चीजें</a:t>
            </a:r>
            <a:endParaRPr lang="en-US" altLang="en-US" sz="2600"/>
          </a:p>
          <a:p>
            <a:pPr eaLnBrk="1" hangingPunct="1">
              <a:lnSpc>
                <a:spcPct val="90000"/>
              </a:lnSpc>
              <a:buFont typeface="Wingdings" panose="05000000000000000000" pitchFamily="2" charset="2"/>
              <a:buChar char="Ø"/>
            </a:pPr>
            <a:r>
              <a:rPr lang="hi-IN" altLang="en-US" sz="2600"/>
              <a:t>प्रसंस्कृत फल पेय</a:t>
            </a:r>
            <a:endParaRPr lang="en-US" altLang="en-US" sz="2600"/>
          </a:p>
          <a:p>
            <a:pPr eaLnBrk="1" hangingPunct="1">
              <a:lnSpc>
                <a:spcPct val="90000"/>
              </a:lnSpc>
              <a:buFont typeface="Wingdings" panose="05000000000000000000" pitchFamily="2" charset="2"/>
              <a:buChar char="Ø"/>
            </a:pPr>
            <a:r>
              <a:rPr lang="hi-IN" altLang="en-US" sz="2600"/>
              <a:t>सोडा, कोल्ड ड्रिंक्स</a:t>
            </a:r>
            <a:endParaRPr lang="en-US" altLang="en-US" sz="2600"/>
          </a:p>
          <a:p>
            <a:pPr eaLnBrk="1" hangingPunct="1">
              <a:lnSpc>
                <a:spcPct val="90000"/>
              </a:lnSpc>
              <a:buFont typeface="Wingdings" panose="05000000000000000000" pitchFamily="2" charset="2"/>
              <a:buChar char="Ø"/>
            </a:pPr>
            <a:r>
              <a:rPr lang="hi-IN" altLang="en-US" sz="2600"/>
              <a:t>बर्गर, पिज़्ज़ा</a:t>
            </a:r>
            <a:endParaRPr lang="en-US" altLang="en-US" sz="2600"/>
          </a:p>
          <a:p>
            <a:pPr eaLnBrk="1" hangingPunct="1">
              <a:lnSpc>
                <a:spcPct val="90000"/>
              </a:lnSpc>
              <a:buFont typeface="Wingdings" panose="05000000000000000000" pitchFamily="2" charset="2"/>
              <a:buChar char="Ø"/>
            </a:pPr>
            <a:endParaRPr lang="en-US" altLang="en-US" sz="2600"/>
          </a:p>
          <a:p>
            <a:pPr eaLnBrk="1" hangingPunct="1">
              <a:lnSpc>
                <a:spcPct val="90000"/>
              </a:lnSpc>
              <a:buFont typeface="Calibri" panose="020F0502020204030204" pitchFamily="34" charset="0"/>
              <a:buNone/>
            </a:pPr>
            <a:endParaRPr lang="en-US" altLang="en-US" sz="2600"/>
          </a:p>
          <a:p>
            <a:pPr eaLnBrk="1" hangingPunct="1">
              <a:lnSpc>
                <a:spcPct val="90000"/>
              </a:lnSpc>
              <a:buFont typeface="Calibri" panose="020F0502020204030204" pitchFamily="34" charset="0"/>
              <a:buNone/>
            </a:pPr>
            <a:endParaRPr lang="en-US" altLang="en-US" sz="2600"/>
          </a:p>
          <a:p>
            <a:pPr eaLnBrk="1" hangingPunct="1">
              <a:lnSpc>
                <a:spcPct val="90000"/>
              </a:lnSpc>
              <a:buFont typeface="Wingdings" panose="05000000000000000000" pitchFamily="2" charset="2"/>
              <a:buChar char="Ø"/>
            </a:pPr>
            <a:endParaRPr lang="en-US" altLang="en-US" sz="2600"/>
          </a:p>
          <a:p>
            <a:pPr eaLnBrk="1" hangingPunct="1">
              <a:lnSpc>
                <a:spcPct val="90000"/>
              </a:lnSpc>
            </a:pPr>
            <a:endParaRPr lang="en-US" altLang="en-US" sz="2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27408C3F-8B9B-DC03-42B9-259E1B897516}"/>
              </a:ext>
            </a:extLst>
          </p:cNvPr>
          <p:cNvSpPr>
            <a:spLocks noGrp="1"/>
          </p:cNvSpPr>
          <p:nvPr>
            <p:ph type="title"/>
          </p:nvPr>
        </p:nvSpPr>
        <p:spPr/>
        <p:txBody>
          <a:bodyPr/>
          <a:lstStyle/>
          <a:p>
            <a:pPr eaLnBrk="1" hangingPunct="1"/>
            <a:r>
              <a:rPr lang="hi-IN" altLang="en-US" b="1" u="sng">
                <a:solidFill>
                  <a:srgbClr val="FF0000"/>
                </a:solidFill>
              </a:rPr>
              <a:t>प्रोटीन</a:t>
            </a:r>
            <a:endParaRPr lang="en-US" altLang="en-US" b="1" u="sng">
              <a:solidFill>
                <a:srgbClr val="FF0000"/>
              </a:solidFill>
            </a:endParaRPr>
          </a:p>
        </p:txBody>
      </p:sp>
      <p:sp>
        <p:nvSpPr>
          <p:cNvPr id="24579" name="Rectangle 5">
            <a:extLst>
              <a:ext uri="{FF2B5EF4-FFF2-40B4-BE49-F238E27FC236}">
                <a16:creationId xmlns:a16="http://schemas.microsoft.com/office/drawing/2014/main" id="{F22A742D-2693-6D7D-2312-910841A99C46}"/>
              </a:ext>
            </a:extLst>
          </p:cNvPr>
          <p:cNvSpPr>
            <a:spLocks noGrp="1" noChangeArrowheads="1"/>
          </p:cNvSpPr>
          <p:nvPr>
            <p:ph idx="1"/>
          </p:nvPr>
        </p:nvSpPr>
        <p:spPr/>
        <p:txBody>
          <a:bodyPr/>
          <a:lstStyle/>
          <a:p>
            <a:pPr eaLnBrk="1" hangingPunct="1">
              <a:buFont typeface="Wingdings" panose="05000000000000000000" pitchFamily="2" charset="2"/>
              <a:buChar char="Ø"/>
            </a:pPr>
            <a:r>
              <a:rPr lang="hi-IN" altLang="en-US">
                <a:solidFill>
                  <a:srgbClr val="262626"/>
                </a:solidFill>
              </a:rPr>
              <a:t>मनुष्यों में दूसरा सबसे प्रचुर मात्रा में पाया जाने वाला पदार्थ</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हर कोशिका, एंटीबॉडी, एंजाइम और हार्मोन की कुंजी</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ऑक्सीजन और पोषक तत्वों का परिवहन करता है</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हड्डी, मांसपेशियों, त्वचा के विकास/मरम्मत में भूमिका</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मानव जीवन के लिए महत्वपूर्ण</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संक्रमण से लड़ने, सर्जरी या खून की कमी से उबरने, जलने से उबरने पर अतिरिक्त प्रोटीन की आवश्यकता हो सकती है</a:t>
            </a:r>
            <a:endParaRPr lang="en-US" altLang="en-US">
              <a:solidFill>
                <a:srgbClr val="26262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E6DA727D-8608-C2A0-E5B8-683CD0EE0D79}"/>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25603" name="Title 5">
            <a:extLst>
              <a:ext uri="{FF2B5EF4-FFF2-40B4-BE49-F238E27FC236}">
                <a16:creationId xmlns:a16="http://schemas.microsoft.com/office/drawing/2014/main" id="{36EF3ACA-0694-B5BE-6E31-5CFE0186BCBF}"/>
              </a:ext>
            </a:extLst>
          </p:cNvPr>
          <p:cNvSpPr>
            <a:spLocks noGrp="1"/>
          </p:cNvSpPr>
          <p:nvPr>
            <p:ph type="title"/>
          </p:nvPr>
        </p:nvSpPr>
        <p:spPr/>
        <p:txBody>
          <a:bodyPr/>
          <a:lstStyle/>
          <a:p>
            <a:pPr eaLnBrk="1" hangingPunct="1"/>
            <a:r>
              <a:rPr lang="hi-IN" altLang="en-US" b="1" u="sng">
                <a:solidFill>
                  <a:srgbClr val="FF0000"/>
                </a:solidFill>
              </a:rPr>
              <a:t>प्रोटीन</a:t>
            </a:r>
            <a:endParaRPr lang="en-US" altLang="en-US" b="1" u="sng">
              <a:solidFill>
                <a:srgbClr val="FF0000"/>
              </a:solidFill>
            </a:endParaRPr>
          </a:p>
        </p:txBody>
      </p:sp>
      <p:sp>
        <p:nvSpPr>
          <p:cNvPr id="25604" name="Content Placeholder 6">
            <a:extLst>
              <a:ext uri="{FF2B5EF4-FFF2-40B4-BE49-F238E27FC236}">
                <a16:creationId xmlns:a16="http://schemas.microsoft.com/office/drawing/2014/main" id="{36446F29-1919-3429-BDF0-6D946AF8BE4C}"/>
              </a:ext>
            </a:extLst>
          </p:cNvPr>
          <p:cNvSpPr>
            <a:spLocks noGrp="1"/>
          </p:cNvSpPr>
          <p:nvPr>
            <p:ph sz="half" idx="1"/>
          </p:nvPr>
        </p:nvSpPr>
        <p:spPr>
          <a:xfrm>
            <a:off x="812800" y="1600200"/>
            <a:ext cx="6234113" cy="4525963"/>
          </a:xfrm>
        </p:spPr>
        <p:txBody>
          <a:bodyPr/>
          <a:lstStyle/>
          <a:p>
            <a:pPr eaLnBrk="1" hangingPunct="1">
              <a:lnSpc>
                <a:spcPct val="90000"/>
              </a:lnSpc>
            </a:pPr>
            <a:r>
              <a:rPr lang="hi-IN" altLang="en-US" sz="3200" b="1">
                <a:solidFill>
                  <a:srgbClr val="00B050"/>
                </a:solidFill>
              </a:rPr>
              <a:t>क्या खाना चाहिए</a:t>
            </a:r>
            <a:endParaRPr lang="en-US" altLang="en-US" sz="3200" b="1">
              <a:solidFill>
                <a:srgbClr val="00B050"/>
              </a:solidFill>
            </a:endParaRPr>
          </a:p>
          <a:p>
            <a:pPr eaLnBrk="1" hangingPunct="1">
              <a:lnSpc>
                <a:spcPct val="90000"/>
              </a:lnSpc>
              <a:buFont typeface="Wingdings" panose="05000000000000000000" pitchFamily="2" charset="2"/>
              <a:buChar char="Ø"/>
            </a:pPr>
            <a:r>
              <a:rPr lang="hi-IN" altLang="en-US" sz="2600"/>
              <a:t>प्रोटीन में उच्च और वसा उत्पादों में कम</a:t>
            </a:r>
            <a:endParaRPr lang="en-US" altLang="en-US" sz="2600"/>
          </a:p>
          <a:p>
            <a:pPr eaLnBrk="1" hangingPunct="1">
              <a:lnSpc>
                <a:spcPct val="90000"/>
              </a:lnSpc>
              <a:buFont typeface="Wingdings" panose="05000000000000000000" pitchFamily="2" charset="2"/>
              <a:buChar char="Ø"/>
            </a:pPr>
            <a:r>
              <a:rPr lang="hi-IN" altLang="en-US" sz="2600"/>
              <a:t>चिकन चेस्ट</a:t>
            </a:r>
            <a:endParaRPr lang="en-US" altLang="en-US" sz="2600"/>
          </a:p>
          <a:p>
            <a:pPr eaLnBrk="1" hangingPunct="1">
              <a:lnSpc>
                <a:spcPct val="90000"/>
              </a:lnSpc>
              <a:buFont typeface="Wingdings" panose="05000000000000000000" pitchFamily="2" charset="2"/>
              <a:buChar char="Ø"/>
            </a:pPr>
            <a:r>
              <a:rPr lang="hi-IN" altLang="en-US" sz="2600"/>
              <a:t>हरी मूंग दाल</a:t>
            </a:r>
            <a:endParaRPr lang="en-US" altLang="en-US" sz="2600"/>
          </a:p>
          <a:p>
            <a:pPr eaLnBrk="1" hangingPunct="1">
              <a:lnSpc>
                <a:spcPct val="90000"/>
              </a:lnSpc>
              <a:spcBef>
                <a:spcPts val="600"/>
              </a:spcBef>
              <a:buFont typeface="Wingdings" panose="05000000000000000000" pitchFamily="2" charset="2"/>
              <a:buChar char="Ø"/>
            </a:pPr>
            <a:r>
              <a:rPr lang="hi-IN" altLang="en-US" sz="2600"/>
              <a:t>टोफू पनीर</a:t>
            </a:r>
            <a:endParaRPr lang="en-US" altLang="en-US" sz="2600"/>
          </a:p>
          <a:p>
            <a:pPr eaLnBrk="1" hangingPunct="1">
              <a:lnSpc>
                <a:spcPct val="90000"/>
              </a:lnSpc>
              <a:spcBef>
                <a:spcPts val="600"/>
              </a:spcBef>
              <a:buFont typeface="Wingdings" panose="05000000000000000000" pitchFamily="2" charset="2"/>
              <a:buChar char="Ø"/>
            </a:pPr>
            <a:r>
              <a:rPr lang="hi-IN" altLang="en-US" sz="2600"/>
              <a:t>मछली</a:t>
            </a:r>
            <a:endParaRPr lang="en-US" altLang="en-US" sz="2600"/>
          </a:p>
          <a:p>
            <a:pPr eaLnBrk="1" hangingPunct="1">
              <a:lnSpc>
                <a:spcPct val="90000"/>
              </a:lnSpc>
              <a:spcBef>
                <a:spcPts val="600"/>
              </a:spcBef>
              <a:buFont typeface="Wingdings" panose="05000000000000000000" pitchFamily="2" charset="2"/>
              <a:buChar char="Ø"/>
            </a:pPr>
            <a:r>
              <a:rPr lang="hi-IN" altLang="en-US" sz="2600"/>
              <a:t>अंडा</a:t>
            </a:r>
            <a:endParaRPr lang="en-US" altLang="en-US" sz="2600"/>
          </a:p>
          <a:p>
            <a:pPr eaLnBrk="1" hangingPunct="1">
              <a:lnSpc>
                <a:spcPct val="90000"/>
              </a:lnSpc>
              <a:spcBef>
                <a:spcPts val="600"/>
              </a:spcBef>
              <a:buFont typeface="Wingdings" panose="05000000000000000000" pitchFamily="2" charset="2"/>
              <a:buChar char="Ø"/>
            </a:pPr>
            <a:r>
              <a:rPr lang="hi-IN" altLang="en-US" sz="2600"/>
              <a:t>सोया चंक्स</a:t>
            </a:r>
            <a:endParaRPr lang="en-US" altLang="en-US" sz="2600"/>
          </a:p>
          <a:p>
            <a:pPr eaLnBrk="1" hangingPunct="1">
              <a:lnSpc>
                <a:spcPct val="90000"/>
              </a:lnSpc>
              <a:spcBef>
                <a:spcPts val="600"/>
              </a:spcBef>
              <a:buFont typeface="Wingdings" panose="05000000000000000000" pitchFamily="2" charset="2"/>
              <a:buChar char="Ø"/>
            </a:pPr>
            <a:r>
              <a:rPr lang="hi-IN" altLang="en-US" sz="2600"/>
              <a:t>काला चना, अंकुरित</a:t>
            </a:r>
            <a:endParaRPr lang="en-US" altLang="en-US" sz="2600"/>
          </a:p>
          <a:p>
            <a:pPr eaLnBrk="1" hangingPunct="1">
              <a:lnSpc>
                <a:spcPct val="90000"/>
              </a:lnSpc>
              <a:buFont typeface="Wingdings" panose="05000000000000000000" pitchFamily="2" charset="2"/>
              <a:buChar char="Ø"/>
            </a:pPr>
            <a:endParaRPr lang="en-US" altLang="en-US" sz="2600"/>
          </a:p>
        </p:txBody>
      </p:sp>
      <p:sp>
        <p:nvSpPr>
          <p:cNvPr id="25605" name="Content Placeholder 7">
            <a:extLst>
              <a:ext uri="{FF2B5EF4-FFF2-40B4-BE49-F238E27FC236}">
                <a16:creationId xmlns:a16="http://schemas.microsoft.com/office/drawing/2014/main" id="{559E4B43-B4F3-3A1A-FD43-1829AB34B7AF}"/>
              </a:ext>
            </a:extLst>
          </p:cNvPr>
          <p:cNvSpPr>
            <a:spLocks noGrp="1"/>
          </p:cNvSpPr>
          <p:nvPr>
            <p:ph sz="half" idx="2"/>
          </p:nvPr>
        </p:nvSpPr>
        <p:spPr>
          <a:xfrm>
            <a:off x="7046913" y="1644650"/>
            <a:ext cx="4949825" cy="4525963"/>
          </a:xfrm>
        </p:spPr>
        <p:txBody>
          <a:bodyPr/>
          <a:lstStyle/>
          <a:p>
            <a:pPr eaLnBrk="1" hangingPunct="1">
              <a:lnSpc>
                <a:spcPct val="90000"/>
              </a:lnSpc>
            </a:pPr>
            <a:r>
              <a:rPr lang="hi-IN" altLang="en-US" sz="3200" b="1">
                <a:solidFill>
                  <a:srgbClr val="FF0000"/>
                </a:solidFill>
              </a:rPr>
              <a:t>क्या खाने से बचना चाहिए</a:t>
            </a:r>
            <a:r>
              <a:rPr lang="en-US" altLang="en-US" sz="3200" b="1">
                <a:solidFill>
                  <a:srgbClr val="FF0000"/>
                </a:solidFill>
              </a:rPr>
              <a:t> </a:t>
            </a:r>
          </a:p>
          <a:p>
            <a:pPr eaLnBrk="1" hangingPunct="1">
              <a:lnSpc>
                <a:spcPct val="90000"/>
              </a:lnSpc>
              <a:buFont typeface="Wingdings" panose="05000000000000000000" pitchFamily="2" charset="2"/>
              <a:buChar char="Ø"/>
            </a:pPr>
            <a:r>
              <a:rPr lang="hi-IN" altLang="en-US" sz="2600"/>
              <a:t>प्रोटीन में कम और वसा वाले उत्पादों में उच्च</a:t>
            </a:r>
            <a:r>
              <a:rPr lang="en-US" altLang="en-US" sz="2600"/>
              <a:t> </a:t>
            </a:r>
            <a:r>
              <a:rPr lang="hi-IN" altLang="en-US" sz="2600"/>
              <a:t>वस्तु</a:t>
            </a:r>
            <a:endParaRPr lang="en-US" altLang="en-US" sz="2600"/>
          </a:p>
          <a:p>
            <a:pPr eaLnBrk="1" hangingPunct="1">
              <a:lnSpc>
                <a:spcPct val="90000"/>
              </a:lnSpc>
              <a:buFont typeface="Wingdings" panose="05000000000000000000" pitchFamily="2" charset="2"/>
              <a:buChar char="Ø"/>
            </a:pPr>
            <a:r>
              <a:rPr lang="hi-IN" altLang="en-US" sz="2600"/>
              <a:t>लाल मांस</a:t>
            </a:r>
            <a:endParaRPr lang="en-US" altLang="en-US" sz="2600"/>
          </a:p>
          <a:p>
            <a:pPr eaLnBrk="1" hangingPunct="1">
              <a:lnSpc>
                <a:spcPct val="90000"/>
              </a:lnSpc>
              <a:buFont typeface="Wingdings" panose="05000000000000000000" pitchFamily="2" charset="2"/>
              <a:buChar char="Ø"/>
            </a:pPr>
            <a:r>
              <a:rPr lang="hi-IN" altLang="en-US" sz="2600"/>
              <a:t>प्रसंस्कृत प्रोटीन पेय</a:t>
            </a:r>
            <a:endParaRPr lang="en-US" altLang="en-US" sz="2600"/>
          </a:p>
          <a:p>
            <a:pPr eaLnBrk="1" hangingPunct="1">
              <a:lnSpc>
                <a:spcPct val="90000"/>
              </a:lnSpc>
              <a:buFont typeface="Wingdings" panose="05000000000000000000" pitchFamily="2" charset="2"/>
              <a:buChar char="Ø"/>
            </a:pPr>
            <a:r>
              <a:rPr lang="hi-IN" altLang="en-US" sz="2600"/>
              <a:t>सोडा, कोल्ड ड्रिंक्स</a:t>
            </a:r>
            <a:endParaRPr lang="en-US" altLang="en-US" sz="2600"/>
          </a:p>
          <a:p>
            <a:pPr eaLnBrk="1" hangingPunct="1">
              <a:lnSpc>
                <a:spcPct val="90000"/>
              </a:lnSpc>
              <a:buFont typeface="Wingdings" panose="05000000000000000000" pitchFamily="2" charset="2"/>
              <a:buChar char="Ø"/>
            </a:pPr>
            <a:r>
              <a:rPr lang="hi-IN" altLang="en-US" sz="2600"/>
              <a:t>बर्गर, पिज़्ज़ा</a:t>
            </a:r>
            <a:endParaRPr lang="en-US" altLang="en-US" sz="2600"/>
          </a:p>
          <a:p>
            <a:pPr eaLnBrk="1" hangingPunct="1">
              <a:lnSpc>
                <a:spcPct val="90000"/>
              </a:lnSpc>
              <a:buFont typeface="Wingdings" panose="05000000000000000000" pitchFamily="2" charset="2"/>
              <a:buChar char="Ø"/>
            </a:pPr>
            <a:r>
              <a:rPr lang="hi-IN" altLang="en-US" sz="2600"/>
              <a:t>संसाधित मांस</a:t>
            </a:r>
            <a:endParaRPr lang="en-US" altLang="en-US" sz="2600"/>
          </a:p>
          <a:p>
            <a:pPr eaLnBrk="1" hangingPunct="1">
              <a:lnSpc>
                <a:spcPct val="90000"/>
              </a:lnSpc>
              <a:buFont typeface="Wingdings" panose="05000000000000000000" pitchFamily="2" charset="2"/>
              <a:buChar char="Ø"/>
            </a:pPr>
            <a:r>
              <a:rPr lang="hi-IN" altLang="en-US" sz="2600"/>
              <a:t>मीठा अनाज</a:t>
            </a:r>
            <a:endParaRPr lang="en-US" altLang="en-US" sz="2600"/>
          </a:p>
          <a:p>
            <a:pPr eaLnBrk="1" hangingPunct="1">
              <a:lnSpc>
                <a:spcPct val="90000"/>
              </a:lnSpc>
              <a:buFont typeface="Wingdings" panose="05000000000000000000" pitchFamily="2" charset="2"/>
              <a:buChar char="Ø"/>
            </a:pPr>
            <a:r>
              <a:rPr lang="hi-IN" altLang="en-US" sz="2600"/>
              <a:t>शराब</a:t>
            </a:r>
            <a:endParaRPr lang="en-US" altLang="en-US" sz="2600"/>
          </a:p>
          <a:p>
            <a:pPr eaLnBrk="1" hangingPunct="1">
              <a:lnSpc>
                <a:spcPct val="90000"/>
              </a:lnSpc>
              <a:buFont typeface="Wingdings" panose="05000000000000000000" pitchFamily="2" charset="2"/>
              <a:buChar char="Ø"/>
            </a:pPr>
            <a:endParaRPr lang="en-US" altLang="en-US" sz="2600"/>
          </a:p>
          <a:p>
            <a:pPr eaLnBrk="1" hangingPunct="1">
              <a:lnSpc>
                <a:spcPct val="90000"/>
              </a:lnSpc>
              <a:buFont typeface="Calibri" panose="020F0502020204030204" pitchFamily="34" charset="0"/>
              <a:buNone/>
            </a:pPr>
            <a:endParaRPr lang="en-US" altLang="en-US" sz="2600"/>
          </a:p>
          <a:p>
            <a:pPr eaLnBrk="1" hangingPunct="1">
              <a:lnSpc>
                <a:spcPct val="90000"/>
              </a:lnSpc>
              <a:buFont typeface="Calibri" panose="020F0502020204030204" pitchFamily="34" charset="0"/>
              <a:buNone/>
            </a:pPr>
            <a:endParaRPr lang="en-US" altLang="en-US" sz="2600"/>
          </a:p>
          <a:p>
            <a:pPr eaLnBrk="1" hangingPunct="1">
              <a:lnSpc>
                <a:spcPct val="90000"/>
              </a:lnSpc>
              <a:buFont typeface="Wingdings" panose="05000000000000000000" pitchFamily="2" charset="2"/>
              <a:buChar char="Ø"/>
            </a:pPr>
            <a:endParaRPr lang="en-US" altLang="en-US" sz="2600"/>
          </a:p>
          <a:p>
            <a:pPr eaLnBrk="1" hangingPunct="1">
              <a:lnSpc>
                <a:spcPct val="90000"/>
              </a:lnSpc>
            </a:pPr>
            <a:endParaRPr lang="en-US" altLang="en-US" sz="2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01B91408-5EA0-7884-C338-0E6A952F8890}"/>
              </a:ext>
            </a:extLst>
          </p:cNvPr>
          <p:cNvSpPr>
            <a:spLocks noGrp="1"/>
          </p:cNvSpPr>
          <p:nvPr>
            <p:ph type="title"/>
          </p:nvPr>
        </p:nvSpPr>
        <p:spPr/>
        <p:txBody>
          <a:bodyPr/>
          <a:lstStyle/>
          <a:p>
            <a:pPr eaLnBrk="1" hangingPunct="1"/>
            <a:r>
              <a:rPr lang="hi-IN" altLang="en-US" b="1" u="sng">
                <a:solidFill>
                  <a:srgbClr val="FF0000"/>
                </a:solidFill>
              </a:rPr>
              <a:t>फाइबर</a:t>
            </a:r>
            <a:r>
              <a:rPr lang="en-US" altLang="en-US" b="1" u="sng">
                <a:solidFill>
                  <a:srgbClr val="FF0000"/>
                </a:solidFill>
              </a:rPr>
              <a:t> (</a:t>
            </a:r>
            <a:r>
              <a:rPr lang="hi-IN" altLang="en-US" b="1" u="sng">
                <a:solidFill>
                  <a:srgbClr val="FF0000"/>
                </a:solidFill>
              </a:rPr>
              <a:t>रेशा</a:t>
            </a:r>
            <a:r>
              <a:rPr lang="en-US" altLang="en-US" b="1" u="sng">
                <a:solidFill>
                  <a:srgbClr val="FF0000"/>
                </a:solidFill>
              </a:rPr>
              <a:t>)</a:t>
            </a:r>
          </a:p>
        </p:txBody>
      </p:sp>
      <p:sp>
        <p:nvSpPr>
          <p:cNvPr id="26627" name="Rectangle 5">
            <a:extLst>
              <a:ext uri="{FF2B5EF4-FFF2-40B4-BE49-F238E27FC236}">
                <a16:creationId xmlns:a16="http://schemas.microsoft.com/office/drawing/2014/main" id="{FC460647-7876-74F1-DF02-F31F725974E6}"/>
              </a:ext>
            </a:extLst>
          </p:cNvPr>
          <p:cNvSpPr>
            <a:spLocks noGrp="1" noChangeArrowheads="1"/>
          </p:cNvSpPr>
          <p:nvPr>
            <p:ph idx="1"/>
          </p:nvPr>
        </p:nvSpPr>
        <p:spPr>
          <a:xfrm>
            <a:off x="463550" y="1487488"/>
            <a:ext cx="10987088" cy="3630612"/>
          </a:xfrm>
        </p:spPr>
        <p:txBody>
          <a:bodyPr/>
          <a:lstStyle/>
          <a:p>
            <a:pPr eaLnBrk="1" hangingPunct="1">
              <a:buFont typeface="Wingdings" panose="05000000000000000000" pitchFamily="2" charset="2"/>
              <a:buChar char="Ø"/>
            </a:pPr>
            <a:r>
              <a:rPr lang="en-US" altLang="en-US">
                <a:solidFill>
                  <a:srgbClr val="262626"/>
                </a:solidFill>
              </a:rPr>
              <a:t> </a:t>
            </a:r>
            <a:r>
              <a:rPr lang="hi-IN" altLang="en-US">
                <a:solidFill>
                  <a:srgbClr val="262626"/>
                </a:solidFill>
              </a:rPr>
              <a:t>मल त्याग को सामान्य करता है</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कोलेस्ट्रॉल के स्तर को कम करता है</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रक्त शर्करा के स्तर को नियंत्रित </a:t>
            </a:r>
            <a:endParaRPr lang="en-US" altLang="en-US">
              <a:solidFill>
                <a:srgbClr val="262626"/>
              </a:solidFill>
            </a:endParaRPr>
          </a:p>
          <a:p>
            <a:pPr eaLnBrk="1" hangingPunct="1">
              <a:buFont typeface="Arial" panose="020B0604020202020204" pitchFamily="34" charset="0"/>
              <a:buNone/>
            </a:pPr>
            <a:r>
              <a:rPr lang="hi-IN" altLang="en-US">
                <a:solidFill>
                  <a:srgbClr val="262626"/>
                </a:solidFill>
              </a:rPr>
              <a:t>करने में मदद करता है</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स्वस्थ वजन प्राप्त करने में सहायक</a:t>
            </a:r>
            <a:endParaRPr lang="en-US" altLang="en-US">
              <a:solidFill>
                <a:srgbClr val="262626"/>
              </a:solidFill>
            </a:endParaRPr>
          </a:p>
        </p:txBody>
      </p:sp>
      <p:pic>
        <p:nvPicPr>
          <p:cNvPr id="26628" name="Picture 5">
            <a:extLst>
              <a:ext uri="{FF2B5EF4-FFF2-40B4-BE49-F238E27FC236}">
                <a16:creationId xmlns:a16="http://schemas.microsoft.com/office/drawing/2014/main" id="{22CB192B-3656-4721-29BA-7D64B7F5A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1555750"/>
            <a:ext cx="531177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B635F2D2-8DBD-C044-4407-FF86E2052173}"/>
              </a:ext>
            </a:extLst>
          </p:cNvPr>
          <p:cNvSpPr>
            <a:spLocks noGrp="1"/>
          </p:cNvSpPr>
          <p:nvPr>
            <p:ph type="title"/>
          </p:nvPr>
        </p:nvSpPr>
        <p:spPr/>
        <p:txBody>
          <a:bodyPr/>
          <a:lstStyle/>
          <a:p>
            <a:pPr eaLnBrk="1" hangingPunct="1"/>
            <a:r>
              <a:rPr lang="hi-IN" altLang="en-US" b="1" u="sng">
                <a:solidFill>
                  <a:srgbClr val="FF0000"/>
                </a:solidFill>
              </a:rPr>
              <a:t>फाइबर</a:t>
            </a:r>
            <a:r>
              <a:rPr lang="en-US" altLang="en-US" b="1" u="sng">
                <a:solidFill>
                  <a:srgbClr val="FF0000"/>
                </a:solidFill>
              </a:rPr>
              <a:t> (</a:t>
            </a:r>
            <a:r>
              <a:rPr lang="hi-IN" altLang="en-US" b="1" u="sng">
                <a:solidFill>
                  <a:srgbClr val="FF0000"/>
                </a:solidFill>
              </a:rPr>
              <a:t>रेशा</a:t>
            </a:r>
            <a:r>
              <a:rPr lang="en-US" altLang="en-US" b="1" u="sng">
                <a:solidFill>
                  <a:srgbClr val="FF0000"/>
                </a:solidFill>
              </a:rPr>
              <a:t>)</a:t>
            </a:r>
          </a:p>
        </p:txBody>
      </p:sp>
      <p:sp>
        <p:nvSpPr>
          <p:cNvPr id="27651" name="Rectangle 5">
            <a:extLst>
              <a:ext uri="{FF2B5EF4-FFF2-40B4-BE49-F238E27FC236}">
                <a16:creationId xmlns:a16="http://schemas.microsoft.com/office/drawing/2014/main" id="{A8EB8FE4-91BA-1CF5-F038-700CF79D2FE4}"/>
              </a:ext>
            </a:extLst>
          </p:cNvPr>
          <p:cNvSpPr>
            <a:spLocks noGrp="1" noChangeArrowheads="1"/>
          </p:cNvSpPr>
          <p:nvPr>
            <p:ph idx="1"/>
          </p:nvPr>
        </p:nvSpPr>
        <p:spPr>
          <a:xfrm>
            <a:off x="1689100" y="1509713"/>
            <a:ext cx="8945563" cy="4303712"/>
          </a:xfrm>
        </p:spPr>
        <p:txBody>
          <a:bodyPr/>
          <a:lstStyle/>
          <a:p>
            <a:pPr marL="0" indent="0" eaLnBrk="1" hangingPunct="1">
              <a:buFont typeface="Arial" panose="020B0604020202020204" pitchFamily="34" charset="0"/>
              <a:buNone/>
            </a:pPr>
            <a:r>
              <a:rPr lang="hi-IN" altLang="en-US" b="1">
                <a:solidFill>
                  <a:srgbClr val="262626"/>
                </a:solidFill>
              </a:rPr>
              <a:t>कई स्वास्थ्य सुरक्षा प्रदान करता है - इससे सुरक्षा:</a:t>
            </a:r>
            <a:r>
              <a:rPr lang="en-US" altLang="en-US" b="1">
                <a:solidFill>
                  <a:srgbClr val="262626"/>
                </a:solidFill>
              </a:rPr>
              <a:t> </a:t>
            </a:r>
          </a:p>
          <a:p>
            <a:pPr lvl="1" eaLnBrk="1" hangingPunct="1">
              <a:buFont typeface="Wingdings" panose="05000000000000000000" pitchFamily="2" charset="2"/>
              <a:buChar char="Ø"/>
            </a:pPr>
            <a:r>
              <a:rPr lang="hi-IN" altLang="en-US">
                <a:solidFill>
                  <a:srgbClr val="262626"/>
                </a:solidFill>
              </a:rPr>
              <a:t>कोलन और रेक्टल कैंसर</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स्तन कैंसर</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कब्ज़</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विपुटिता</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दिल की बीमारी</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मधुमेह</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मोटापा</a:t>
            </a:r>
            <a:endParaRPr lang="en-US" altLang="en-US">
              <a:solidFill>
                <a:srgbClr val="26262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73A17246-063C-571C-C9F7-9FC74C492934}"/>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28675" name="Title 5">
            <a:extLst>
              <a:ext uri="{FF2B5EF4-FFF2-40B4-BE49-F238E27FC236}">
                <a16:creationId xmlns:a16="http://schemas.microsoft.com/office/drawing/2014/main" id="{CC8BCD18-E260-2171-6D47-CF08D804C642}"/>
              </a:ext>
            </a:extLst>
          </p:cNvPr>
          <p:cNvSpPr>
            <a:spLocks noGrp="1"/>
          </p:cNvSpPr>
          <p:nvPr>
            <p:ph type="title"/>
          </p:nvPr>
        </p:nvSpPr>
        <p:spPr/>
        <p:txBody>
          <a:bodyPr/>
          <a:lstStyle/>
          <a:p>
            <a:pPr eaLnBrk="1" hangingPunct="1"/>
            <a:r>
              <a:rPr lang="hi-IN" altLang="en-US" b="1" u="sng">
                <a:solidFill>
                  <a:srgbClr val="FF0000"/>
                </a:solidFill>
              </a:rPr>
              <a:t>फाइबर</a:t>
            </a:r>
            <a:r>
              <a:rPr lang="en-US" altLang="en-US" b="1" u="sng">
                <a:solidFill>
                  <a:srgbClr val="FF0000"/>
                </a:solidFill>
              </a:rPr>
              <a:t> (</a:t>
            </a:r>
            <a:r>
              <a:rPr lang="hi-IN" altLang="en-US" b="1" u="sng">
                <a:solidFill>
                  <a:srgbClr val="FF0000"/>
                </a:solidFill>
              </a:rPr>
              <a:t>रेशा</a:t>
            </a:r>
            <a:r>
              <a:rPr lang="en-US" altLang="en-US" b="1" u="sng">
                <a:solidFill>
                  <a:srgbClr val="FF0000"/>
                </a:solidFill>
              </a:rPr>
              <a:t>)</a:t>
            </a:r>
          </a:p>
        </p:txBody>
      </p:sp>
      <p:sp>
        <p:nvSpPr>
          <p:cNvPr id="28676" name="Content Placeholder 6">
            <a:extLst>
              <a:ext uri="{FF2B5EF4-FFF2-40B4-BE49-F238E27FC236}">
                <a16:creationId xmlns:a16="http://schemas.microsoft.com/office/drawing/2014/main" id="{AF8F025E-E1FC-5C5B-FD6F-C3914D3F65B1}"/>
              </a:ext>
            </a:extLst>
          </p:cNvPr>
          <p:cNvSpPr>
            <a:spLocks noGrp="1"/>
          </p:cNvSpPr>
          <p:nvPr>
            <p:ph sz="half" idx="1"/>
          </p:nvPr>
        </p:nvSpPr>
        <p:spPr>
          <a:xfrm>
            <a:off x="812800" y="1600200"/>
            <a:ext cx="5437188" cy="4525963"/>
          </a:xfrm>
        </p:spPr>
        <p:txBody>
          <a:bodyPr/>
          <a:lstStyle/>
          <a:p>
            <a:pPr marL="0" indent="0" eaLnBrk="1" hangingPunct="1">
              <a:lnSpc>
                <a:spcPct val="90000"/>
              </a:lnSpc>
              <a:buFont typeface="Arial" panose="020B0604020202020204" pitchFamily="34" charset="0"/>
              <a:buNone/>
            </a:pPr>
            <a:r>
              <a:rPr lang="hi-IN" altLang="en-US" b="1">
                <a:solidFill>
                  <a:srgbClr val="00B050"/>
                </a:solidFill>
              </a:rPr>
              <a:t>क्या खाना चाहिए</a:t>
            </a:r>
            <a:endParaRPr lang="en-US" altLang="en-US" b="1">
              <a:solidFill>
                <a:srgbClr val="00B050"/>
              </a:solidFill>
            </a:endParaRPr>
          </a:p>
          <a:p>
            <a:pPr marL="0" indent="0" eaLnBrk="1" hangingPunct="1">
              <a:lnSpc>
                <a:spcPct val="90000"/>
              </a:lnSpc>
              <a:spcBef>
                <a:spcPts val="600"/>
              </a:spcBef>
              <a:buFont typeface="Wingdings" panose="05000000000000000000" pitchFamily="2" charset="2"/>
              <a:buChar char="Ø"/>
            </a:pPr>
            <a:r>
              <a:rPr lang="hi-IN" altLang="en-US"/>
              <a:t>फलियां</a:t>
            </a:r>
            <a:endParaRPr lang="en-US" altLang="en-US"/>
          </a:p>
          <a:p>
            <a:pPr marL="0" indent="0" eaLnBrk="1" hangingPunct="1">
              <a:lnSpc>
                <a:spcPct val="90000"/>
              </a:lnSpc>
              <a:spcBef>
                <a:spcPts val="600"/>
              </a:spcBef>
              <a:buFont typeface="Wingdings" panose="05000000000000000000" pitchFamily="2" charset="2"/>
              <a:buChar char="Ø"/>
            </a:pPr>
            <a:r>
              <a:rPr lang="hi-IN" altLang="en-US"/>
              <a:t>मेवे</a:t>
            </a:r>
            <a:endParaRPr lang="en-US" altLang="en-US"/>
          </a:p>
          <a:p>
            <a:pPr marL="0" indent="0" eaLnBrk="1" hangingPunct="1">
              <a:lnSpc>
                <a:spcPct val="90000"/>
              </a:lnSpc>
              <a:spcBef>
                <a:spcPts val="600"/>
              </a:spcBef>
              <a:buFont typeface="Wingdings" panose="05000000000000000000" pitchFamily="2" charset="2"/>
              <a:buChar char="Ø"/>
            </a:pPr>
            <a:r>
              <a:rPr lang="hi-IN" altLang="en-US"/>
              <a:t>आलू, ब्रोकोली, गोभी</a:t>
            </a:r>
            <a:endParaRPr lang="en-US" altLang="en-US"/>
          </a:p>
          <a:p>
            <a:pPr marL="0" indent="0" eaLnBrk="1" hangingPunct="1">
              <a:lnSpc>
                <a:spcPct val="90000"/>
              </a:lnSpc>
              <a:spcBef>
                <a:spcPts val="600"/>
              </a:spcBef>
              <a:buFont typeface="Wingdings" panose="05000000000000000000" pitchFamily="2" charset="2"/>
              <a:buChar char="Ø"/>
            </a:pPr>
            <a:r>
              <a:rPr lang="hi-IN" altLang="en-US"/>
              <a:t>(मक्‍का का) लावा</a:t>
            </a:r>
            <a:endParaRPr lang="en-US" altLang="en-US"/>
          </a:p>
          <a:p>
            <a:pPr marL="0" indent="0" eaLnBrk="1" hangingPunct="1">
              <a:lnSpc>
                <a:spcPct val="90000"/>
              </a:lnSpc>
              <a:spcBef>
                <a:spcPts val="600"/>
              </a:spcBef>
              <a:buFont typeface="Wingdings" panose="05000000000000000000" pitchFamily="2" charset="2"/>
              <a:buChar char="Ø"/>
            </a:pPr>
            <a:r>
              <a:rPr lang="hi-IN" altLang="en-US"/>
              <a:t>रहिला</a:t>
            </a:r>
            <a:endParaRPr lang="en-US" altLang="en-US"/>
          </a:p>
          <a:p>
            <a:pPr marL="0" indent="0" eaLnBrk="1" hangingPunct="1">
              <a:lnSpc>
                <a:spcPct val="90000"/>
              </a:lnSpc>
              <a:spcBef>
                <a:spcPts val="600"/>
              </a:spcBef>
              <a:buFont typeface="Wingdings" panose="05000000000000000000" pitchFamily="2" charset="2"/>
              <a:buChar char="Ø"/>
            </a:pPr>
            <a:r>
              <a:rPr lang="hi-IN" altLang="en-US"/>
              <a:t>जामुन-काले, लाल और स्ट्रॉबेरी </a:t>
            </a:r>
            <a:endParaRPr lang="en-US" altLang="en-US"/>
          </a:p>
          <a:p>
            <a:pPr marL="0" indent="0" eaLnBrk="1" hangingPunct="1">
              <a:lnSpc>
                <a:spcPct val="90000"/>
              </a:lnSpc>
              <a:spcBef>
                <a:spcPts val="600"/>
              </a:spcBef>
              <a:buFont typeface="Wingdings" panose="05000000000000000000" pitchFamily="2" charset="2"/>
              <a:buChar char="Ø"/>
            </a:pPr>
            <a:r>
              <a:rPr lang="hi-IN" altLang="en-US"/>
              <a:t>एवोकाडो</a:t>
            </a:r>
            <a:endParaRPr lang="en-US" altLang="en-US"/>
          </a:p>
          <a:p>
            <a:pPr marL="0" indent="0" eaLnBrk="1" hangingPunct="1">
              <a:lnSpc>
                <a:spcPct val="90000"/>
              </a:lnSpc>
              <a:spcBef>
                <a:spcPts val="600"/>
              </a:spcBef>
              <a:buFont typeface="Wingdings" panose="05000000000000000000" pitchFamily="2" charset="2"/>
              <a:buChar char="Ø"/>
            </a:pPr>
            <a:r>
              <a:rPr lang="hi-IN" altLang="en-US"/>
              <a:t>काबुली चन्ना, ओट्सी</a:t>
            </a:r>
            <a:endParaRPr lang="en-US" altLang="en-US"/>
          </a:p>
          <a:p>
            <a:pPr marL="0" indent="0" eaLnBrk="1" hangingPunct="1">
              <a:lnSpc>
                <a:spcPct val="90000"/>
              </a:lnSpc>
              <a:buFont typeface="Wingdings" panose="05000000000000000000" pitchFamily="2" charset="2"/>
              <a:buChar char="Ø"/>
            </a:pPr>
            <a:endParaRPr lang="en-US" altLang="en-US"/>
          </a:p>
        </p:txBody>
      </p:sp>
      <p:sp>
        <p:nvSpPr>
          <p:cNvPr id="29701" name="Content Placeholder 7">
            <a:extLst>
              <a:ext uri="{FF2B5EF4-FFF2-40B4-BE49-F238E27FC236}">
                <a16:creationId xmlns:a16="http://schemas.microsoft.com/office/drawing/2014/main" id="{1D04AE5C-0AC9-C82E-48D6-2BD0C1FBD8D5}"/>
              </a:ext>
            </a:extLst>
          </p:cNvPr>
          <p:cNvSpPr>
            <a:spLocks noGrp="1"/>
          </p:cNvSpPr>
          <p:nvPr>
            <p:ph sz="half" idx="2"/>
          </p:nvPr>
        </p:nvSpPr>
        <p:spPr>
          <a:xfrm>
            <a:off x="6343650" y="1589088"/>
            <a:ext cx="4467225" cy="4525962"/>
          </a:xfrm>
        </p:spPr>
        <p:txBody>
          <a:bodyPr rtlCol="0">
            <a:normAutofit lnSpcReduction="10000"/>
          </a:bodyPr>
          <a:lstStyle/>
          <a:p>
            <a:pPr eaLnBrk="1" fontAlgn="auto" hangingPunct="1">
              <a:spcAft>
                <a:spcPts val="0"/>
              </a:spcAft>
              <a:buFont typeface="Wingdings" pitchFamily="2" charset="2"/>
              <a:buChar char="Ø"/>
              <a:defRPr/>
            </a:pPr>
            <a:endParaRPr lang="en-US" dirty="0"/>
          </a:p>
          <a:p>
            <a:pPr eaLnBrk="1" fontAlgn="auto" hangingPunct="1">
              <a:spcAft>
                <a:spcPts val="0"/>
              </a:spcAft>
              <a:buFont typeface="Calibri" pitchFamily="34" charset="0"/>
              <a:buNone/>
              <a:defRPr/>
            </a:pPr>
            <a:endParaRPr lang="en-US" dirty="0"/>
          </a:p>
          <a:p>
            <a:pPr eaLnBrk="1" fontAlgn="auto" hangingPunct="1">
              <a:spcAft>
                <a:spcPts val="0"/>
              </a:spcAft>
              <a:buFont typeface="Calibri" pitchFamily="34" charset="0"/>
              <a:buNone/>
              <a:defRPr/>
            </a:pPr>
            <a:endParaRPr lang="en-US" dirty="0"/>
          </a:p>
          <a:p>
            <a:pPr eaLnBrk="1" fontAlgn="auto" hangingPunct="1">
              <a:spcAft>
                <a:spcPts val="0"/>
              </a:spcAft>
              <a:buFont typeface="Wingdings" pitchFamily="2" charset="2"/>
              <a:buChar char="Ø"/>
              <a:defRPr/>
            </a:pPr>
            <a:endParaRPr lang="en-US" dirty="0"/>
          </a:p>
          <a:p>
            <a:pPr eaLnBrk="1" fontAlgn="auto" hangingPunct="1">
              <a:spcAft>
                <a:spcPts val="0"/>
              </a:spcAft>
              <a:defRPr/>
            </a:pPr>
            <a:endParaRPr lang="en-US" dirty="0"/>
          </a:p>
        </p:txBody>
      </p:sp>
      <p:pic>
        <p:nvPicPr>
          <p:cNvPr id="28678" name="Picture 6">
            <a:extLst>
              <a:ext uri="{FF2B5EF4-FFF2-40B4-BE49-F238E27FC236}">
                <a16:creationId xmlns:a16="http://schemas.microsoft.com/office/drawing/2014/main" id="{D8D8E9AC-1224-5CB9-3193-56DCE49DE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263" y="1651000"/>
            <a:ext cx="5900737"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A939A00-FD17-D665-D10D-BDD56D91037D}"/>
              </a:ext>
            </a:extLst>
          </p:cNvPr>
          <p:cNvSpPr>
            <a:spLocks noGrp="1"/>
          </p:cNvSpPr>
          <p:nvPr>
            <p:ph type="title"/>
          </p:nvPr>
        </p:nvSpPr>
        <p:spPr/>
        <p:txBody>
          <a:bodyPr/>
          <a:lstStyle/>
          <a:p>
            <a:r>
              <a:rPr lang="hi-IN" altLang="en-US" b="1" u="sng">
                <a:solidFill>
                  <a:srgbClr val="FF0000"/>
                </a:solidFill>
              </a:rPr>
              <a:t>फाइबर</a:t>
            </a:r>
            <a:r>
              <a:rPr lang="en-US" altLang="en-US" b="1" u="sng">
                <a:solidFill>
                  <a:srgbClr val="FF0000"/>
                </a:solidFill>
              </a:rPr>
              <a:t> (</a:t>
            </a:r>
            <a:r>
              <a:rPr lang="hi-IN" altLang="en-US" b="1" u="sng">
                <a:solidFill>
                  <a:srgbClr val="FF0000"/>
                </a:solidFill>
              </a:rPr>
              <a:t>रेशा</a:t>
            </a:r>
            <a:r>
              <a:rPr lang="en-US" altLang="en-US" b="1" u="sng">
                <a:solidFill>
                  <a:srgbClr val="FF0000"/>
                </a:solidFill>
              </a:rPr>
              <a:t>)</a:t>
            </a:r>
            <a:endParaRPr lang="en-US" altLang="en-US"/>
          </a:p>
        </p:txBody>
      </p:sp>
      <p:sp>
        <p:nvSpPr>
          <p:cNvPr id="29699" name="Content Placeholder 2">
            <a:extLst>
              <a:ext uri="{FF2B5EF4-FFF2-40B4-BE49-F238E27FC236}">
                <a16:creationId xmlns:a16="http://schemas.microsoft.com/office/drawing/2014/main" id="{1AF37C32-A49F-21B8-7F74-C325A1B7BE53}"/>
              </a:ext>
            </a:extLst>
          </p:cNvPr>
          <p:cNvSpPr>
            <a:spLocks noGrp="1"/>
          </p:cNvSpPr>
          <p:nvPr>
            <p:ph sz="half" idx="1"/>
          </p:nvPr>
        </p:nvSpPr>
        <p:spPr>
          <a:xfrm>
            <a:off x="812800" y="1600200"/>
            <a:ext cx="4560888" cy="4525963"/>
          </a:xfrm>
        </p:spPr>
        <p:txBody>
          <a:bodyPr/>
          <a:lstStyle/>
          <a:p>
            <a:pPr marL="0" indent="0" algn="just">
              <a:buFont typeface="Arial" panose="020B0604020202020204" pitchFamily="34" charset="0"/>
              <a:buNone/>
            </a:pPr>
            <a:r>
              <a:rPr lang="hi-IN" altLang="en-US" sz="3200" b="1">
                <a:solidFill>
                  <a:srgbClr val="FF0000"/>
                </a:solidFill>
              </a:rPr>
              <a:t>क्या खाने से बचना चाहिए</a:t>
            </a:r>
            <a:r>
              <a:rPr lang="en-US" altLang="en-US" sz="3200" b="1">
                <a:solidFill>
                  <a:srgbClr val="FF0000"/>
                </a:solidFill>
              </a:rPr>
              <a:t> </a:t>
            </a:r>
          </a:p>
          <a:p>
            <a:pPr marL="0" indent="0" algn="just"/>
            <a:r>
              <a:rPr lang="hi-IN" altLang="en-US"/>
              <a:t>फलों के रस</a:t>
            </a:r>
            <a:endParaRPr lang="en-US" altLang="en-US"/>
          </a:p>
          <a:p>
            <a:pPr marL="0" indent="0" algn="just"/>
            <a:r>
              <a:rPr lang="hi-IN" altLang="en-US"/>
              <a:t>डिब्बाबंद खाद्य पदार्थ</a:t>
            </a:r>
            <a:endParaRPr lang="en-US" altLang="en-US"/>
          </a:p>
          <a:p>
            <a:pPr marL="0" indent="0" algn="just"/>
            <a:r>
              <a:rPr lang="hi-IN" altLang="en-US"/>
              <a:t>जंक और फास्ट फूड</a:t>
            </a:r>
            <a:endParaRPr lang="en-US" altLang="en-US"/>
          </a:p>
          <a:p>
            <a:pPr marL="0" indent="0" algn="just"/>
            <a:r>
              <a:rPr lang="hi-IN" altLang="en-US"/>
              <a:t>चुइंग गम्स</a:t>
            </a:r>
            <a:endParaRPr lang="en-US" altLang="en-US"/>
          </a:p>
          <a:p>
            <a:pPr marL="0" indent="0" algn="just"/>
            <a:r>
              <a:rPr lang="hi-IN" altLang="en-US"/>
              <a:t>प्रसंस्कृत फल पेय</a:t>
            </a:r>
            <a:endParaRPr lang="en-US" altLang="en-US"/>
          </a:p>
          <a:p>
            <a:pPr marL="0" indent="0" algn="just"/>
            <a:r>
              <a:rPr lang="hi-IN" altLang="en-US"/>
              <a:t>उच्च सोडियम फूड्स</a:t>
            </a:r>
            <a:endParaRPr lang="en-US" altLang="en-US"/>
          </a:p>
          <a:p>
            <a:pPr marL="0" indent="0" algn="just"/>
            <a:r>
              <a:rPr lang="hi-IN" altLang="en-US"/>
              <a:t>बर्गर, पिज़्ज़ा</a:t>
            </a:r>
            <a:endParaRPr lang="en-US" altLang="en-US"/>
          </a:p>
          <a:p>
            <a:pPr marL="0" indent="0" algn="just"/>
            <a:r>
              <a:rPr lang="hi-IN" altLang="en-US"/>
              <a:t>चीनी मुक्त उत्पाद</a:t>
            </a:r>
            <a:endParaRPr lang="en-US" altLang="en-US"/>
          </a:p>
          <a:p>
            <a:pPr marL="0" indent="0"/>
            <a:endParaRPr lang="en-US" altLang="en-US"/>
          </a:p>
        </p:txBody>
      </p:sp>
      <p:pic>
        <p:nvPicPr>
          <p:cNvPr id="29700" name="Picture 4">
            <a:extLst>
              <a:ext uri="{FF2B5EF4-FFF2-40B4-BE49-F238E27FC236}">
                <a16:creationId xmlns:a16="http://schemas.microsoft.com/office/drawing/2014/main" id="{CC7BBDCC-0601-2C1E-5106-60BAF6F28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1446213"/>
            <a:ext cx="6100762" cy="541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F809BEEE-532A-6AED-1C3E-3702B1DECAA3}"/>
              </a:ext>
            </a:extLst>
          </p:cNvPr>
          <p:cNvSpPr>
            <a:spLocks noGrp="1"/>
          </p:cNvSpPr>
          <p:nvPr>
            <p:ph type="title"/>
          </p:nvPr>
        </p:nvSpPr>
        <p:spPr/>
        <p:txBody>
          <a:bodyPr/>
          <a:lstStyle/>
          <a:p>
            <a:pPr eaLnBrk="1" hangingPunct="1"/>
            <a:r>
              <a:rPr lang="hi-IN" altLang="en-US" b="1" u="sng">
                <a:solidFill>
                  <a:srgbClr val="FF0000"/>
                </a:solidFill>
              </a:rPr>
              <a:t>वसा</a:t>
            </a:r>
            <a:endParaRPr lang="en-US" altLang="en-US" b="1" u="sng">
              <a:solidFill>
                <a:srgbClr val="FF0000"/>
              </a:solidFill>
            </a:endParaRPr>
          </a:p>
        </p:txBody>
      </p:sp>
      <p:sp>
        <p:nvSpPr>
          <p:cNvPr id="30723" name="Rectangle 5">
            <a:extLst>
              <a:ext uri="{FF2B5EF4-FFF2-40B4-BE49-F238E27FC236}">
                <a16:creationId xmlns:a16="http://schemas.microsoft.com/office/drawing/2014/main" id="{C5BA51CB-7BD3-2C49-5BD0-D236D3A97D30}"/>
              </a:ext>
            </a:extLst>
          </p:cNvPr>
          <p:cNvSpPr>
            <a:spLocks noGrp="1" noChangeArrowheads="1"/>
          </p:cNvSpPr>
          <p:nvPr>
            <p:ph idx="1"/>
          </p:nvPr>
        </p:nvSpPr>
        <p:spPr>
          <a:xfrm>
            <a:off x="327025" y="1443038"/>
            <a:ext cx="7793038" cy="4595812"/>
          </a:xfrm>
        </p:spPr>
        <p:txBody>
          <a:bodyPr/>
          <a:lstStyle/>
          <a:p>
            <a:pPr marL="0" indent="0" eaLnBrk="1" hangingPunct="1">
              <a:buFont typeface="Arial" panose="020B0604020202020204" pitchFamily="34" charset="0"/>
              <a:buNone/>
            </a:pPr>
            <a:r>
              <a:rPr lang="hi-IN" altLang="en-US" sz="2800" b="1"/>
              <a:t>लिपिड भी कहा जाता है</a:t>
            </a:r>
            <a:endParaRPr lang="en-US" altLang="en-US" sz="2800" b="1"/>
          </a:p>
          <a:p>
            <a:pPr marL="0" indent="0" eaLnBrk="1" hangingPunct="1"/>
            <a:r>
              <a:rPr lang="hi-IN" altLang="en-US" sz="2800" b="1"/>
              <a:t>गलत समझा लेकिन बुनियादी पोषक तत्वों का महत्वपूर्ण समूह</a:t>
            </a:r>
            <a:endParaRPr lang="en-US" altLang="en-US" sz="2800" b="1"/>
          </a:p>
          <a:p>
            <a:pPr lvl="1" eaLnBrk="1" hangingPunct="1">
              <a:buFont typeface="Wingdings" panose="05000000000000000000" pitchFamily="2" charset="2"/>
              <a:buChar char="Ø"/>
            </a:pPr>
            <a:r>
              <a:rPr lang="hi-IN" altLang="en-US"/>
              <a:t>स्वस्थ त्वचा बनाए रखें</a:t>
            </a:r>
            <a:endParaRPr lang="en-US" altLang="en-US"/>
          </a:p>
          <a:p>
            <a:pPr lvl="1" eaLnBrk="1" hangingPunct="1">
              <a:buFont typeface="Wingdings" panose="05000000000000000000" pitchFamily="2" charset="2"/>
              <a:buChar char="Ø"/>
            </a:pPr>
            <a:r>
              <a:rPr lang="hi-IN" altLang="en-US"/>
              <a:t>शरीर के अंगों को इन्सुलेट करें</a:t>
            </a:r>
            <a:endParaRPr lang="en-US" altLang="en-US"/>
          </a:p>
          <a:p>
            <a:pPr lvl="1" eaLnBrk="1" hangingPunct="1">
              <a:buFont typeface="Wingdings" panose="05000000000000000000" pitchFamily="2" charset="2"/>
              <a:buChar char="Ø"/>
            </a:pPr>
            <a:r>
              <a:rPr lang="hi-IN" altLang="en-US"/>
              <a:t>शरीर का तापमान बनाए रखें</a:t>
            </a:r>
            <a:endParaRPr lang="en-US" altLang="en-US"/>
          </a:p>
          <a:p>
            <a:pPr lvl="1" eaLnBrk="1" hangingPunct="1">
              <a:buFont typeface="Wingdings" panose="05000000000000000000" pitchFamily="2" charset="2"/>
              <a:buChar char="Ø"/>
            </a:pPr>
            <a:r>
              <a:rPr lang="hi-IN" altLang="en-US"/>
              <a:t>स्वस्थ कोशिका कार्य को बढ़ावा देना</a:t>
            </a:r>
            <a:endParaRPr lang="en-US" altLang="en-US"/>
          </a:p>
          <a:p>
            <a:pPr lvl="1" eaLnBrk="1" hangingPunct="1">
              <a:buFont typeface="Wingdings" panose="05000000000000000000" pitchFamily="2" charset="2"/>
              <a:buChar char="Ø"/>
            </a:pPr>
            <a:r>
              <a:rPr lang="hi-IN" altLang="en-US"/>
              <a:t>वसा ढोना-घुलनशील विटामिन ए,डी, ई,और के</a:t>
            </a:r>
            <a:endParaRPr lang="en-US" altLang="en-US"/>
          </a:p>
          <a:p>
            <a:pPr lvl="1" eaLnBrk="1" hangingPunct="1">
              <a:buFont typeface="Wingdings" panose="05000000000000000000" pitchFamily="2" charset="2"/>
              <a:buChar char="Ø"/>
            </a:pPr>
            <a:r>
              <a:rPr lang="hi-IN" altLang="en-US"/>
              <a:t>ऊर्जा का एक केंद्रित रूप हैं</a:t>
            </a:r>
            <a:endParaRPr lang="en-US" altLang="en-US"/>
          </a:p>
        </p:txBody>
      </p:sp>
      <p:pic>
        <p:nvPicPr>
          <p:cNvPr id="30724" name="Picture 5">
            <a:extLst>
              <a:ext uri="{FF2B5EF4-FFF2-40B4-BE49-F238E27FC236}">
                <a16:creationId xmlns:a16="http://schemas.microsoft.com/office/drawing/2014/main" id="{65C5FE72-0707-736F-0F4B-FF144D31E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350" y="1854200"/>
            <a:ext cx="41846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4">
            <a:extLst>
              <a:ext uri="{FF2B5EF4-FFF2-40B4-BE49-F238E27FC236}">
                <a16:creationId xmlns:a16="http://schemas.microsoft.com/office/drawing/2014/main" id="{73B05A00-4670-ACE8-9B20-B5F91095AE5A}"/>
              </a:ext>
            </a:extLst>
          </p:cNvPr>
          <p:cNvSpPr>
            <a:spLocks noGrp="1"/>
          </p:cNvSpPr>
          <p:nvPr>
            <p:ph type="body" idx="1"/>
          </p:nvPr>
        </p:nvSpPr>
        <p:spPr>
          <a:xfrm>
            <a:off x="3349625" y="76200"/>
            <a:ext cx="5387975" cy="792163"/>
          </a:xfrm>
        </p:spPr>
        <p:txBody>
          <a:bodyPr/>
          <a:lstStyle/>
          <a:p>
            <a:pPr algn="ctr" eaLnBrk="1" hangingPunct="1"/>
            <a:r>
              <a:rPr lang="hi-IN" altLang="en-US" sz="4400" u="sng">
                <a:solidFill>
                  <a:srgbClr val="FF0000"/>
                </a:solidFill>
                <a:cs typeface="Arial" panose="020B0604020202020204" pitchFamily="34" charset="0"/>
              </a:rPr>
              <a:t>वसा के प्रकार</a:t>
            </a:r>
            <a:endParaRPr lang="en-US" altLang="en-US" sz="4400" u="sng">
              <a:solidFill>
                <a:srgbClr val="FF0000"/>
              </a:solidFill>
              <a:cs typeface="Arial" panose="020B0604020202020204" pitchFamily="34" charset="0"/>
            </a:endParaRPr>
          </a:p>
        </p:txBody>
      </p:sp>
      <p:sp>
        <p:nvSpPr>
          <p:cNvPr id="31747" name="Content Placeholder 5">
            <a:extLst>
              <a:ext uri="{FF2B5EF4-FFF2-40B4-BE49-F238E27FC236}">
                <a16:creationId xmlns:a16="http://schemas.microsoft.com/office/drawing/2014/main" id="{033485E7-8E5E-2D9F-F6A1-0BDE32BA3F22}"/>
              </a:ext>
            </a:extLst>
          </p:cNvPr>
          <p:cNvSpPr>
            <a:spLocks noGrp="1"/>
          </p:cNvSpPr>
          <p:nvPr>
            <p:ph sz="half" idx="2"/>
          </p:nvPr>
        </p:nvSpPr>
        <p:spPr>
          <a:xfrm>
            <a:off x="5486400" y="990600"/>
            <a:ext cx="6400800" cy="5867400"/>
          </a:xfrm>
        </p:spPr>
        <p:txBody>
          <a:bodyPr/>
          <a:lstStyle/>
          <a:p>
            <a:pPr algn="just" eaLnBrk="1" hangingPunct="1">
              <a:buFont typeface="Wingdings" panose="05000000000000000000" pitchFamily="2" charset="2"/>
              <a:buNone/>
            </a:pPr>
            <a:r>
              <a:rPr lang="en-US" altLang="en-US" b="1">
                <a:latin typeface="Arial" panose="020B0604020202020204" pitchFamily="34" charset="0"/>
                <a:cs typeface="Arial" panose="020B0604020202020204" pitchFamily="34" charset="0"/>
              </a:rPr>
              <a:t>1</a:t>
            </a:r>
            <a:r>
              <a:rPr lang="en-US" altLang="en-US" b="1">
                <a:cs typeface="Arial" panose="020B0604020202020204" pitchFamily="34" charset="0"/>
              </a:rPr>
              <a:t>. </a:t>
            </a:r>
            <a:r>
              <a:rPr lang="hi-IN" altLang="en-US" b="1">
                <a:cs typeface="Arial" panose="020B0604020202020204" pitchFamily="34" charset="0"/>
              </a:rPr>
              <a:t>संतृप्त फॅट्स </a:t>
            </a:r>
            <a:r>
              <a:rPr lang="en-US" altLang="en-US" b="1">
                <a:cs typeface="Arial" panose="020B0604020202020204" pitchFamily="34" charset="0"/>
              </a:rPr>
              <a:t>:</a:t>
            </a:r>
            <a:r>
              <a:rPr lang="en-US" altLang="en-US">
                <a:cs typeface="Arial" panose="020B0604020202020204" pitchFamily="34" charset="0"/>
              </a:rPr>
              <a:t> </a:t>
            </a:r>
          </a:p>
          <a:p>
            <a:pPr algn="just" eaLnBrk="1" hangingPunct="1"/>
            <a:r>
              <a:rPr lang="hi-IN" altLang="en-US">
                <a:cs typeface="Arial" panose="020B0604020202020204" pitchFamily="34" charset="0"/>
              </a:rPr>
              <a:t>मांस और अन्य पशु उत्पाद, जैसे मक्खन, घी, मलाई, पनीर और दूध (स्किम या नॉनफैट को छोड़कर)</a:t>
            </a:r>
            <a:endParaRPr lang="en-US" altLang="en-US">
              <a:cs typeface="Arial" panose="020B0604020202020204" pitchFamily="34" charset="0"/>
            </a:endParaRPr>
          </a:p>
          <a:p>
            <a:pPr algn="just" eaLnBrk="1" hangingPunct="1"/>
            <a:r>
              <a:rPr lang="hi-IN" altLang="en-US">
                <a:cs typeface="Arial" panose="020B0604020202020204" pitchFamily="34" charset="0"/>
              </a:rPr>
              <a:t>पाम और नारियल के तेल, जो अक्सर वाणिज्यिक पके हुए माल में उपयोग किए जाते हैं।</a:t>
            </a:r>
            <a:endParaRPr lang="en-US" altLang="en-US">
              <a:cs typeface="Arial" panose="020B0604020202020204" pitchFamily="34" charset="0"/>
            </a:endParaRPr>
          </a:p>
          <a:p>
            <a:pPr algn="just" eaLnBrk="1" hangingPunct="1"/>
            <a:r>
              <a:rPr lang="hi-IN" altLang="en-US">
                <a:cs typeface="Arial" panose="020B0604020202020204" pitchFamily="34" charset="0"/>
              </a:rPr>
              <a:t>बहुत अधिक संतृप्त वसा खाने से रक्त कोलेस्ट्रॉल का स्तर बढ़ सकता है और हृदय रोग का खतरा बढ़ सकता है।</a:t>
            </a:r>
            <a:endParaRPr lang="en-US" altLang="en-US">
              <a:cs typeface="Arial" panose="020B0604020202020204" pitchFamily="34" charset="0"/>
            </a:endParaRPr>
          </a:p>
        </p:txBody>
      </p:sp>
      <p:pic>
        <p:nvPicPr>
          <p:cNvPr id="31748" name="Picture 2">
            <a:extLst>
              <a:ext uri="{FF2B5EF4-FFF2-40B4-BE49-F238E27FC236}">
                <a16:creationId xmlns:a16="http://schemas.microsoft.com/office/drawing/2014/main" id="{61DA428E-AA08-F297-D36E-88A5539A0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36576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a:extLst>
              <a:ext uri="{FF2B5EF4-FFF2-40B4-BE49-F238E27FC236}">
                <a16:creationId xmlns:a16="http://schemas.microsoft.com/office/drawing/2014/main" id="{8A1833A6-7B3C-FBB6-1127-01FC18BC5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990600"/>
            <a:ext cx="457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F6EA5-7A5A-511C-4811-CDA8313BDDB4}"/>
              </a:ext>
            </a:extLst>
          </p:cNvPr>
          <p:cNvSpPr>
            <a:spLocks noGrp="1"/>
          </p:cNvSpPr>
          <p:nvPr>
            <p:ph idx="1"/>
          </p:nvPr>
        </p:nvSpPr>
        <p:spPr>
          <a:xfrm>
            <a:off x="925513" y="2163763"/>
            <a:ext cx="10180637" cy="3759200"/>
          </a:xfrm>
        </p:spPr>
        <p:txBody>
          <a:bodyPr/>
          <a:lstStyle/>
          <a:p>
            <a:pPr algn="just" eaLnBrk="1" hangingPunct="1">
              <a:buFont typeface="Wingdings" panose="05000000000000000000" pitchFamily="2" charset="2"/>
              <a:buChar char="Ø"/>
            </a:pPr>
            <a:r>
              <a:rPr lang="hi-IN" altLang="en-US"/>
              <a:t>जीवन बचाने का अपना काम करने के लिए बचाव दल को मानसिक रूप से स्वस्थ और शारीरिक रूप से स्वस्थ होना चाहिए</a:t>
            </a:r>
            <a:endParaRPr lang="en-US" altLang="en-US"/>
          </a:p>
          <a:p>
            <a:pPr algn="just" eaLnBrk="1" hangingPunct="1">
              <a:buFont typeface="Wingdings" panose="05000000000000000000" pitchFamily="2" charset="2"/>
              <a:buChar char="Ø"/>
            </a:pPr>
            <a:r>
              <a:rPr lang="hi-IN" altLang="en-US"/>
              <a:t>आपदा की स्थितियों में काम करें - लंबी यात्रा, कम आराम, कम नींद, अच्छे भोजन की कमी</a:t>
            </a:r>
            <a:endParaRPr lang="en-US" altLang="en-US"/>
          </a:p>
          <a:p>
            <a:pPr algn="just" eaLnBrk="1" hangingPunct="1">
              <a:buFont typeface="Wingdings" panose="05000000000000000000" pitchFamily="2" charset="2"/>
              <a:buChar char="Ø"/>
            </a:pPr>
            <a:r>
              <a:rPr lang="en-US" altLang="en-US"/>
              <a:t> </a:t>
            </a:r>
            <a:r>
              <a:rPr lang="hi-IN" altLang="en-US"/>
              <a:t>विभिन्न भारी आपदा उपकरणों को संचालित करने, ले जाने और उठाने के दौरान अजीब स्थिति में काम करना पड़ता है जिससे पीठ दर्द, लम्बर / सरवाइकल स्पॉन्डिलाइटिस आदि होता है।</a:t>
            </a:r>
            <a:endParaRPr lang="en-US" altLang="en-US"/>
          </a:p>
        </p:txBody>
      </p:sp>
      <p:sp>
        <p:nvSpPr>
          <p:cNvPr id="5123" name="Title 1">
            <a:extLst>
              <a:ext uri="{FF2B5EF4-FFF2-40B4-BE49-F238E27FC236}">
                <a16:creationId xmlns:a16="http://schemas.microsoft.com/office/drawing/2014/main" id="{C8ADC75E-31DA-466C-DAE2-43A306563DEC}"/>
              </a:ext>
            </a:extLst>
          </p:cNvPr>
          <p:cNvSpPr>
            <a:spLocks noGrp="1"/>
          </p:cNvSpPr>
          <p:nvPr>
            <p:ph type="title"/>
          </p:nvPr>
        </p:nvSpPr>
        <p:spPr>
          <a:xfrm>
            <a:off x="925513" y="434975"/>
            <a:ext cx="10264775" cy="1122363"/>
          </a:xfrm>
        </p:spPr>
        <p:txBody>
          <a:bodyPr/>
          <a:lstStyle/>
          <a:p>
            <a:pPr eaLnBrk="1" hangingPunct="1"/>
            <a:r>
              <a:rPr lang="hi-IN" altLang="en-US" b="1" u="sng">
                <a:solidFill>
                  <a:srgbClr val="FF0000"/>
                </a:solidFill>
              </a:rPr>
              <a:t>यह आवश्यक क्यों है, विशेष रूप से बचावकर्ताओं के लिए</a:t>
            </a:r>
            <a:r>
              <a:rPr lang="en-US" altLang="en-US" b="1" u="sng">
                <a:solidFill>
                  <a:srgbClr val="FF0000"/>
                </a:solidFill>
              </a:rPr>
              <a:t> ?</a:t>
            </a:r>
            <a:endParaRPr lang="en-IN" altLang="en-US" b="1"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F67912C-24CB-F109-A0B7-D5B0A7A35664}"/>
              </a:ext>
            </a:extLst>
          </p:cNvPr>
          <p:cNvSpPr>
            <a:spLocks noGrp="1"/>
          </p:cNvSpPr>
          <p:nvPr>
            <p:ph type="title"/>
          </p:nvPr>
        </p:nvSpPr>
        <p:spPr>
          <a:xfrm>
            <a:off x="1096963" y="546100"/>
            <a:ext cx="10058400" cy="1296988"/>
          </a:xfrm>
        </p:spPr>
        <p:txBody>
          <a:bodyPr/>
          <a:lstStyle/>
          <a:p>
            <a:r>
              <a:rPr lang="hi-IN" altLang="en-US" b="1" u="sng">
                <a:solidFill>
                  <a:srgbClr val="FF0000"/>
                </a:solidFill>
                <a:latin typeface="Arial" panose="020B0604020202020204" pitchFamily="34" charset="0"/>
                <a:cs typeface="Arial" panose="020B0604020202020204" pitchFamily="34" charset="0"/>
              </a:rPr>
              <a:t>असंतृप्त वसा</a:t>
            </a:r>
            <a:endParaRPr lang="en-US" altLang="en-US"/>
          </a:p>
        </p:txBody>
      </p:sp>
      <p:sp>
        <p:nvSpPr>
          <p:cNvPr id="32771" name="Content Placeholder 5">
            <a:extLst>
              <a:ext uri="{FF2B5EF4-FFF2-40B4-BE49-F238E27FC236}">
                <a16:creationId xmlns:a16="http://schemas.microsoft.com/office/drawing/2014/main" id="{0CD0390E-15EE-05AC-8B79-B6F4BD68D4F1}"/>
              </a:ext>
            </a:extLst>
          </p:cNvPr>
          <p:cNvSpPr>
            <a:spLocks noGrp="1"/>
          </p:cNvSpPr>
          <p:nvPr>
            <p:ph sz="quarter" idx="4"/>
          </p:nvPr>
        </p:nvSpPr>
        <p:spPr>
          <a:xfrm>
            <a:off x="6218238" y="1801813"/>
            <a:ext cx="5478462" cy="4159250"/>
          </a:xfrm>
        </p:spPr>
        <p:txBody>
          <a:bodyPr/>
          <a:lstStyle/>
          <a:p>
            <a:pPr algn="just">
              <a:buFont typeface="Wingdings" panose="05000000000000000000" pitchFamily="2" charset="2"/>
              <a:buChar char="Ø"/>
            </a:pPr>
            <a:r>
              <a:rPr lang="hi-IN" altLang="en-US" sz="2800">
                <a:latin typeface="Arial" panose="020B0604020202020204" pitchFamily="34" charset="0"/>
                <a:cs typeface="Arial" panose="020B0604020202020204" pitchFamily="34" charset="0"/>
              </a:rPr>
              <a:t>पौधे के भोजन और तैलीय मछली से और आमतौर पर कमरे के तापमान पर तरल।</a:t>
            </a:r>
            <a:endParaRPr lang="en-US" altLang="en-US" sz="280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hi-IN" altLang="en-US" sz="2800">
                <a:latin typeface="Arial" panose="020B0604020202020204" pitchFamily="34" charset="0"/>
                <a:cs typeface="Arial" panose="020B0604020202020204" pitchFamily="34" charset="0"/>
              </a:rPr>
              <a:t>एवोकैडो, एवोकैडो तेल, जैतून, जैतून का तेल, मूंगफली का मक्खन, मूंगफली का तेल, वनस्पति तेल, जैसे सूरजमुखी, मक्का, या कैनोला, वसायुक्त मछली।</a:t>
            </a:r>
            <a:endParaRPr lang="en-US" altLang="en-US">
              <a:latin typeface="Arial Black" panose="020B0A04020102020204" pitchFamily="34" charset="0"/>
            </a:endParaRPr>
          </a:p>
        </p:txBody>
      </p:sp>
      <p:pic>
        <p:nvPicPr>
          <p:cNvPr id="32772" name="Picture 2">
            <a:extLst>
              <a:ext uri="{FF2B5EF4-FFF2-40B4-BE49-F238E27FC236}">
                <a16:creationId xmlns:a16="http://schemas.microsoft.com/office/drawing/2014/main" id="{2A8B5EFC-AF94-B179-0D84-F829A518D0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733550"/>
            <a:ext cx="6118225" cy="512445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5849A02E-D2D8-54D9-B493-DFBF061DC9D4}"/>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33795" name="Title 5">
            <a:extLst>
              <a:ext uri="{FF2B5EF4-FFF2-40B4-BE49-F238E27FC236}">
                <a16:creationId xmlns:a16="http://schemas.microsoft.com/office/drawing/2014/main" id="{7A9D76E6-35C4-921C-A17E-98ECEF30A947}"/>
              </a:ext>
            </a:extLst>
          </p:cNvPr>
          <p:cNvSpPr>
            <a:spLocks noGrp="1"/>
          </p:cNvSpPr>
          <p:nvPr>
            <p:ph type="title"/>
          </p:nvPr>
        </p:nvSpPr>
        <p:spPr/>
        <p:txBody>
          <a:bodyPr/>
          <a:lstStyle/>
          <a:p>
            <a:pPr eaLnBrk="1" hangingPunct="1"/>
            <a:r>
              <a:rPr lang="hi-IN" altLang="en-US" b="1" u="sng">
                <a:solidFill>
                  <a:srgbClr val="FF0000"/>
                </a:solidFill>
              </a:rPr>
              <a:t>वसा</a:t>
            </a:r>
            <a:endParaRPr lang="en-US" altLang="en-US" b="1" u="sng">
              <a:solidFill>
                <a:srgbClr val="FF0000"/>
              </a:solidFill>
            </a:endParaRPr>
          </a:p>
        </p:txBody>
      </p:sp>
      <p:sp>
        <p:nvSpPr>
          <p:cNvPr id="33796" name="Content Placeholder 6">
            <a:extLst>
              <a:ext uri="{FF2B5EF4-FFF2-40B4-BE49-F238E27FC236}">
                <a16:creationId xmlns:a16="http://schemas.microsoft.com/office/drawing/2014/main" id="{67E22710-93C3-4DCD-AFED-08095EE8B4C2}"/>
              </a:ext>
            </a:extLst>
          </p:cNvPr>
          <p:cNvSpPr>
            <a:spLocks noGrp="1"/>
          </p:cNvSpPr>
          <p:nvPr>
            <p:ph sz="half" idx="1"/>
          </p:nvPr>
        </p:nvSpPr>
        <p:spPr>
          <a:xfrm>
            <a:off x="812800" y="1600200"/>
            <a:ext cx="6537325" cy="4525963"/>
          </a:xfrm>
        </p:spPr>
        <p:txBody>
          <a:bodyPr/>
          <a:lstStyle/>
          <a:p>
            <a:pPr eaLnBrk="1" hangingPunct="1"/>
            <a:r>
              <a:rPr lang="hi-IN" altLang="en-US" sz="3500" b="1">
                <a:solidFill>
                  <a:srgbClr val="00B050"/>
                </a:solidFill>
              </a:rPr>
              <a:t>क्या खाना चाहिए</a:t>
            </a:r>
            <a:endParaRPr lang="en-US" altLang="en-US" sz="3500" b="1">
              <a:solidFill>
                <a:srgbClr val="00B050"/>
              </a:solidFill>
            </a:endParaRPr>
          </a:p>
          <a:p>
            <a:pPr eaLnBrk="1" hangingPunct="1">
              <a:buFont typeface="Wingdings" panose="05000000000000000000" pitchFamily="2" charset="2"/>
              <a:buChar char="Ø"/>
            </a:pPr>
            <a:r>
              <a:rPr lang="hi-IN" altLang="en-US" b="1"/>
              <a:t>एवोकैडो</a:t>
            </a:r>
            <a:endParaRPr lang="en-US" altLang="en-US" b="1"/>
          </a:p>
          <a:p>
            <a:pPr eaLnBrk="1" hangingPunct="1">
              <a:buFont typeface="Wingdings" panose="05000000000000000000" pitchFamily="2" charset="2"/>
              <a:buChar char="Ø"/>
            </a:pPr>
            <a:r>
              <a:rPr lang="hi-IN" altLang="en-US" b="1"/>
              <a:t>साबुत अंडे</a:t>
            </a:r>
            <a:endParaRPr lang="en-US" altLang="en-US" b="1"/>
          </a:p>
          <a:p>
            <a:pPr eaLnBrk="1" hangingPunct="1">
              <a:buFont typeface="Wingdings" panose="05000000000000000000" pitchFamily="2" charset="2"/>
              <a:buChar char="Ø"/>
            </a:pPr>
            <a:r>
              <a:rPr lang="hi-IN" altLang="en-US" b="1"/>
              <a:t>फैटी मछली</a:t>
            </a:r>
            <a:endParaRPr lang="en-US" altLang="en-US" b="1"/>
          </a:p>
          <a:p>
            <a:pPr eaLnBrk="1" hangingPunct="1">
              <a:buFont typeface="Wingdings" panose="05000000000000000000" pitchFamily="2" charset="2"/>
              <a:buChar char="Ø"/>
            </a:pPr>
            <a:r>
              <a:rPr lang="hi-IN" altLang="en-US" b="1"/>
              <a:t>नट / नट तेल</a:t>
            </a:r>
            <a:endParaRPr lang="en-US" altLang="en-US" b="1"/>
          </a:p>
          <a:p>
            <a:pPr eaLnBrk="1" hangingPunct="1">
              <a:buFont typeface="Wingdings" panose="05000000000000000000" pitchFamily="2" charset="2"/>
              <a:buChar char="Ø"/>
            </a:pPr>
            <a:r>
              <a:rPr lang="hi-IN" altLang="en-US" b="1"/>
              <a:t>चिया बीज</a:t>
            </a:r>
            <a:endParaRPr lang="en-US" altLang="en-US" b="1"/>
          </a:p>
          <a:p>
            <a:pPr eaLnBrk="1" hangingPunct="1">
              <a:buFont typeface="Wingdings" panose="05000000000000000000" pitchFamily="2" charset="2"/>
              <a:buChar char="Ø"/>
            </a:pPr>
            <a:r>
              <a:rPr lang="hi-IN" altLang="en-US" b="1"/>
              <a:t>अतिरिक्त वर्जिन जैतून का तेल</a:t>
            </a:r>
            <a:endParaRPr lang="en-US" altLang="en-US" b="1"/>
          </a:p>
          <a:p>
            <a:pPr eaLnBrk="1" hangingPunct="1">
              <a:buFont typeface="Wingdings" panose="05000000000000000000" pitchFamily="2" charset="2"/>
              <a:buChar char="Ø"/>
            </a:pPr>
            <a:r>
              <a:rPr lang="hi-IN" altLang="en-US" b="1"/>
              <a:t>डार्क चॉकलेट</a:t>
            </a:r>
            <a:endParaRPr lang="en-US" altLang="en-US" b="1"/>
          </a:p>
          <a:p>
            <a:pPr eaLnBrk="1" hangingPunct="1">
              <a:buFont typeface="Wingdings" panose="05000000000000000000" pitchFamily="2" charset="2"/>
              <a:buChar char="Ø"/>
            </a:pPr>
            <a:r>
              <a:rPr lang="hi-IN" altLang="en-US" b="1"/>
              <a:t>वनस्पति तेल</a:t>
            </a:r>
            <a:endParaRPr lang="en-US" altLang="en-US" b="1"/>
          </a:p>
          <a:p>
            <a:pPr eaLnBrk="1" hangingPunct="1">
              <a:buFont typeface="Wingdings" panose="05000000000000000000" pitchFamily="2" charset="2"/>
              <a:buChar char="Ø"/>
            </a:pPr>
            <a:endParaRPr lang="en-US" altLang="en-US" b="1"/>
          </a:p>
          <a:p>
            <a:pPr eaLnBrk="1" hangingPunct="1">
              <a:buFont typeface="Arial" panose="020B0604020202020204" pitchFamily="34" charset="0"/>
              <a:buNone/>
            </a:pPr>
            <a:endParaRPr lang="en-US" altLang="en-US" sz="3500" b="1">
              <a:solidFill>
                <a:srgbClr val="00B050"/>
              </a:solidFill>
            </a:endParaRPr>
          </a:p>
          <a:p>
            <a:pPr eaLnBrk="1" hangingPunct="1"/>
            <a:endParaRPr lang="en-US" altLang="en-US" sz="3500" b="1">
              <a:solidFill>
                <a:srgbClr val="00B050"/>
              </a:solidFill>
            </a:endParaRPr>
          </a:p>
        </p:txBody>
      </p:sp>
      <p:sp>
        <p:nvSpPr>
          <p:cNvPr id="33797" name="Content Placeholder 7">
            <a:extLst>
              <a:ext uri="{FF2B5EF4-FFF2-40B4-BE49-F238E27FC236}">
                <a16:creationId xmlns:a16="http://schemas.microsoft.com/office/drawing/2014/main" id="{39915A9B-C4C1-C117-08BD-DB828C91F8CD}"/>
              </a:ext>
            </a:extLst>
          </p:cNvPr>
          <p:cNvSpPr>
            <a:spLocks noGrp="1"/>
          </p:cNvSpPr>
          <p:nvPr>
            <p:ph sz="half" idx="2"/>
          </p:nvPr>
        </p:nvSpPr>
        <p:spPr>
          <a:xfrm>
            <a:off x="6569075" y="1600200"/>
            <a:ext cx="5300663" cy="4525963"/>
          </a:xfrm>
        </p:spPr>
        <p:txBody>
          <a:bodyPr/>
          <a:lstStyle/>
          <a:p>
            <a:pPr eaLnBrk="1" hangingPunct="1"/>
            <a:r>
              <a:rPr lang="hi-IN" altLang="en-US" sz="3500" b="1">
                <a:solidFill>
                  <a:srgbClr val="FF0000"/>
                </a:solidFill>
              </a:rPr>
              <a:t>क्या खाने से बचना चाहिए</a:t>
            </a:r>
            <a:r>
              <a:rPr lang="en-US" altLang="en-US" sz="3500" b="1">
                <a:solidFill>
                  <a:srgbClr val="FF0000"/>
                </a:solidFill>
              </a:rPr>
              <a:t> </a:t>
            </a:r>
          </a:p>
          <a:p>
            <a:pPr eaLnBrk="1" hangingPunct="1">
              <a:buFont typeface="Wingdings" panose="05000000000000000000" pitchFamily="2" charset="2"/>
              <a:buChar char="Ø"/>
            </a:pPr>
            <a:r>
              <a:rPr lang="hi-IN" altLang="en-US" b="1"/>
              <a:t>लाल मांस</a:t>
            </a:r>
            <a:endParaRPr lang="en-US" altLang="en-US" b="1"/>
          </a:p>
          <a:p>
            <a:pPr eaLnBrk="1" hangingPunct="1">
              <a:buFont typeface="Wingdings" panose="05000000000000000000" pitchFamily="2" charset="2"/>
              <a:buChar char="Ø"/>
            </a:pPr>
            <a:r>
              <a:rPr lang="hi-IN" altLang="en-US" b="1"/>
              <a:t>फैटी मीट</a:t>
            </a:r>
            <a:endParaRPr lang="en-US" altLang="en-US" b="1"/>
          </a:p>
          <a:p>
            <a:pPr eaLnBrk="1" hangingPunct="1">
              <a:buFont typeface="Wingdings" panose="05000000000000000000" pitchFamily="2" charset="2"/>
              <a:buChar char="Ø"/>
            </a:pPr>
            <a:r>
              <a:rPr lang="hi-IN" altLang="en-US" b="1"/>
              <a:t>पोल्ट्री त्वचा</a:t>
            </a:r>
            <a:endParaRPr lang="en-US" altLang="en-US" b="1"/>
          </a:p>
          <a:p>
            <a:pPr eaLnBrk="1" hangingPunct="1">
              <a:buFont typeface="Wingdings" panose="05000000000000000000" pitchFamily="2" charset="2"/>
              <a:buChar char="Ø"/>
            </a:pPr>
            <a:r>
              <a:rPr lang="hi-IN" altLang="en-US" b="1"/>
              <a:t>भारी क्रीम</a:t>
            </a:r>
            <a:endParaRPr lang="en-US" altLang="en-US" b="1"/>
          </a:p>
          <a:p>
            <a:pPr eaLnBrk="1" hangingPunct="1">
              <a:buFont typeface="Wingdings" panose="05000000000000000000" pitchFamily="2" charset="2"/>
              <a:buChar char="Ø"/>
            </a:pPr>
            <a:r>
              <a:rPr lang="hi-IN" altLang="en-US" b="1"/>
              <a:t>मक्खन, घी</a:t>
            </a:r>
            <a:endParaRPr lang="en-US" altLang="en-US" sz="3500" b="1">
              <a:solidFill>
                <a:srgbClr val="FF0000"/>
              </a:solidFill>
            </a:endParaRPr>
          </a:p>
          <a:p>
            <a:pPr eaLnBrk="1" hangingPunct="1">
              <a:buFont typeface="Wingdings" panose="05000000000000000000" pitchFamily="2" charset="2"/>
              <a:buChar char="Ø"/>
            </a:pPr>
            <a:endParaRPr lang="en-US" altLang="en-US"/>
          </a:p>
          <a:p>
            <a:pPr eaLnBrk="1" hangingPunct="1">
              <a:buFont typeface="Calibri" panose="020F0502020204030204" pitchFamily="34" charset="0"/>
              <a:buNone/>
            </a:pPr>
            <a:endParaRPr lang="en-US" altLang="en-US"/>
          </a:p>
          <a:p>
            <a:pPr eaLnBrk="1" hangingPunct="1">
              <a:buFont typeface="Calibri" panose="020F0502020204030204" pitchFamily="34" charset="0"/>
              <a:buNone/>
            </a:pPr>
            <a:endParaRPr lang="en-US" altLang="en-US"/>
          </a:p>
          <a:p>
            <a:pPr eaLnBrk="1" hangingPunct="1">
              <a:buFont typeface="Wingdings" panose="05000000000000000000" pitchFamily="2" charset="2"/>
              <a:buChar char="Ø"/>
            </a:pPr>
            <a:endParaRPr lang="en-US" altLang="en-US"/>
          </a:p>
          <a:p>
            <a:pPr eaLnBrk="1" hangingPunct="1"/>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9B761B1E-E2F5-EC16-D662-4ACE691E39AD}"/>
              </a:ext>
            </a:extLst>
          </p:cNvPr>
          <p:cNvSpPr>
            <a:spLocks noGrp="1"/>
          </p:cNvSpPr>
          <p:nvPr>
            <p:ph type="title"/>
          </p:nvPr>
        </p:nvSpPr>
        <p:spPr/>
        <p:txBody>
          <a:bodyPr/>
          <a:lstStyle/>
          <a:p>
            <a:pPr eaLnBrk="1" hangingPunct="1"/>
            <a:r>
              <a:rPr lang="hi-IN" altLang="en-US" b="1" u="sng">
                <a:solidFill>
                  <a:srgbClr val="FF0000"/>
                </a:solidFill>
              </a:rPr>
              <a:t>स्वस्थ खाना पकाने के तरीके</a:t>
            </a:r>
            <a:endParaRPr lang="en-US" altLang="en-US" b="1" u="sng">
              <a:solidFill>
                <a:srgbClr val="FF0000"/>
              </a:solidFill>
            </a:endParaRPr>
          </a:p>
        </p:txBody>
      </p:sp>
      <p:sp>
        <p:nvSpPr>
          <p:cNvPr id="34819" name="Rectangle 5">
            <a:extLst>
              <a:ext uri="{FF2B5EF4-FFF2-40B4-BE49-F238E27FC236}">
                <a16:creationId xmlns:a16="http://schemas.microsoft.com/office/drawing/2014/main" id="{30BBA4AE-1CD7-1D81-EF64-399EB542B936}"/>
              </a:ext>
            </a:extLst>
          </p:cNvPr>
          <p:cNvSpPr>
            <a:spLocks noGrp="1" noChangeArrowheads="1"/>
          </p:cNvSpPr>
          <p:nvPr>
            <p:ph idx="1"/>
          </p:nvPr>
        </p:nvSpPr>
        <p:spPr>
          <a:xfrm>
            <a:off x="1366838" y="1484313"/>
            <a:ext cx="9421812" cy="5251450"/>
          </a:xfrm>
        </p:spPr>
        <p:txBody>
          <a:bodyPr/>
          <a:lstStyle/>
          <a:p>
            <a:pPr eaLnBrk="1" hangingPunct="1">
              <a:lnSpc>
                <a:spcPct val="80000"/>
              </a:lnSpc>
              <a:buFont typeface="Wingdings" panose="05000000000000000000" pitchFamily="2" charset="2"/>
              <a:buChar char="Ø"/>
            </a:pPr>
            <a:r>
              <a:rPr lang="hi-IN" altLang="en-US" sz="2400"/>
              <a:t>बेकिंग। ब्रेड और डेसर्ट के अलावा, आप सीफूड, पोल्ट्री, लीन मीट, सब्जियां और फल बेक कर सकते हैं</a:t>
            </a:r>
            <a:endParaRPr lang="en-US" altLang="en-US" sz="2400"/>
          </a:p>
          <a:p>
            <a:pPr eaLnBrk="1" hangingPunct="1">
              <a:lnSpc>
                <a:spcPct val="80000"/>
              </a:lnSpc>
              <a:buFont typeface="Wingdings" panose="05000000000000000000" pitchFamily="2" charset="2"/>
              <a:buChar char="Ø"/>
            </a:pPr>
            <a:r>
              <a:rPr lang="hi-IN" altLang="en-US" sz="2400"/>
              <a:t>ब्रेज़िंग</a:t>
            </a:r>
            <a:r>
              <a:rPr lang="en-US" altLang="en-US" sz="2400"/>
              <a:t>-</a:t>
            </a:r>
            <a:r>
              <a:rPr lang="hi-IN" altLang="en-US" sz="2400"/>
              <a:t> मांस या सब्जियों को कसकर सीलबंद बर्तन में तेल और नमी के साथ धीरे-धीरे गर्म करके पकाना।</a:t>
            </a:r>
            <a:endParaRPr lang="en-US" altLang="en-US" sz="2400"/>
          </a:p>
          <a:p>
            <a:pPr eaLnBrk="1" hangingPunct="1">
              <a:lnSpc>
                <a:spcPct val="80000"/>
              </a:lnSpc>
              <a:buFont typeface="Wingdings" panose="05000000000000000000" pitchFamily="2" charset="2"/>
              <a:buChar char="Ø"/>
            </a:pPr>
            <a:r>
              <a:rPr lang="hi-IN" altLang="en-US" sz="2400"/>
              <a:t>ब्रोइलिंग में इलेक्ट्रिक या गैस से चलने वाले ओवन हीट सोर्स (आमतौर पर ऊपर से) का उपयोग करके खाना पकाना शामिल है, जबकि ग्रिलिंग में नीचे से खुली लौ पर खाना पकाना शामिल है।</a:t>
            </a:r>
            <a:endParaRPr lang="en-US" altLang="en-US" sz="2400"/>
          </a:p>
          <a:p>
            <a:pPr eaLnBrk="1" hangingPunct="1">
              <a:lnSpc>
                <a:spcPct val="80000"/>
              </a:lnSpc>
              <a:buFont typeface="Wingdings" panose="05000000000000000000" pitchFamily="2" charset="2"/>
              <a:buChar char="Ø"/>
            </a:pPr>
            <a:r>
              <a:rPr lang="en-US" altLang="en-US" sz="2400"/>
              <a:t>Poaching-</a:t>
            </a:r>
            <a:r>
              <a:rPr lang="hi-IN" altLang="en-US" sz="2400"/>
              <a:t>जिसमें पानी, दूध, स्टॉक या वाइन जैसे तरल में डूबे हुए भोजन को गर्म करना शामिल है।</a:t>
            </a:r>
            <a:endParaRPr lang="en-US" altLang="en-US" sz="2400"/>
          </a:p>
          <a:p>
            <a:pPr eaLnBrk="1" hangingPunct="1">
              <a:lnSpc>
                <a:spcPct val="80000"/>
              </a:lnSpc>
              <a:buFont typeface="Wingdings" panose="05000000000000000000" pitchFamily="2" charset="2"/>
              <a:buChar char="Ø"/>
            </a:pPr>
            <a:r>
              <a:rPr lang="en-US" altLang="en-US" sz="2400"/>
              <a:t>Roasting-</a:t>
            </a:r>
            <a:r>
              <a:rPr lang="hi-IN" altLang="en-US" sz="2400"/>
              <a:t>भूनना</a:t>
            </a:r>
            <a:endParaRPr lang="en-US" altLang="en-US" sz="2400"/>
          </a:p>
          <a:p>
            <a:pPr eaLnBrk="1" hangingPunct="1">
              <a:lnSpc>
                <a:spcPct val="80000"/>
              </a:lnSpc>
              <a:buFont typeface="Wingdings" panose="05000000000000000000" pitchFamily="2" charset="2"/>
              <a:buChar char="Ø"/>
            </a:pPr>
            <a:r>
              <a:rPr lang="en-US" altLang="en-US" sz="2400"/>
              <a:t>Sauteing-</a:t>
            </a:r>
            <a:r>
              <a:rPr lang="hi-IN" altLang="en-US" sz="2400"/>
              <a:t>खाना पकाने की एक विधि है जो अपेक्षाकृत उच्च गर्मी पर उथले पैन में थोड़ी मात्रा में तेल या वसा का उपयोग करती है।</a:t>
            </a:r>
            <a:endParaRPr lang="en-US" altLang="en-US" sz="2400"/>
          </a:p>
          <a:p>
            <a:pPr eaLnBrk="1" hangingPunct="1">
              <a:lnSpc>
                <a:spcPct val="80000"/>
              </a:lnSpc>
              <a:buFont typeface="Wingdings" panose="05000000000000000000" pitchFamily="2" charset="2"/>
              <a:buChar char="Ø"/>
            </a:pPr>
            <a:r>
              <a:rPr lang="en-US" altLang="en-US" sz="2400"/>
              <a:t>Searing-</a:t>
            </a:r>
            <a:r>
              <a:rPr lang="hi-IN" altLang="en-US" sz="2400"/>
              <a:t>खाना पकाने की तकनीक है जो सामग्री (आमतौर पर मांस) को उच्च तापमान पर उजागर करती है ताकि बाहर की तरफ एक कुरकुरा भूरापन पैदा हो सके।</a:t>
            </a:r>
            <a:endParaRPr lang="en-US" altLang="en-US" sz="2400"/>
          </a:p>
          <a:p>
            <a:pPr eaLnBrk="1" hangingPunct="1">
              <a:lnSpc>
                <a:spcPct val="80000"/>
              </a:lnSpc>
              <a:buFont typeface="Wingdings" panose="05000000000000000000" pitchFamily="2" charset="2"/>
              <a:buChar char="Ø"/>
            </a:pPr>
            <a:r>
              <a:rPr lang="en-US" altLang="en-US" sz="2400"/>
              <a:t>Steaming-</a:t>
            </a:r>
            <a:r>
              <a:rPr lang="hi-IN" altLang="en-US" sz="2400"/>
              <a:t>भाप</a:t>
            </a:r>
            <a:endParaRPr lang="en-US" altLang="en-US" sz="2400"/>
          </a:p>
          <a:p>
            <a:pPr eaLnBrk="1" hangingPunct="1">
              <a:lnSpc>
                <a:spcPct val="80000"/>
              </a:lnSpc>
              <a:buFont typeface="Wingdings" panose="05000000000000000000" pitchFamily="2" charset="2"/>
              <a:buChar char="Ø"/>
            </a:pPr>
            <a:endParaRPr lang="en-US" altLang="en-US" sz="800">
              <a:solidFill>
                <a:srgbClr val="26262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137C943D-B472-D924-9B62-A130BFAF6403}"/>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35843" name="Title 5">
            <a:extLst>
              <a:ext uri="{FF2B5EF4-FFF2-40B4-BE49-F238E27FC236}">
                <a16:creationId xmlns:a16="http://schemas.microsoft.com/office/drawing/2014/main" id="{ACB57462-EF24-D65E-8A77-326ACEA04C52}"/>
              </a:ext>
            </a:extLst>
          </p:cNvPr>
          <p:cNvSpPr>
            <a:spLocks noGrp="1"/>
          </p:cNvSpPr>
          <p:nvPr>
            <p:ph type="title"/>
          </p:nvPr>
        </p:nvSpPr>
        <p:spPr/>
        <p:txBody>
          <a:bodyPr/>
          <a:lstStyle/>
          <a:p>
            <a:pPr eaLnBrk="1" hangingPunct="1"/>
            <a:r>
              <a:rPr lang="hi-IN" altLang="en-US" b="1" u="sng">
                <a:solidFill>
                  <a:srgbClr val="FF0000"/>
                </a:solidFill>
              </a:rPr>
              <a:t>आदर्श मेनू/आहार</a:t>
            </a:r>
            <a:endParaRPr lang="en-US" altLang="en-US" b="1" u="sng">
              <a:solidFill>
                <a:srgbClr val="FF0000"/>
              </a:solidFill>
            </a:endParaRPr>
          </a:p>
        </p:txBody>
      </p:sp>
      <p:sp>
        <p:nvSpPr>
          <p:cNvPr id="35844" name="Content Placeholder 6">
            <a:extLst>
              <a:ext uri="{FF2B5EF4-FFF2-40B4-BE49-F238E27FC236}">
                <a16:creationId xmlns:a16="http://schemas.microsoft.com/office/drawing/2014/main" id="{BBEDD7B2-4435-6E2C-23D9-E8A06B31DF9E}"/>
              </a:ext>
            </a:extLst>
          </p:cNvPr>
          <p:cNvSpPr>
            <a:spLocks noGrp="1"/>
          </p:cNvSpPr>
          <p:nvPr>
            <p:ph sz="half" idx="1"/>
          </p:nvPr>
        </p:nvSpPr>
        <p:spPr>
          <a:xfrm>
            <a:off x="1052513" y="1735138"/>
            <a:ext cx="2660650" cy="4432300"/>
          </a:xfrm>
        </p:spPr>
        <p:txBody>
          <a:bodyPr/>
          <a:lstStyle/>
          <a:p>
            <a:pPr eaLnBrk="1" hangingPunct="1">
              <a:lnSpc>
                <a:spcPct val="80000"/>
              </a:lnSpc>
              <a:spcBef>
                <a:spcPts val="600"/>
              </a:spcBef>
              <a:buFont typeface="Calibri" panose="020F0502020204030204" pitchFamily="34" charset="0"/>
              <a:buNone/>
            </a:pPr>
            <a:r>
              <a:rPr lang="en-US" altLang="en-US" sz="2000">
                <a:solidFill>
                  <a:srgbClr val="FF0000"/>
                </a:solidFill>
              </a:rPr>
              <a:t>    </a:t>
            </a:r>
            <a:r>
              <a:rPr lang="hi-IN" altLang="en-US" b="1">
                <a:solidFill>
                  <a:srgbClr val="FF0000"/>
                </a:solidFill>
              </a:rPr>
              <a:t>सुबह का नाश्ता</a:t>
            </a:r>
            <a:endParaRPr lang="en-US" altLang="en-US" b="1"/>
          </a:p>
          <a:p>
            <a:pPr eaLnBrk="1" hangingPunct="1">
              <a:lnSpc>
                <a:spcPct val="80000"/>
              </a:lnSpc>
              <a:spcBef>
                <a:spcPts val="600"/>
              </a:spcBef>
              <a:buFont typeface="Wingdings" panose="05000000000000000000" pitchFamily="2" charset="2"/>
              <a:buChar char="Ø"/>
            </a:pPr>
            <a:r>
              <a:rPr lang="hi-IN" altLang="en-US" sz="2000"/>
              <a:t>अंडा</a:t>
            </a:r>
            <a:endParaRPr lang="en-US" altLang="en-US" sz="2000"/>
          </a:p>
          <a:p>
            <a:pPr eaLnBrk="1" hangingPunct="1">
              <a:lnSpc>
                <a:spcPct val="80000"/>
              </a:lnSpc>
              <a:spcBef>
                <a:spcPts val="600"/>
              </a:spcBef>
              <a:buFont typeface="Wingdings" panose="05000000000000000000" pitchFamily="2" charset="2"/>
              <a:buChar char="Ø"/>
            </a:pPr>
            <a:r>
              <a:rPr lang="hi-IN" altLang="en-US" sz="2000"/>
              <a:t>ओट्स पोहा</a:t>
            </a:r>
            <a:endParaRPr lang="en-US" altLang="en-US" sz="2000"/>
          </a:p>
          <a:p>
            <a:pPr eaLnBrk="1" hangingPunct="1">
              <a:lnSpc>
                <a:spcPct val="80000"/>
              </a:lnSpc>
              <a:spcBef>
                <a:spcPts val="600"/>
              </a:spcBef>
              <a:buFont typeface="Wingdings" panose="05000000000000000000" pitchFamily="2" charset="2"/>
              <a:buChar char="Ø"/>
            </a:pPr>
            <a:r>
              <a:rPr lang="hi-IN" altLang="en-US" sz="2000"/>
              <a:t>मल्टीग्रेन पराठे</a:t>
            </a:r>
            <a:endParaRPr lang="en-US" altLang="en-US" sz="2000"/>
          </a:p>
          <a:p>
            <a:pPr eaLnBrk="1" hangingPunct="1">
              <a:lnSpc>
                <a:spcPct val="80000"/>
              </a:lnSpc>
              <a:spcBef>
                <a:spcPts val="600"/>
              </a:spcBef>
              <a:buFont typeface="Wingdings" panose="05000000000000000000" pitchFamily="2" charset="2"/>
              <a:buChar char="Ø"/>
            </a:pPr>
            <a:r>
              <a:rPr lang="hi-IN" altLang="en-US" sz="2000"/>
              <a:t>बेसन चीला</a:t>
            </a:r>
            <a:endParaRPr lang="en-US" altLang="en-US" sz="2000"/>
          </a:p>
          <a:p>
            <a:pPr eaLnBrk="1" hangingPunct="1">
              <a:lnSpc>
                <a:spcPct val="80000"/>
              </a:lnSpc>
              <a:spcBef>
                <a:spcPts val="600"/>
              </a:spcBef>
              <a:buFont typeface="Wingdings" panose="05000000000000000000" pitchFamily="2" charset="2"/>
              <a:buChar char="Ø"/>
            </a:pPr>
            <a:r>
              <a:rPr lang="hi-IN" altLang="en-US" sz="2000"/>
              <a:t>इडली सांभर, दोसा</a:t>
            </a:r>
            <a:endParaRPr lang="en-US" altLang="en-US" sz="2000"/>
          </a:p>
          <a:p>
            <a:pPr eaLnBrk="1" hangingPunct="1">
              <a:lnSpc>
                <a:spcPct val="80000"/>
              </a:lnSpc>
              <a:spcBef>
                <a:spcPts val="600"/>
              </a:spcBef>
              <a:buFont typeface="Wingdings" panose="05000000000000000000" pitchFamily="2" charset="2"/>
              <a:buChar char="Ø"/>
            </a:pPr>
            <a:r>
              <a:rPr lang="hi-IN" altLang="en-US" sz="2000"/>
              <a:t>चना/मूंग दाल</a:t>
            </a:r>
            <a:endParaRPr lang="en-US" altLang="en-US" sz="2000"/>
          </a:p>
          <a:p>
            <a:pPr eaLnBrk="1" hangingPunct="1">
              <a:lnSpc>
                <a:spcPct val="80000"/>
              </a:lnSpc>
              <a:spcBef>
                <a:spcPts val="600"/>
              </a:spcBef>
              <a:buFont typeface="Wingdings" panose="05000000000000000000" pitchFamily="2" charset="2"/>
              <a:buChar char="Ø"/>
            </a:pPr>
            <a:r>
              <a:rPr lang="hi-IN" altLang="en-US" sz="2000"/>
              <a:t>सब्जी दलिया</a:t>
            </a:r>
            <a:endParaRPr lang="en-US" altLang="en-US" sz="2000"/>
          </a:p>
          <a:p>
            <a:pPr eaLnBrk="1" hangingPunct="1">
              <a:lnSpc>
                <a:spcPct val="80000"/>
              </a:lnSpc>
              <a:spcBef>
                <a:spcPts val="600"/>
              </a:spcBef>
              <a:buFont typeface="Wingdings" panose="05000000000000000000" pitchFamily="2" charset="2"/>
              <a:buChar char="Ø"/>
            </a:pPr>
            <a:r>
              <a:rPr lang="hi-IN" altLang="en-US" sz="2000"/>
              <a:t>उपमा</a:t>
            </a:r>
            <a:r>
              <a:rPr lang="en-US" altLang="en-US" sz="2000"/>
              <a:t> </a:t>
            </a:r>
          </a:p>
          <a:p>
            <a:pPr eaLnBrk="1" hangingPunct="1">
              <a:lnSpc>
                <a:spcPct val="80000"/>
              </a:lnSpc>
              <a:spcBef>
                <a:spcPts val="600"/>
              </a:spcBef>
              <a:buFont typeface="Wingdings" panose="05000000000000000000" pitchFamily="2" charset="2"/>
              <a:buChar char="Ø"/>
            </a:pPr>
            <a:r>
              <a:rPr lang="hi-IN" altLang="en-US" sz="2000"/>
              <a:t>सूखे मेवे-अखरोट, बादाम, अंजीर</a:t>
            </a:r>
            <a:endParaRPr lang="en-US" altLang="en-US" sz="2000"/>
          </a:p>
          <a:p>
            <a:pPr eaLnBrk="1" hangingPunct="1">
              <a:lnSpc>
                <a:spcPct val="80000"/>
              </a:lnSpc>
              <a:spcBef>
                <a:spcPts val="600"/>
              </a:spcBef>
              <a:buFont typeface="Wingdings" panose="05000000000000000000" pitchFamily="2" charset="2"/>
              <a:buChar char="Ø"/>
            </a:pPr>
            <a:r>
              <a:rPr lang="hi-IN" altLang="en-US" sz="2000"/>
              <a:t>फलों का सलाद</a:t>
            </a:r>
            <a:endParaRPr lang="en-US" altLang="en-US" sz="2000"/>
          </a:p>
          <a:p>
            <a:pPr eaLnBrk="1" hangingPunct="1">
              <a:lnSpc>
                <a:spcPct val="80000"/>
              </a:lnSpc>
              <a:spcBef>
                <a:spcPts val="600"/>
              </a:spcBef>
              <a:buFont typeface="Wingdings" panose="05000000000000000000" pitchFamily="2" charset="2"/>
              <a:buChar char="Ø"/>
            </a:pPr>
            <a:r>
              <a:rPr lang="hi-IN" altLang="en-US" sz="2000"/>
              <a:t>कम वसा वाला दूध</a:t>
            </a:r>
            <a:endParaRPr lang="en-US" altLang="en-US" sz="2000"/>
          </a:p>
        </p:txBody>
      </p:sp>
      <p:sp>
        <p:nvSpPr>
          <p:cNvPr id="35845" name="Content Placeholder 7">
            <a:extLst>
              <a:ext uri="{FF2B5EF4-FFF2-40B4-BE49-F238E27FC236}">
                <a16:creationId xmlns:a16="http://schemas.microsoft.com/office/drawing/2014/main" id="{B24AFDC2-7F5F-7CB7-32D7-72447B30CF05}"/>
              </a:ext>
            </a:extLst>
          </p:cNvPr>
          <p:cNvSpPr>
            <a:spLocks noGrp="1"/>
          </p:cNvSpPr>
          <p:nvPr>
            <p:ph sz="half" idx="2"/>
          </p:nvPr>
        </p:nvSpPr>
        <p:spPr>
          <a:xfrm>
            <a:off x="4154488" y="1735138"/>
            <a:ext cx="3016250" cy="4343400"/>
          </a:xfrm>
        </p:spPr>
        <p:txBody>
          <a:bodyPr/>
          <a:lstStyle/>
          <a:p>
            <a:pPr eaLnBrk="1" hangingPunct="1">
              <a:lnSpc>
                <a:spcPct val="80000"/>
              </a:lnSpc>
              <a:buFont typeface="Calibri" panose="020F0502020204030204" pitchFamily="34" charset="0"/>
              <a:buNone/>
            </a:pPr>
            <a:r>
              <a:rPr lang="en-US" altLang="en-US" sz="2000">
                <a:solidFill>
                  <a:srgbClr val="FF0000"/>
                </a:solidFill>
              </a:rPr>
              <a:t>    </a:t>
            </a:r>
            <a:r>
              <a:rPr lang="hi-IN" altLang="en-US" b="1">
                <a:solidFill>
                  <a:srgbClr val="FF0000"/>
                </a:solidFill>
              </a:rPr>
              <a:t>दोपहर का भोजन</a:t>
            </a:r>
            <a:endParaRPr lang="en-US" altLang="en-US" b="1">
              <a:solidFill>
                <a:srgbClr val="FF0000"/>
              </a:solidFill>
            </a:endParaRPr>
          </a:p>
          <a:p>
            <a:pPr eaLnBrk="1" hangingPunct="1">
              <a:lnSpc>
                <a:spcPct val="80000"/>
              </a:lnSpc>
              <a:spcBef>
                <a:spcPts val="600"/>
              </a:spcBef>
              <a:buFont typeface="Wingdings" panose="05000000000000000000" pitchFamily="2" charset="2"/>
              <a:buChar char="Ø"/>
            </a:pPr>
            <a:r>
              <a:rPr lang="hi-IN" altLang="en-US" sz="2000"/>
              <a:t>मल्टीग्रेन रोटी</a:t>
            </a:r>
            <a:endParaRPr lang="en-US" altLang="en-US" sz="2000"/>
          </a:p>
          <a:p>
            <a:pPr eaLnBrk="1" hangingPunct="1">
              <a:lnSpc>
                <a:spcPct val="80000"/>
              </a:lnSpc>
              <a:spcBef>
                <a:spcPts val="600"/>
              </a:spcBef>
              <a:buFont typeface="Wingdings" panose="05000000000000000000" pitchFamily="2" charset="2"/>
              <a:buChar char="Ø"/>
            </a:pPr>
            <a:r>
              <a:rPr lang="hi-IN" altLang="en-US" sz="2000"/>
              <a:t>मछली करी</a:t>
            </a:r>
            <a:endParaRPr lang="en-US" altLang="en-US" sz="2000"/>
          </a:p>
          <a:p>
            <a:pPr eaLnBrk="1" hangingPunct="1">
              <a:lnSpc>
                <a:spcPct val="80000"/>
              </a:lnSpc>
              <a:spcBef>
                <a:spcPts val="600"/>
              </a:spcBef>
              <a:buFont typeface="Wingdings" panose="05000000000000000000" pitchFamily="2" charset="2"/>
              <a:buChar char="Ø"/>
            </a:pPr>
            <a:r>
              <a:rPr lang="hi-IN" altLang="en-US" sz="2000"/>
              <a:t>भुना हुआ चिकन करी</a:t>
            </a:r>
            <a:endParaRPr lang="en-US" altLang="en-US" sz="2000"/>
          </a:p>
          <a:p>
            <a:pPr eaLnBrk="1" hangingPunct="1">
              <a:lnSpc>
                <a:spcPct val="80000"/>
              </a:lnSpc>
              <a:spcBef>
                <a:spcPts val="600"/>
              </a:spcBef>
              <a:buFont typeface="Wingdings" panose="05000000000000000000" pitchFamily="2" charset="2"/>
              <a:buChar char="Ø"/>
            </a:pPr>
            <a:r>
              <a:rPr lang="hi-IN" altLang="en-US" sz="2000"/>
              <a:t>पालक पनीर</a:t>
            </a:r>
            <a:endParaRPr lang="en-US" altLang="en-US" sz="2000"/>
          </a:p>
          <a:p>
            <a:pPr eaLnBrk="1" hangingPunct="1">
              <a:lnSpc>
                <a:spcPct val="80000"/>
              </a:lnSpc>
              <a:spcBef>
                <a:spcPts val="600"/>
              </a:spcBef>
              <a:buFont typeface="Wingdings" panose="05000000000000000000" pitchFamily="2" charset="2"/>
              <a:buChar char="Ø"/>
            </a:pPr>
            <a:r>
              <a:rPr lang="hi-IN" altLang="en-US" sz="2000"/>
              <a:t>चावल</a:t>
            </a:r>
            <a:endParaRPr lang="en-US" altLang="en-US" sz="2000"/>
          </a:p>
          <a:p>
            <a:pPr eaLnBrk="1" hangingPunct="1">
              <a:lnSpc>
                <a:spcPct val="80000"/>
              </a:lnSpc>
              <a:spcBef>
                <a:spcPts val="600"/>
              </a:spcBef>
              <a:buFont typeface="Wingdings" panose="05000000000000000000" pitchFamily="2" charset="2"/>
              <a:buChar char="Ø"/>
            </a:pPr>
            <a:r>
              <a:rPr lang="hi-IN" altLang="en-US" sz="2000"/>
              <a:t>रायता</a:t>
            </a:r>
            <a:endParaRPr lang="en-US" altLang="en-US" sz="2000"/>
          </a:p>
          <a:p>
            <a:pPr eaLnBrk="1" hangingPunct="1">
              <a:lnSpc>
                <a:spcPct val="80000"/>
              </a:lnSpc>
              <a:spcBef>
                <a:spcPts val="600"/>
              </a:spcBef>
              <a:buFont typeface="Wingdings" panose="05000000000000000000" pitchFamily="2" charset="2"/>
              <a:buChar char="Ø"/>
            </a:pPr>
            <a:r>
              <a:rPr lang="hi-IN" altLang="en-US" sz="2000"/>
              <a:t>हरा सलाद</a:t>
            </a:r>
            <a:endParaRPr lang="en-US" altLang="en-US" sz="2000"/>
          </a:p>
          <a:p>
            <a:pPr eaLnBrk="1" hangingPunct="1">
              <a:lnSpc>
                <a:spcPct val="80000"/>
              </a:lnSpc>
              <a:spcBef>
                <a:spcPts val="600"/>
              </a:spcBef>
              <a:buFont typeface="Wingdings" panose="05000000000000000000" pitchFamily="2" charset="2"/>
              <a:buChar char="Ø"/>
            </a:pPr>
            <a:r>
              <a:rPr lang="hi-IN" altLang="en-US" sz="2000"/>
              <a:t>भुना हुआ पापड़</a:t>
            </a:r>
            <a:endParaRPr lang="en-US" altLang="en-US" sz="2000"/>
          </a:p>
          <a:p>
            <a:pPr eaLnBrk="1" hangingPunct="1">
              <a:lnSpc>
                <a:spcPct val="80000"/>
              </a:lnSpc>
              <a:spcBef>
                <a:spcPts val="600"/>
              </a:spcBef>
              <a:buFont typeface="Wingdings" panose="05000000000000000000" pitchFamily="2" charset="2"/>
              <a:buChar char="Ø"/>
            </a:pPr>
            <a:r>
              <a:rPr lang="hi-IN" altLang="en-US" sz="2000"/>
              <a:t>वेज/नॉन वेज बिरयानी</a:t>
            </a:r>
            <a:endParaRPr lang="en-US" altLang="en-US" sz="2000"/>
          </a:p>
          <a:p>
            <a:pPr eaLnBrk="1" hangingPunct="1">
              <a:lnSpc>
                <a:spcPct val="80000"/>
              </a:lnSpc>
              <a:spcBef>
                <a:spcPts val="600"/>
              </a:spcBef>
              <a:buFont typeface="Wingdings" panose="05000000000000000000" pitchFamily="2" charset="2"/>
              <a:buChar char="Ø"/>
            </a:pPr>
            <a:r>
              <a:rPr lang="hi-IN" altLang="en-US" sz="2000"/>
              <a:t>हरी सब्जी</a:t>
            </a:r>
            <a:endParaRPr lang="en-US" altLang="en-US" sz="2000"/>
          </a:p>
          <a:p>
            <a:pPr eaLnBrk="1" hangingPunct="1">
              <a:lnSpc>
                <a:spcPct val="80000"/>
              </a:lnSpc>
              <a:spcBef>
                <a:spcPts val="600"/>
              </a:spcBef>
              <a:buFont typeface="Wingdings" panose="05000000000000000000" pitchFamily="2" charset="2"/>
              <a:buChar char="Ø"/>
            </a:pPr>
            <a:r>
              <a:rPr lang="hi-IN" altLang="en-US" sz="2000"/>
              <a:t>राजमा चावल</a:t>
            </a:r>
            <a:endParaRPr lang="en-US" altLang="en-US" sz="2000"/>
          </a:p>
          <a:p>
            <a:pPr eaLnBrk="1" hangingPunct="1">
              <a:lnSpc>
                <a:spcPct val="80000"/>
              </a:lnSpc>
              <a:buFont typeface="Wingdings" panose="05000000000000000000" pitchFamily="2" charset="2"/>
              <a:buChar char="Ø"/>
            </a:pPr>
            <a:endParaRPr lang="en-US" altLang="en-US" sz="2000">
              <a:solidFill>
                <a:srgbClr val="FF0000"/>
              </a:solidFill>
            </a:endParaRPr>
          </a:p>
          <a:p>
            <a:pPr eaLnBrk="1" hangingPunct="1">
              <a:lnSpc>
                <a:spcPct val="80000"/>
              </a:lnSpc>
              <a:buFont typeface="Wingdings" panose="05000000000000000000" pitchFamily="2" charset="2"/>
              <a:buChar char="Ø"/>
            </a:pPr>
            <a:endParaRPr lang="en-US" altLang="en-US" sz="2000"/>
          </a:p>
          <a:p>
            <a:pPr eaLnBrk="1" hangingPunct="1">
              <a:lnSpc>
                <a:spcPct val="80000"/>
              </a:lnSpc>
              <a:buFont typeface="Calibri" panose="020F0502020204030204" pitchFamily="34" charset="0"/>
              <a:buNone/>
            </a:pPr>
            <a:endParaRPr lang="en-US" altLang="en-US" sz="2000"/>
          </a:p>
          <a:p>
            <a:pPr eaLnBrk="1" hangingPunct="1">
              <a:lnSpc>
                <a:spcPct val="80000"/>
              </a:lnSpc>
              <a:buFont typeface="Calibri" panose="020F0502020204030204" pitchFamily="34" charset="0"/>
              <a:buNone/>
            </a:pPr>
            <a:endParaRPr lang="en-US" altLang="en-US" sz="2000"/>
          </a:p>
          <a:p>
            <a:pPr eaLnBrk="1" hangingPunct="1">
              <a:lnSpc>
                <a:spcPct val="80000"/>
              </a:lnSpc>
              <a:buFont typeface="Wingdings" panose="05000000000000000000" pitchFamily="2" charset="2"/>
              <a:buChar char="Ø"/>
            </a:pPr>
            <a:endParaRPr lang="en-US" altLang="en-US" sz="2000"/>
          </a:p>
          <a:p>
            <a:pPr eaLnBrk="1" hangingPunct="1">
              <a:lnSpc>
                <a:spcPct val="80000"/>
              </a:lnSpc>
            </a:pPr>
            <a:endParaRPr lang="en-US" altLang="en-US" sz="2000"/>
          </a:p>
        </p:txBody>
      </p:sp>
      <p:sp>
        <p:nvSpPr>
          <p:cNvPr id="35846" name="Content Placeholder 7">
            <a:extLst>
              <a:ext uri="{FF2B5EF4-FFF2-40B4-BE49-F238E27FC236}">
                <a16:creationId xmlns:a16="http://schemas.microsoft.com/office/drawing/2014/main" id="{15756E97-1ECB-DE72-4773-D2275310AA4F}"/>
              </a:ext>
            </a:extLst>
          </p:cNvPr>
          <p:cNvSpPr txBox="1">
            <a:spLocks/>
          </p:cNvSpPr>
          <p:nvPr/>
        </p:nvSpPr>
        <p:spPr bwMode="auto">
          <a:xfrm>
            <a:off x="7562850" y="1654175"/>
            <a:ext cx="30162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488" indent="-90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lnSpc>
                <a:spcPct val="90000"/>
              </a:lnSpc>
              <a:spcBef>
                <a:spcPts val="1200"/>
              </a:spcBef>
              <a:spcAft>
                <a:spcPts val="200"/>
              </a:spcAft>
              <a:buClr>
                <a:schemeClr val="accent1"/>
              </a:buClr>
              <a:buSzPct val="100000"/>
              <a:buFont typeface="Calibri" panose="020F0502020204030204" pitchFamily="34" charset="0"/>
              <a:buNone/>
            </a:pPr>
            <a:r>
              <a:rPr lang="en-US" altLang="en-US" sz="2800" b="1">
                <a:solidFill>
                  <a:srgbClr val="FF0000"/>
                </a:solidFill>
              </a:rPr>
              <a:t>    </a:t>
            </a:r>
            <a:r>
              <a:rPr lang="hi-IN" altLang="en-US" sz="2800" b="1">
                <a:solidFill>
                  <a:srgbClr val="FF0000"/>
                </a:solidFill>
              </a:rPr>
              <a:t>रात का खाना</a:t>
            </a:r>
            <a:endParaRPr lang="en-US" altLang="en-US" sz="2800" b="1">
              <a:solidFill>
                <a:srgbClr val="FF0000"/>
              </a:solidFill>
            </a:endParaRPr>
          </a:p>
          <a:p>
            <a:pPr defTabSz="914400">
              <a:lnSpc>
                <a:spcPct val="90000"/>
              </a:lnSpc>
              <a:spcBef>
                <a:spcPts val="600"/>
              </a:spcBef>
              <a:buClr>
                <a:schemeClr val="accent1"/>
              </a:buClr>
              <a:buSzPct val="100000"/>
              <a:buFont typeface="Wingdings" panose="05000000000000000000" pitchFamily="2" charset="2"/>
              <a:buChar char="Ø"/>
            </a:pPr>
            <a:r>
              <a:rPr lang="hi-IN" altLang="en-US" sz="2000"/>
              <a:t>मल्टीग्रेन रोटी</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तंदूर रोटी</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मिक्स दाल</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पालक पनीर (लो फैट)</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रायता (लो फैट)</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हरा सलाद</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भुना हुआ पापड़</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हरी सब्जी</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solidFill>
                  <a:srgbClr val="FF0000"/>
                </a:solidFill>
              </a:rPr>
              <a:t>कोई मिठाई / मीठा पकवान नहीं</a:t>
            </a:r>
            <a:endParaRPr lang="en-US" altLang="en-US" sz="2000"/>
          </a:p>
          <a:p>
            <a:pPr defTabSz="914400">
              <a:lnSpc>
                <a:spcPct val="90000"/>
              </a:lnSpc>
              <a:spcBef>
                <a:spcPts val="1200"/>
              </a:spcBef>
              <a:spcAft>
                <a:spcPts val="200"/>
              </a:spcAft>
              <a:buClr>
                <a:schemeClr val="accent1"/>
              </a:buClr>
              <a:buSzPct val="100000"/>
              <a:buFont typeface="Wingdings" panose="05000000000000000000" pitchFamily="2" charset="2"/>
              <a:buChar char="Ø"/>
            </a:pPr>
            <a:endParaRPr lang="en-US" altLang="en-US" sz="2000"/>
          </a:p>
          <a:p>
            <a:pPr defTabSz="914400">
              <a:lnSpc>
                <a:spcPct val="90000"/>
              </a:lnSpc>
              <a:spcBef>
                <a:spcPts val="1200"/>
              </a:spcBef>
              <a:spcAft>
                <a:spcPts val="200"/>
              </a:spcAft>
              <a:buClr>
                <a:schemeClr val="accent1"/>
              </a:buClr>
              <a:buSzPct val="100000"/>
              <a:buFont typeface="Wingdings" panose="05000000000000000000" pitchFamily="2" charset="2"/>
              <a:buChar char="Ø"/>
            </a:pPr>
            <a:endParaRPr lang="en-US" altLang="en-US" sz="2000">
              <a:solidFill>
                <a:srgbClr val="FF0000"/>
              </a:solidFill>
            </a:endParaRPr>
          </a:p>
          <a:p>
            <a:pPr defTabSz="914400">
              <a:lnSpc>
                <a:spcPct val="90000"/>
              </a:lnSpc>
              <a:spcBef>
                <a:spcPts val="1200"/>
              </a:spcBef>
              <a:spcAft>
                <a:spcPts val="200"/>
              </a:spcAft>
              <a:buClr>
                <a:schemeClr val="accent1"/>
              </a:buClr>
              <a:buSzPct val="100000"/>
              <a:buFont typeface="Wingdings" panose="05000000000000000000" pitchFamily="2" charset="2"/>
              <a:buChar char="Ø"/>
            </a:pPr>
            <a:endParaRPr lang="en-US" altLang="en-US" sz="2000"/>
          </a:p>
          <a:p>
            <a:pPr defTabSz="914400">
              <a:lnSpc>
                <a:spcPct val="90000"/>
              </a:lnSpc>
              <a:spcBef>
                <a:spcPts val="1200"/>
              </a:spcBef>
              <a:spcAft>
                <a:spcPts val="200"/>
              </a:spcAft>
              <a:buClr>
                <a:schemeClr val="accent1"/>
              </a:buClr>
              <a:buSzPct val="100000"/>
              <a:buFont typeface="Calibri" panose="020F0502020204030204" pitchFamily="34" charset="0"/>
              <a:buNone/>
            </a:pPr>
            <a:endParaRPr lang="en-US" altLang="en-US" sz="2000"/>
          </a:p>
          <a:p>
            <a:pPr defTabSz="914400">
              <a:lnSpc>
                <a:spcPct val="90000"/>
              </a:lnSpc>
              <a:spcBef>
                <a:spcPts val="1200"/>
              </a:spcBef>
              <a:spcAft>
                <a:spcPts val="200"/>
              </a:spcAft>
              <a:buClr>
                <a:schemeClr val="accent1"/>
              </a:buClr>
              <a:buSzPct val="100000"/>
              <a:buFont typeface="Calibri" panose="020F0502020204030204" pitchFamily="34" charset="0"/>
              <a:buNone/>
            </a:pPr>
            <a:endParaRPr lang="en-US" altLang="en-US" sz="2000"/>
          </a:p>
          <a:p>
            <a:pPr defTabSz="914400">
              <a:lnSpc>
                <a:spcPct val="90000"/>
              </a:lnSpc>
              <a:spcBef>
                <a:spcPts val="1200"/>
              </a:spcBef>
              <a:spcAft>
                <a:spcPts val="200"/>
              </a:spcAft>
              <a:buClr>
                <a:schemeClr val="accent1"/>
              </a:buClr>
              <a:buSzPct val="100000"/>
              <a:buFont typeface="Wingdings" panose="05000000000000000000" pitchFamily="2" charset="2"/>
              <a:buChar char="Ø"/>
            </a:pPr>
            <a:endParaRPr lang="en-US" altLang="en-US" sz="2000"/>
          </a:p>
          <a:p>
            <a:pPr defTabSz="914400">
              <a:lnSpc>
                <a:spcPct val="90000"/>
              </a:lnSpc>
              <a:spcBef>
                <a:spcPts val="1200"/>
              </a:spcBef>
              <a:spcAft>
                <a:spcPts val="200"/>
              </a:spcAft>
              <a:buClr>
                <a:schemeClr val="accent1"/>
              </a:buClr>
              <a:buSzPct val="100000"/>
              <a:buFont typeface="Calibri" panose="020F0502020204030204" pitchFamily="34" charset="0"/>
              <a:buChar char=" "/>
            </a:pPr>
            <a:endParaRPr lang="en-US" altLang="en-US" sz="2000">
              <a:solidFill>
                <a:srgbClr val="40404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CED14649-2075-E8A3-8C7D-20FF76DFDC91}"/>
              </a:ext>
            </a:extLst>
          </p:cNvPr>
          <p:cNvSpPr>
            <a:spLocks noGrp="1"/>
          </p:cNvSpPr>
          <p:nvPr>
            <p:ph type="title"/>
          </p:nvPr>
        </p:nvSpPr>
        <p:spPr>
          <a:xfrm>
            <a:off x="609600" y="274638"/>
            <a:ext cx="10972800" cy="708025"/>
          </a:xfrm>
        </p:spPr>
        <p:txBody>
          <a:bodyPr/>
          <a:lstStyle/>
          <a:p>
            <a:pPr eaLnBrk="1" hangingPunct="1"/>
            <a:r>
              <a:rPr lang="hi-IN" altLang="en-US" b="1" u="sng">
                <a:solidFill>
                  <a:srgbClr val="FF0000"/>
                </a:solidFill>
              </a:rPr>
              <a:t>पुनरावर्तन क्रिया</a:t>
            </a:r>
            <a:r>
              <a:rPr lang="en-US" altLang="en-US" b="1" u="sng">
                <a:solidFill>
                  <a:srgbClr val="FF0000"/>
                </a:solidFill>
              </a:rPr>
              <a:t> </a:t>
            </a:r>
            <a:r>
              <a:rPr lang="hi-IN" altLang="en-US" b="1" u="sng">
                <a:solidFill>
                  <a:srgbClr val="FF0000"/>
                </a:solidFill>
              </a:rPr>
              <a:t>बिंदु</a:t>
            </a:r>
            <a:endParaRPr lang="en-US" altLang="en-US" b="1" u="sng">
              <a:solidFill>
                <a:srgbClr val="FF0000"/>
              </a:solidFill>
            </a:endParaRPr>
          </a:p>
        </p:txBody>
      </p:sp>
      <p:sp>
        <p:nvSpPr>
          <p:cNvPr id="36867" name="Rectangle 5">
            <a:extLst>
              <a:ext uri="{FF2B5EF4-FFF2-40B4-BE49-F238E27FC236}">
                <a16:creationId xmlns:a16="http://schemas.microsoft.com/office/drawing/2014/main" id="{86CAC0B2-D7D6-55DE-5BE6-2C4D54FE9903}"/>
              </a:ext>
            </a:extLst>
          </p:cNvPr>
          <p:cNvSpPr>
            <a:spLocks noGrp="1" noChangeArrowheads="1"/>
          </p:cNvSpPr>
          <p:nvPr>
            <p:ph idx="1"/>
          </p:nvPr>
        </p:nvSpPr>
        <p:spPr>
          <a:xfrm>
            <a:off x="419100" y="1252538"/>
            <a:ext cx="11493500" cy="5605462"/>
          </a:xfrm>
        </p:spPr>
        <p:txBody>
          <a:bodyPr/>
          <a:lstStyle/>
          <a:p>
            <a:pPr eaLnBrk="1" hangingPunct="1">
              <a:lnSpc>
                <a:spcPct val="90000"/>
              </a:lnSpc>
              <a:buFont typeface="Wingdings" panose="05000000000000000000" pitchFamily="2" charset="2"/>
              <a:buChar char="Ø"/>
            </a:pPr>
            <a:r>
              <a:rPr lang="hi-IN" altLang="en-US" sz="2700">
                <a:solidFill>
                  <a:srgbClr val="262626"/>
                </a:solidFill>
              </a:rPr>
              <a:t>शारीरिक गतिविधियों का कोई विकल्प नहीं- नियमित व्यायाम का अभ्यास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खाना पकाने के लिए कम तेल या बिना तेल का प्रयोग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प्रतिदिन खाना पकाने के लिए दो अलग-अलग प्रकार के तेल का प्रयोग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डबल टोंड दूध/स्किम्ड दूध का ही प्रयोग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प्रोटीन, कार्बोहाइड्रेट और वसा के प्राकृतिक स्रोतों का सेवन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ऐसा आहार लें जो वसा और कार्बोहाइड्रेट में कम और प्रोटीन में उच्च हो</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उचित स्वस्थ खाना पकाने के तरीकों का पालन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अपनी शारीरिक गतिविधियों के अनुसार आहार पर नियंत्रण रखें</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शराब, धूम्रपान, सोडा, शीतल पेय, प्रसंस्कृत, जंक और फास्ट फूड को ना कहें।</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खाने का नियमित समय, जल्दी रात का खाना</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अपने शरीर का निरीक्षण करें - वजन को नियंत्रित करने के लिए आवश्यक परिवर्तन करें - गतिविधि बढ़ाएं या कैलोरी युक्त भोजन कम करें</a:t>
            </a:r>
            <a:endParaRPr lang="en-US" altLang="en-US" sz="2700">
              <a:solidFill>
                <a:srgbClr val="262626"/>
              </a:solidFill>
            </a:endParaRPr>
          </a:p>
          <a:p>
            <a:pPr eaLnBrk="1" hangingPunct="1">
              <a:lnSpc>
                <a:spcPct val="90000"/>
              </a:lnSpc>
              <a:buFont typeface="Wingdings" panose="05000000000000000000" pitchFamily="2" charset="2"/>
              <a:buChar char="Ø"/>
            </a:pPr>
            <a:endParaRPr lang="en-US" altLang="en-US" sz="2700">
              <a:solidFill>
                <a:srgbClr val="262626"/>
              </a:solidFill>
            </a:endParaRPr>
          </a:p>
          <a:p>
            <a:pPr eaLnBrk="1" hangingPunct="1">
              <a:lnSpc>
                <a:spcPct val="90000"/>
              </a:lnSpc>
              <a:buFont typeface="Wingdings" panose="05000000000000000000" pitchFamily="2" charset="2"/>
              <a:buChar char="Ø"/>
            </a:pPr>
            <a:endParaRPr lang="en-US" altLang="en-US" sz="2700">
              <a:solidFill>
                <a:srgbClr val="26262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F3644-4148-6D36-2C3C-C1E3466BBE99}"/>
              </a:ext>
            </a:extLst>
          </p:cNvPr>
          <p:cNvSpPr>
            <a:spLocks noGrp="1"/>
          </p:cNvSpPr>
          <p:nvPr>
            <p:ph idx="1"/>
          </p:nvPr>
        </p:nvSpPr>
        <p:spPr>
          <a:xfrm>
            <a:off x="958850" y="2163763"/>
            <a:ext cx="10928350" cy="4224337"/>
          </a:xfrm>
        </p:spPr>
        <p:txBody>
          <a:bodyPr/>
          <a:lstStyle/>
          <a:p>
            <a:pPr algn="just" eaLnBrk="1" hangingPunct="1">
              <a:buFont typeface="Wingdings" panose="05000000000000000000" pitchFamily="2" charset="2"/>
              <a:buChar char="Ø"/>
            </a:pPr>
            <a:r>
              <a:rPr lang="hi-IN" altLang="en-US" sz="3600"/>
              <a:t>शारीरिक और मानसिक रूप से फिट बचावकर्मी अधिक लोगों की जान बचा सकते हैं</a:t>
            </a:r>
            <a:r>
              <a:rPr lang="en-US" altLang="en-US" sz="3600"/>
              <a:t>  </a:t>
            </a:r>
          </a:p>
          <a:p>
            <a:pPr algn="just" eaLnBrk="1" hangingPunct="1">
              <a:buFont typeface="Wingdings" panose="05000000000000000000" pitchFamily="2" charset="2"/>
              <a:buChar char="Ø"/>
            </a:pPr>
            <a:r>
              <a:rPr lang="hi-IN" altLang="en-US" sz="3600"/>
              <a:t>महामारी द्वारा बनाई गई परिस्थितियों ने फिटनेस के महत्व को बढ़ा दिया है।</a:t>
            </a:r>
            <a:endParaRPr lang="en-US" altLang="en-US" sz="3600"/>
          </a:p>
          <a:p>
            <a:pPr algn="just" eaLnBrk="1" hangingPunct="1">
              <a:buFont typeface="Wingdings" panose="05000000000000000000" pitchFamily="2" charset="2"/>
              <a:buChar char="Ø"/>
            </a:pPr>
            <a:r>
              <a:rPr lang="hi-IN" altLang="en-US" sz="3600"/>
              <a:t>फिटनेस न केवल आपके शारीरिक, मानसिक और मनोवैज्ञानिक स्वास्थ्य पर सकारात्मक प्रभाव डालता है बल्कि विभिन्न प्रकार के वायरस से लड़ने के लिए आपकी प्रतिरोधक क्षमता को भी बढ़ाता है।</a:t>
            </a:r>
            <a:endParaRPr lang="en-IN" altLang="en-US" sz="3600"/>
          </a:p>
        </p:txBody>
      </p:sp>
      <p:sp>
        <p:nvSpPr>
          <p:cNvPr id="6147" name="Title 1">
            <a:extLst>
              <a:ext uri="{FF2B5EF4-FFF2-40B4-BE49-F238E27FC236}">
                <a16:creationId xmlns:a16="http://schemas.microsoft.com/office/drawing/2014/main" id="{02CC4980-C90F-09EF-8B8A-6B0F5D70FAA4}"/>
              </a:ext>
            </a:extLst>
          </p:cNvPr>
          <p:cNvSpPr>
            <a:spLocks noGrp="1"/>
          </p:cNvSpPr>
          <p:nvPr>
            <p:ph type="title"/>
          </p:nvPr>
        </p:nvSpPr>
        <p:spPr>
          <a:xfrm>
            <a:off x="925513" y="434975"/>
            <a:ext cx="10264775" cy="1122363"/>
          </a:xfrm>
        </p:spPr>
        <p:txBody>
          <a:bodyPr/>
          <a:lstStyle/>
          <a:p>
            <a:pPr eaLnBrk="1" hangingPunct="1"/>
            <a:r>
              <a:rPr lang="hi-IN" altLang="en-US" b="1" u="sng">
                <a:solidFill>
                  <a:srgbClr val="FF0000"/>
                </a:solidFill>
              </a:rPr>
              <a:t>यह आवश्यक क्यों है, विशेष रूप से बचावकर्ताओं के लिए</a:t>
            </a:r>
            <a:r>
              <a:rPr lang="en-US" altLang="en-US" b="1" u="sng">
                <a:solidFill>
                  <a:srgbClr val="FF0000"/>
                </a:solidFill>
              </a:rPr>
              <a:t> ?</a:t>
            </a:r>
            <a:endParaRPr lang="en-IN" altLang="en-US" b="1"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78082DA3-76A8-0EE5-CA23-70699D4A9F53}"/>
              </a:ext>
            </a:extLst>
          </p:cNvPr>
          <p:cNvSpPr>
            <a:spLocks noChangeArrowheads="1"/>
          </p:cNvSpPr>
          <p:nvPr/>
        </p:nvSpPr>
        <p:spPr bwMode="auto">
          <a:xfrm>
            <a:off x="1490663" y="457200"/>
            <a:ext cx="10304462"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hi-IN" altLang="en-US" sz="4400" b="1" u="sng">
                <a:solidFill>
                  <a:srgbClr val="FF0000"/>
                </a:solidFill>
              </a:rPr>
              <a:t>बी</a:t>
            </a:r>
            <a:r>
              <a:rPr lang="en-US" altLang="en-US" sz="4400" b="1" u="sng">
                <a:solidFill>
                  <a:srgbClr val="FF0000"/>
                </a:solidFill>
              </a:rPr>
              <a:t>.</a:t>
            </a:r>
            <a:r>
              <a:rPr lang="hi-IN" altLang="en-US" sz="4400" b="1" u="sng">
                <a:solidFill>
                  <a:srgbClr val="FF0000"/>
                </a:solidFill>
              </a:rPr>
              <a:t>एम</a:t>
            </a:r>
            <a:r>
              <a:rPr lang="en-US" altLang="en-US" sz="4400" b="1" u="sng">
                <a:solidFill>
                  <a:srgbClr val="FF0000"/>
                </a:solidFill>
              </a:rPr>
              <a:t>.</a:t>
            </a:r>
            <a:r>
              <a:rPr lang="hi-IN" altLang="en-US" sz="4400" b="1" u="sng">
                <a:solidFill>
                  <a:srgbClr val="FF0000"/>
                </a:solidFill>
              </a:rPr>
              <a:t>आई</a:t>
            </a:r>
            <a:r>
              <a:rPr lang="en-US" altLang="en-US" sz="4400" b="1" u="sng">
                <a:solidFill>
                  <a:srgbClr val="FF0000"/>
                </a:solidFill>
              </a:rPr>
              <a:t>.</a:t>
            </a:r>
            <a:r>
              <a:rPr lang="hi-IN" altLang="en-US" sz="4400" b="1" u="sng">
                <a:solidFill>
                  <a:srgbClr val="FF0000"/>
                </a:solidFill>
              </a:rPr>
              <a:t> क्या है?</a:t>
            </a:r>
            <a:endParaRPr lang="en-US" altLang="en-US" sz="2000"/>
          </a:p>
          <a:p>
            <a:r>
              <a:rPr lang="hi-IN" altLang="en-US" sz="2800" b="1"/>
              <a:t>बॉडी मास इंडेक्स</a:t>
            </a:r>
            <a:r>
              <a:rPr lang="en-US" altLang="en-US" sz="2800"/>
              <a:t>  = 	</a:t>
            </a:r>
            <a:r>
              <a:rPr lang="hi-IN" altLang="en-US" sz="2800" u="sng"/>
              <a:t> किलो . में वजन</a:t>
            </a:r>
            <a:endParaRPr lang="en-US" altLang="en-US" sz="2800" u="sng"/>
          </a:p>
          <a:p>
            <a:r>
              <a:rPr lang="en-US" altLang="en-US" sz="2800"/>
              <a:t>						     (</a:t>
            </a:r>
            <a:r>
              <a:rPr lang="hi-IN" altLang="en-US" sz="2800"/>
              <a:t>मीटर में ऊंचाई</a:t>
            </a:r>
            <a:r>
              <a:rPr lang="en-US" altLang="en-US" sz="2800"/>
              <a:t>)²</a:t>
            </a:r>
          </a:p>
          <a:p>
            <a:endParaRPr lang="en-US" altLang="en-US" sz="2800"/>
          </a:p>
          <a:p>
            <a:r>
              <a:rPr lang="en-US" altLang="en-US" sz="2800"/>
              <a:t> e.g. – </a:t>
            </a:r>
            <a:r>
              <a:rPr lang="hi-IN" altLang="en-US" sz="2800"/>
              <a:t>यदि व्यक्ति की ऊंचाई 180 सेमी है और वजन 75 किलोग्राम है</a:t>
            </a:r>
            <a:r>
              <a:rPr lang="en-US" altLang="en-US" sz="2800"/>
              <a:t> </a:t>
            </a:r>
            <a:r>
              <a:rPr lang="en-US" altLang="en-US" sz="3200">
                <a:latin typeface="Kruti Dev 011" panose="00000700000000000000" pitchFamily="2" charset="0"/>
              </a:rPr>
              <a:t>rks</a:t>
            </a:r>
            <a:r>
              <a:rPr lang="en-US" altLang="en-US" sz="2800">
                <a:latin typeface="Kruti Dev 010" pitchFamily="2" charset="0"/>
              </a:rPr>
              <a:t> </a:t>
            </a:r>
            <a:r>
              <a:rPr lang="hi-IN" altLang="en-US" sz="2800"/>
              <a:t>पहला कदम ऊंचाई को मीटर में बदलना है यानी 180 सेमी =1.8 मीटर</a:t>
            </a:r>
            <a:endParaRPr lang="en-US" altLang="en-US" sz="2800"/>
          </a:p>
          <a:p>
            <a:r>
              <a:rPr lang="en-US" altLang="en-US" sz="2800"/>
              <a:t>		So 	BMI = 75 ÷ (1.8 x 1.8)</a:t>
            </a:r>
          </a:p>
          <a:p>
            <a:r>
              <a:rPr lang="en-US" altLang="en-US" sz="2800"/>
              <a:t>		 	BMI = 75 ÷ (3.24)</a:t>
            </a:r>
          </a:p>
          <a:p>
            <a:r>
              <a:rPr lang="en-US" altLang="en-US" sz="2800"/>
              <a:t>			BMI = 23.15</a:t>
            </a:r>
          </a:p>
          <a:p>
            <a:endParaRPr lang="en-US" altLang="en-US" sz="2400"/>
          </a:p>
          <a:p>
            <a:endParaRPr lang="en-US" altLang="en-US" sz="2400"/>
          </a:p>
          <a:p>
            <a:endParaRPr lang="en-US"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5823B9-79DA-A6D5-631D-CDD49B284F00}"/>
              </a:ext>
            </a:extLst>
          </p:cNvPr>
          <p:cNvSpPr>
            <a:spLocks noGrp="1"/>
          </p:cNvSpPr>
          <p:nvPr>
            <p:ph type="title"/>
          </p:nvPr>
        </p:nvSpPr>
        <p:spPr/>
        <p:txBody>
          <a:bodyPr/>
          <a:lstStyle/>
          <a:p>
            <a:pPr eaLnBrk="1" hangingPunct="1"/>
            <a:r>
              <a:rPr lang="hi-IN" altLang="en-US" b="1" u="sng">
                <a:solidFill>
                  <a:srgbClr val="FF0000"/>
                </a:solidFill>
              </a:rPr>
              <a:t>मोटापा क्या है</a:t>
            </a:r>
            <a:r>
              <a:rPr lang="en-US" altLang="en-US" b="1" u="sng">
                <a:solidFill>
                  <a:srgbClr val="FF0000"/>
                </a:solidFill>
              </a:rPr>
              <a:t> </a:t>
            </a:r>
            <a:r>
              <a:rPr lang="hi-IN" altLang="en-US" b="1" u="sng">
                <a:solidFill>
                  <a:srgbClr val="FF0000"/>
                </a:solidFill>
              </a:rPr>
              <a:t>?</a:t>
            </a:r>
            <a:endParaRPr lang="en-US" altLang="en-US" b="1">
              <a:solidFill>
                <a:srgbClr val="FF0000"/>
              </a:solidFill>
            </a:endParaRPr>
          </a:p>
        </p:txBody>
      </p:sp>
      <p:sp>
        <p:nvSpPr>
          <p:cNvPr id="8195" name="Content Placeholder 2">
            <a:extLst>
              <a:ext uri="{FF2B5EF4-FFF2-40B4-BE49-F238E27FC236}">
                <a16:creationId xmlns:a16="http://schemas.microsoft.com/office/drawing/2014/main" id="{F6B9FD9B-CE72-04E2-C43A-C811AA6B6C6B}"/>
              </a:ext>
            </a:extLst>
          </p:cNvPr>
          <p:cNvSpPr>
            <a:spLocks noGrp="1"/>
          </p:cNvSpPr>
          <p:nvPr>
            <p:ph idx="1"/>
          </p:nvPr>
        </p:nvSpPr>
        <p:spPr/>
        <p:txBody>
          <a:bodyPr/>
          <a:lstStyle/>
          <a:p>
            <a:pPr eaLnBrk="1" hangingPunct="1">
              <a:buFont typeface="Wingdings" panose="05000000000000000000" pitchFamily="2" charset="2"/>
              <a:buChar char="Ø"/>
            </a:pPr>
            <a:r>
              <a:rPr lang="hi-IN" altLang="en-US"/>
              <a:t>बॉडी मास इंडेक्स वाला कोई भी व्यक्ति</a:t>
            </a:r>
            <a:r>
              <a:rPr lang="en-US" altLang="en-US"/>
              <a:t> </a:t>
            </a:r>
            <a:r>
              <a:rPr lang="hi-IN" altLang="en-US"/>
              <a:t>।</a:t>
            </a:r>
            <a:endParaRPr lang="en-US" altLang="en-US"/>
          </a:p>
          <a:p>
            <a:pPr eaLnBrk="1" hangingPunct="1">
              <a:buFont typeface="Wingdings" panose="05000000000000000000" pitchFamily="2" charset="2"/>
              <a:buChar char="Ø"/>
            </a:pPr>
            <a:r>
              <a:rPr lang="hi-IN" altLang="en-US"/>
              <a:t>(बीएमआई) 25 से अधिक होने </a:t>
            </a:r>
            <a:r>
              <a:rPr lang="en-US" altLang="en-US" sz="4400">
                <a:latin typeface="Kruti Dev 011" panose="00000700000000000000" pitchFamily="2" charset="0"/>
              </a:rPr>
              <a:t>ij mls vf/kd otu okyk dgk tk;sxk</a:t>
            </a:r>
            <a:r>
              <a:rPr lang="hi-IN" altLang="en-US"/>
              <a:t> ।</a:t>
            </a:r>
            <a:endParaRPr lang="en-US" altLang="en-US">
              <a:latin typeface="Kruti Dev 011" panose="00000700000000000000" pitchFamily="2" charset="0"/>
            </a:endParaRPr>
          </a:p>
          <a:p>
            <a:pPr eaLnBrk="1" hangingPunct="1">
              <a:buFont typeface="Wingdings" panose="05000000000000000000" pitchFamily="2" charset="2"/>
              <a:buChar char="Ø"/>
            </a:pPr>
            <a:r>
              <a:rPr lang="hi-IN" altLang="en-US"/>
              <a:t>30 से अधिक बीएमआई वाला कोई भी व्यक्ति मोटापे से ग्रस्त है ।</a:t>
            </a:r>
            <a:endParaRPr lang="en-US" altLang="en-US"/>
          </a:p>
          <a:p>
            <a:pPr eaLnBrk="1" hangingPunct="1">
              <a:buFont typeface="Wingdings" panose="05000000000000000000" pitchFamily="2" charset="2"/>
              <a:buChar char="Ø"/>
            </a:pPr>
            <a:r>
              <a:rPr lang="hi-IN" altLang="en-US"/>
              <a:t>वर्दीधारी कर्मियों के लिए बुरा लगता है ।</a:t>
            </a:r>
            <a:endParaRPr lang="en-US" altLang="en-US"/>
          </a:p>
          <a:p>
            <a:pPr eaLnBrk="1" hangingPunct="1">
              <a:buFont typeface="Wingdings" panose="05000000000000000000" pitchFamily="2" charset="2"/>
              <a:buChar char="Ø"/>
            </a:pPr>
            <a:r>
              <a:rPr lang="hi-IN" altLang="en-US"/>
              <a:t>लेकिन यह सिर्फ एक कॉस्मेटिक चिंता नहीं है।</a:t>
            </a:r>
            <a:r>
              <a:rPr lang="en-US" altLang="en-US"/>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EB25FB7-0686-A57C-FB7F-682ED1CAFAF3}"/>
              </a:ext>
            </a:extLst>
          </p:cNvPr>
          <p:cNvSpPr>
            <a:spLocks noGrp="1"/>
          </p:cNvSpPr>
          <p:nvPr>
            <p:ph type="title"/>
          </p:nvPr>
        </p:nvSpPr>
        <p:spPr/>
        <p:txBody>
          <a:bodyPr/>
          <a:lstStyle/>
          <a:p>
            <a:pPr eaLnBrk="1" hangingPunct="1"/>
            <a:r>
              <a:rPr lang="hi-IN" altLang="en-US" b="1" u="sng">
                <a:solidFill>
                  <a:srgbClr val="FF0000"/>
                </a:solidFill>
              </a:rPr>
              <a:t>मोटापे के दुष्परिणाम ?</a:t>
            </a:r>
            <a:endParaRPr lang="en-US" altLang="en-US" b="1">
              <a:solidFill>
                <a:srgbClr val="FF0000"/>
              </a:solidFill>
            </a:endParaRPr>
          </a:p>
        </p:txBody>
      </p:sp>
      <p:sp>
        <p:nvSpPr>
          <p:cNvPr id="9219" name="Content Placeholder 2">
            <a:extLst>
              <a:ext uri="{FF2B5EF4-FFF2-40B4-BE49-F238E27FC236}">
                <a16:creationId xmlns:a16="http://schemas.microsoft.com/office/drawing/2014/main" id="{0F170087-96CD-4C78-F5F6-B3A9E2B63DB8}"/>
              </a:ext>
            </a:extLst>
          </p:cNvPr>
          <p:cNvSpPr>
            <a:spLocks noGrp="1"/>
          </p:cNvSpPr>
          <p:nvPr>
            <p:ph idx="1"/>
          </p:nvPr>
        </p:nvSpPr>
        <p:spPr>
          <a:xfrm>
            <a:off x="609600" y="1600200"/>
            <a:ext cx="10972800" cy="5072063"/>
          </a:xfrm>
        </p:spPr>
        <p:txBody>
          <a:bodyPr/>
          <a:lstStyle/>
          <a:p>
            <a:pPr eaLnBrk="1" hangingPunct="1">
              <a:buFont typeface="Wingdings" panose="05000000000000000000" pitchFamily="2" charset="2"/>
              <a:buChar char="Ø"/>
            </a:pPr>
            <a:r>
              <a:rPr lang="hi-IN" altLang="en-US"/>
              <a:t>हृदय रोग और स्ट्रोक</a:t>
            </a:r>
            <a:endParaRPr lang="en-US" altLang="en-US"/>
          </a:p>
          <a:p>
            <a:pPr eaLnBrk="1" hangingPunct="1">
              <a:buFont typeface="Wingdings" panose="05000000000000000000" pitchFamily="2" charset="2"/>
              <a:buChar char="Ø"/>
            </a:pPr>
            <a:r>
              <a:rPr lang="hi-IN" altLang="en-US"/>
              <a:t>उच्च रक्त चाप</a:t>
            </a:r>
            <a:endParaRPr lang="en-US" altLang="en-US"/>
          </a:p>
          <a:p>
            <a:pPr eaLnBrk="1" hangingPunct="1">
              <a:buFont typeface="Wingdings" panose="05000000000000000000" pitchFamily="2" charset="2"/>
              <a:buChar char="Ø"/>
            </a:pPr>
            <a:r>
              <a:rPr lang="hi-IN" altLang="en-US"/>
              <a:t>गाउट</a:t>
            </a:r>
            <a:endParaRPr lang="en-US" altLang="en-US"/>
          </a:p>
          <a:p>
            <a:pPr eaLnBrk="1" hangingPunct="1">
              <a:buFont typeface="Wingdings" panose="05000000000000000000" pitchFamily="2" charset="2"/>
              <a:buChar char="Ø"/>
            </a:pPr>
            <a:r>
              <a:rPr lang="hi-IN" altLang="en-US"/>
              <a:t>पुराने ऑस्टियोआर्थराइटिस</a:t>
            </a:r>
            <a:r>
              <a:rPr lang="en-US" altLang="en-US"/>
              <a:t> </a:t>
            </a:r>
          </a:p>
          <a:p>
            <a:pPr eaLnBrk="1" hangingPunct="1">
              <a:buFont typeface="Wingdings" panose="05000000000000000000" pitchFamily="2" charset="2"/>
              <a:buChar char="Ø"/>
            </a:pPr>
            <a:r>
              <a:rPr lang="hi-IN" altLang="en-US"/>
              <a:t>मधुमेह</a:t>
            </a:r>
            <a:endParaRPr lang="en-US" altLang="en-US"/>
          </a:p>
          <a:p>
            <a:pPr eaLnBrk="1" hangingPunct="1">
              <a:buFont typeface="Wingdings" panose="05000000000000000000" pitchFamily="2" charset="2"/>
              <a:buChar char="Ø"/>
            </a:pPr>
            <a:r>
              <a:rPr lang="hi-IN" altLang="en-US"/>
              <a:t>कुछ कैंसर</a:t>
            </a:r>
            <a:endParaRPr lang="en-US" altLang="en-US"/>
          </a:p>
          <a:p>
            <a:pPr eaLnBrk="1" hangingPunct="1">
              <a:buFont typeface="Wingdings" panose="05000000000000000000" pitchFamily="2" charset="2"/>
              <a:buChar char="Ø"/>
            </a:pPr>
            <a:r>
              <a:rPr lang="hi-IN" altLang="en-US"/>
              <a:t>साँस लेने में तकलीफ</a:t>
            </a:r>
            <a:endParaRPr lang="en-US" altLang="en-US"/>
          </a:p>
          <a:p>
            <a:pPr eaLnBrk="1" hangingPunct="1">
              <a:buFont typeface="Wingdings" panose="05000000000000000000" pitchFamily="2" charset="2"/>
              <a:buChar char="Ø"/>
            </a:pPr>
            <a:r>
              <a:rPr lang="hi-IN" altLang="en-US"/>
              <a:t>पित्ताशय का रोग</a:t>
            </a:r>
            <a:endParaRPr lang="en-US" altLang="en-US"/>
          </a:p>
          <a:p>
            <a:pPr eaLnBrk="1" hangingPunct="1">
              <a:buFont typeface="Wingdings" panose="05000000000000000000" pitchFamily="2" charset="2"/>
              <a:buChar char="Ø"/>
            </a:pPr>
            <a:endParaRPr lang="en-US" altLang="en-US"/>
          </a:p>
          <a:p>
            <a:pPr eaLnBrk="1" hangingPunct="1">
              <a:buFont typeface="Wingdings" panose="05000000000000000000" pitchFamily="2" charset="2"/>
              <a:buChar char="Ø"/>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O 8\Desktop\istockphoto-859587780-612x612.jpg">
            <a:extLst>
              <a:ext uri="{FF2B5EF4-FFF2-40B4-BE49-F238E27FC236}">
                <a16:creationId xmlns:a16="http://schemas.microsoft.com/office/drawing/2014/main" id="{94765F86-B57A-B814-BBFB-B4AC42F36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539750"/>
            <a:ext cx="1044416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
            <a:extLst>
              <a:ext uri="{FF2B5EF4-FFF2-40B4-BE49-F238E27FC236}">
                <a16:creationId xmlns:a16="http://schemas.microsoft.com/office/drawing/2014/main" id="{2FE9C699-6D5D-5196-D737-B95A41A70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1450" y="2952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626E6CE3-8C63-EC5E-9B27-CAFC95221796}"/>
              </a:ext>
            </a:extLst>
          </p:cNvPr>
          <p:cNvSpPr>
            <a:spLocks noChangeArrowheads="1"/>
          </p:cNvSpPr>
          <p:nvPr/>
        </p:nvSpPr>
        <p:spPr bwMode="auto">
          <a:xfrm>
            <a:off x="414338" y="306388"/>
            <a:ext cx="11363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400" b="1" u="sng">
                <a:solidFill>
                  <a:srgbClr val="FF0000"/>
                </a:solidFill>
              </a:rPr>
              <a:t>WHO Classification</a:t>
            </a:r>
          </a:p>
          <a:p>
            <a:r>
              <a:rPr lang="en-US" altLang="en-US" sz="2800"/>
              <a:t> </a:t>
            </a:r>
          </a:p>
          <a:p>
            <a:endParaRPr lang="en-US" altLang="en-US" sz="2400"/>
          </a:p>
          <a:p>
            <a:endParaRPr lang="en-US" altLang="en-US" sz="2400"/>
          </a:p>
          <a:p>
            <a:endParaRPr lang="en-US" altLang="en-US" sz="2400"/>
          </a:p>
        </p:txBody>
      </p:sp>
      <p:sp>
        <p:nvSpPr>
          <p:cNvPr id="11267" name="AutoShape 2" descr="Figure, BMI chart with obesity classifications...] - StatPearls - NCBI  Bookshelf">
            <a:extLst>
              <a:ext uri="{FF2B5EF4-FFF2-40B4-BE49-F238E27FC236}">
                <a16:creationId xmlns:a16="http://schemas.microsoft.com/office/drawing/2014/main" id="{E9E73CC4-DEDF-5394-2642-7BDCCBCE55D8}"/>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268" name="AutoShape 4" descr="Figure, BMI chart with obesity classifications...] - StatPearls - NCBI  Bookshelf">
            <a:extLst>
              <a:ext uri="{FF2B5EF4-FFF2-40B4-BE49-F238E27FC236}">
                <a16:creationId xmlns:a16="http://schemas.microsoft.com/office/drawing/2014/main" id="{C5DED3CF-3B2C-00B2-64AD-1A239D42B6BB}"/>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269" name="AutoShape 6" descr="Figure, BMI chart with obesity classifications...] - StatPearls - NCBI  Bookshelf">
            <a:extLst>
              <a:ext uri="{FF2B5EF4-FFF2-40B4-BE49-F238E27FC236}">
                <a16:creationId xmlns:a16="http://schemas.microsoft.com/office/drawing/2014/main" id="{E748807C-A08A-637D-DE15-10A6CE21524D}"/>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1270" name="Picture 8" descr="C:\Users\CO 8\Desktop\BMI1-1.jpg">
            <a:extLst>
              <a:ext uri="{FF2B5EF4-FFF2-40B4-BE49-F238E27FC236}">
                <a16:creationId xmlns:a16="http://schemas.microsoft.com/office/drawing/2014/main" id="{FCE50AFE-B839-F6B3-0B4D-FFA42A17D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1201738"/>
            <a:ext cx="90836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1951</TotalTime>
  <Words>1821</Words>
  <Application>Microsoft Office PowerPoint</Application>
  <PresentationFormat>Widescreen</PresentationFormat>
  <Paragraphs>313</Paragraphs>
  <Slides>34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Calibri</vt:lpstr>
      <vt:lpstr>Arial</vt:lpstr>
      <vt:lpstr>Mangal</vt:lpstr>
      <vt:lpstr>Times New Roman</vt:lpstr>
      <vt:lpstr>Kruti Dev 011</vt:lpstr>
      <vt:lpstr>Wingdings</vt:lpstr>
      <vt:lpstr>Kruti Dev 010</vt:lpstr>
      <vt:lpstr>Roboto</vt:lpstr>
      <vt:lpstr>Arial Black</vt:lpstr>
      <vt:lpstr>Office Theme</vt:lpstr>
      <vt:lpstr>पाठ-23B</vt:lpstr>
      <vt:lpstr>फिटनेस क्या है?</vt:lpstr>
      <vt:lpstr>यह आवश्यक क्यों है, विशेष रूप से बचावकर्ताओं के लिए ?</vt:lpstr>
      <vt:lpstr>यह आवश्यक क्यों है, विशेष रूप से बचावकर्ताओं के लिए ?</vt:lpstr>
      <vt:lpstr>PowerPoint Presentation</vt:lpstr>
      <vt:lpstr>मोटापा क्या है ?</vt:lpstr>
      <vt:lpstr>मोटापे के दुष्परिणाम ?</vt:lpstr>
      <vt:lpstr>PowerPoint Presentation</vt:lpstr>
      <vt:lpstr>PowerPoint Presentation</vt:lpstr>
      <vt:lpstr>PowerPoint Presentation</vt:lpstr>
      <vt:lpstr>पोषण: इष्टतम स्वास्थ्य के लिए भोजन</vt:lpstr>
      <vt:lpstr>आहार संबंधी लक्ष्य</vt:lpstr>
      <vt:lpstr>खाने के व्यवहार का आकलन</vt:lpstr>
      <vt:lpstr>आहार के दिशानिर्देश</vt:lpstr>
      <vt:lpstr>आहार के दिशानिर्देश</vt:lpstr>
      <vt:lpstr>PowerPoint Presentation</vt:lpstr>
      <vt:lpstr>PowerPoint Presentation</vt:lpstr>
      <vt:lpstr>भोजन</vt:lpstr>
      <vt:lpstr>पानी</vt:lpstr>
      <vt:lpstr>कार्बोहाइड्रेट</vt:lpstr>
      <vt:lpstr>कार्बोहाइड्रेट</vt:lpstr>
      <vt:lpstr>प्रोटीन</vt:lpstr>
      <vt:lpstr>प्रोटीन</vt:lpstr>
      <vt:lpstr>फाइबर (रेशा)</vt:lpstr>
      <vt:lpstr>फाइबर (रेशा)</vt:lpstr>
      <vt:lpstr>फाइबर (रेशा)</vt:lpstr>
      <vt:lpstr>फाइबर (रेशा)</vt:lpstr>
      <vt:lpstr>वसा</vt:lpstr>
      <vt:lpstr>PowerPoint Presentation</vt:lpstr>
      <vt:lpstr>असंतृप्त वसा</vt:lpstr>
      <vt:lpstr>वसा</vt:lpstr>
      <vt:lpstr>स्वस्थ खाना पकाने के तरीके</vt:lpstr>
      <vt:lpstr>आदर्श मेनू/आहार</vt:lpstr>
      <vt:lpstr>पुनरावर्तन क्रिया बिंदु</vt:lpstr>
    </vt:vector>
  </TitlesOfParts>
  <Company>DSD2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hauff, joe (ARHS Teacher)</dc:creator>
  <cp:lastModifiedBy>NDRF NDRF</cp:lastModifiedBy>
  <cp:revision>298</cp:revision>
  <dcterms:created xsi:type="dcterms:W3CDTF">2018-08-27T17:56:22Z</dcterms:created>
  <dcterms:modified xsi:type="dcterms:W3CDTF">2026-01-14T10:35:58Z</dcterms:modified>
</cp:coreProperties>
</file>