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84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11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9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52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28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9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02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730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15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226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61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FBAFE19-A228-90FD-5188-E1FBA09EA62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0"/>
            <a:ext cx="1289538" cy="113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69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9E7325-F2BE-CD58-66D4-C2F6491DE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i-IN" b="1" dirty="0"/>
              <a:t>एएलएस और बीएलएस एम्बुलेंस</a:t>
            </a:r>
            <a:endParaRPr lang="en-IN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5DF5157-E16F-8726-E06C-49BAA62376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i-IN" sz="4000" dirty="0"/>
              <a:t>एम्बुलेंस एएलएस में उपलब्ध आपातकालीन दवाएं/उपकरण</a:t>
            </a:r>
            <a:endParaRPr lang="en-IN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196A34F-9FF0-8B4F-1CAD-32F71CBFCA11}"/>
              </a:ext>
            </a:extLst>
          </p:cNvPr>
          <p:cNvSpPr txBox="1"/>
          <p:nvPr/>
        </p:nvSpPr>
        <p:spPr>
          <a:xfrm>
            <a:off x="4473836" y="544945"/>
            <a:ext cx="15616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i-IN" sz="3600" b="1" dirty="0">
                <a:solidFill>
                  <a:srgbClr val="00B050"/>
                </a:solidFill>
              </a:rPr>
              <a:t>पाठ-02</a:t>
            </a:r>
            <a:endParaRPr lang="en-IN" sz="3600" b="1" dirty="0">
              <a:solidFill>
                <a:srgbClr val="00B05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654989" y="4831977"/>
            <a:ext cx="1447801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)</a:t>
            </a:r>
            <a:r>
              <a:rPr lang="en-IN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kjk</a:t>
            </a:r>
            <a:endParaRPr lang="en-IN" sz="4000" b="1" dirty="0" smtClean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fu0@QkekZ0</a:t>
            </a:r>
          </a:p>
          <a:p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ftrsanz</a:t>
            </a:r>
            <a:r>
              <a:rPr lang="en-US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 flag ;</a:t>
            </a:r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kno</a:t>
            </a:r>
            <a:endParaRPr lang="en-US" sz="4000" b="1" dirty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771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2BC2F23-643D-B59C-D551-8AF89EC59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07996B-6AB6-2279-89A2-C3372F014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60985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दवाएं/उपकरण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580E16F-EC35-123B-CF62-EE83E673AF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0830391"/>
              </p:ext>
            </p:extLst>
          </p:nvPr>
        </p:nvGraphicFramePr>
        <p:xfrm>
          <a:off x="1452075" y="1310220"/>
          <a:ext cx="9604375" cy="4580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STERILE SURGICAL GLOVES, PAIRS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EMERGENCY DELIVERY KIT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CLINICAL WASTE BAG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NON-WOVEN STRETCHER SHEET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BASIC PROTECTIVE CLOTHING INCLUDING HIGH VISIBILITY REFLECTIVE JACKET OR TABARD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SAFETY / DEBRIS GLOVES, PAIR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SAFETY SHOES, PAIRS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SAFETY HELMET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PERSONAL PROTECTION EQUIPMENT AGAINST INFECTION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CLEANING AND DISINFECTION MATERIAL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SEAT BELT CUTTER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9108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BBE56F-4529-BF47-D502-0EBC900DF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94518D-C788-38E0-201A-4908DEC95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दवाएं/उपकरण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19A2ACC8-510C-41C2-746D-1B4F6D6D64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318423"/>
              </p:ext>
            </p:extLst>
          </p:nvPr>
        </p:nvGraphicFramePr>
        <p:xfrm>
          <a:off x="1450975" y="2016125"/>
          <a:ext cx="9604375" cy="1614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WARNING TRIANGLE LIGHTS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SPOTLIGHT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FIRE EXTINGUISHER, ABC TYPE (MINIMUM 2 KG CAPACITY COMPLYING WITH IS:13849 OR IS:2171)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05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667338-8C3F-F7E5-BC17-902E874DD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b="1" dirty="0"/>
              <a:t>प्रत्येक एनडीआरएफ इकाई के लिए एम्बुलेंस का प्राधिकरण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0A8C0B-C628-E3EB-E169-B6DD9DABF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i-IN" sz="3600" dirty="0"/>
              <a:t>एडवांस लाइफ सपोर्ट एम्बुलेंस (टाइप-डी)-01
बेसिक लाइफ सपोर्ट एम्बुलेंस (टाइप-सी)-02
सामान्य एम्बुलेंस (टाइप-बी) -03
प्रत्येक एनडीआरएफ इकाई के लिए कुल 06 एम्बुलेंस अधिकृत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116603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72B514-A765-C027-7364-7C3B436F4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65430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दवाएं/उपकरण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991F72DE-AD7D-F846-EAF5-5AA91DDD97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4488486"/>
              </p:ext>
            </p:extLst>
          </p:nvPr>
        </p:nvGraphicFramePr>
        <p:xfrm>
          <a:off x="1452075" y="1443470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TRANSPORT VENTILATOR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SUCTION DEVICE (MANUAL)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FULLY AUTOMATIC B.P MONITER (ANEROID)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SILICON RESUSCITATOR COMBIBAG (RESUABLE)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VIDEO LARYNGOSCOPE WITH DISPOSABLE BLADES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RIGID FRACTURE SPLINTS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AUTOMATED EXTERNAL DEFIBRILLATOR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FINGER TIP PULSE OXIMETER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CPR MASK (100 / BOX)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UNIVERSAL SCISSOR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DIAGNOSTICS PENLIGHT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407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3909AA7-B61D-B735-3537-4F630C262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92B773-D08D-5170-4D02-B17F3E896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52095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दवाएं/उपकरण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BFD1217-6081-59D4-5B43-7C98FE6627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7695208"/>
              </p:ext>
            </p:extLst>
          </p:nvPr>
        </p:nvGraphicFramePr>
        <p:xfrm>
          <a:off x="1450975" y="1517362"/>
          <a:ext cx="9604375" cy="4589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CUFFED MASK SIZE 1,2,3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TONGUE DEPRESSOR (100/ BOX)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JAW SPREADER/MOUNDER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ISOTHERMAL SHEET ADULT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SCALPEL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HAND TOURNIQUET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OROPHARYNGEAL AIRWAYS IN 5 DIFFERENT SIZES THAT ARE COLOUR CODED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NASOPHARYNGEAL AIRWAYS IN 3 DIFFERENT SIZES AND COLOUR CODED -(2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THERMOMETER (IR )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ARTERY FORCEPS 6" AND TOOTHED FORCEPS 6" (1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TYPE D OXYGEN CYLINDER WITH COMPLETE ACCESSORIES FOR STATIONARY OXYGEN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073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CBFF1E3-B91D-47EA-4B73-D9837275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2C352B-B081-C5DC-AB04-6B450A5F8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215" y="167210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दवाएं/उपकरण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4248D7E5-C882-4A4D-B9FC-27B2F1CE81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4202572"/>
              </p:ext>
            </p:extLst>
          </p:nvPr>
        </p:nvGraphicFramePr>
        <p:xfrm>
          <a:off x="1469448" y="1129434"/>
          <a:ext cx="9604375" cy="4959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ET TUBES WITH CYLINDERICAL CUFF  – 6 DIFFERENT SIZES 4, 5, 6,7,8,8.5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FOAM BASED HAEMOSTAT DRESSING (CALCIUM CHLORIDE GLUCOSAMINE AND TRANEXAMIC ACID) (5X5, 7X7 SIZES) 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NEEDLE HOLDER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SILK  SUTURE 2-0,3-0,4-0 (05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HAND SANITIZER (ETHYL ALCOHOL WITH CHLORHEXIDINE )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ISOPROPYL  ALCOHOL  SWABS (100/BOX)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CRAPE BANDAGE 4” 100% COTTON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LATEX FREE  ELASTIC ADHESIVE BANDAGE 10CM 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SPONGE BASED ANTIMICROBIAL BARRIER DRESSING FOR BURN</a:t>
                      </a: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(10CMX 10CM, 20CM X20CM) (4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STERILE DISPOSABLE DRESSING PACK (FORCEPS–1,STERILESHEET-1,COTTON BALLS- 2,GAUZE SWAB(3”X3”X8PLY) -3 ABSORBENT DRESSING PAD (3”X7.5”) 1, EXAMINATIONGLOVES-1PAIR, HANDWIPETISSUE-1,TRAY WITH GALLIPOTS-1)  </a:t>
                      </a:r>
                    </a:p>
                  </a:txBody>
                  <a:tcPr marL="8700" marR="8700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SCISSOR SHARP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6637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F522B44-D6E9-D372-044B-31365EB30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009A2D-564E-04A7-C6FD-2D7D99B9E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59574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दवाएं/उपकरण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E44D7900-7A17-9AA9-4AB9-4BA1FF847D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618711"/>
              </p:ext>
            </p:extLst>
          </p:nvPr>
        </p:nvGraphicFramePr>
        <p:xfrm>
          <a:off x="1450975" y="1166379"/>
          <a:ext cx="9604375" cy="4785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NON-STERILE GLOVES FOR SINGLE USE (PACK OF 100)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NON-WOVEN COHESIVE COMPRESSION BANDAGE (10CMX4.5M,15CMX4.5M)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 IV CANNUALIZATION  DRESSING KIT (TOURNIQUET, STERILE SWAB, CHLORHEXIDINE  GLUCONATE WIPE, IV CANNULA DRESSING WITH TRANSPARENT WINDOW)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COMBINED DRESSING PAD (STERILE) WITH OPEN EDGES   (10X10CM, 10X20 CM) (5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WIDE AREA FIXATION ROLL (10CMX10M,15CMX10M) (1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ADHESIVE EYE PAD (STERILE) (50/BOX)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ROLLER BANDAGE 100%  COTTON WITH COHESIVE EFFECT (5CMX3.5M,10CMX3.5M) (12/PACK)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HYPOALLERGENIC &amp; LATEX FREE WATER RESISTANCE SILK SURGICAL TAPE 2”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EMERGENCY COMPRESSION BANDAGE (10CMX5M)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TRANSPARENT FILM DRESSING WITH NON ADHERENT PAD (5X7.5CM,10X25CM)   (5 EACH)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INFUSION SET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230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8F743C4-8CB8-727E-F494-EC30D201E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5330D0-0B6D-38BA-510E-3E04F47FE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24" y="265430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दवाएं/उपकरण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13AF1D8-1724-C357-CCA9-AA972B804D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869849"/>
              </p:ext>
            </p:extLst>
          </p:nvPr>
        </p:nvGraphicFramePr>
        <p:xfrm>
          <a:off x="1451524" y="1314665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SURGICAL BLADE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 CATHETERS SIZE:  24, 22, 20, 18 &amp;16 MM (5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UROBAG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FOLEY CATHETER (8,10,12,14,16) 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LIGNOCAINE JELLY TUBE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REUSABLE  ADULT AND PAEDIATRIC MAGILL; FORCEPS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DISPOSABLE SYRINGES : 2ML,5ML (10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DISPOSABLE SYRINGES :10ML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DISPOSABLE SURGICAL GLOVES STERILE SIZE 6.5, 7.0,7.5  (5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FRAGMENTABLE  NASAL PACK (8X2CM &amp; 4X2CM)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GAMJEE ROLL (6"X3M)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896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1A6FBBD-FE0B-8473-8C8D-0F7E45152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D65EFF-AA90-C362-3641-2BA650F90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265430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दवाएं/उपकरण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CEE80E7-7E75-A6DE-ADB8-19E0B4F226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202330"/>
              </p:ext>
            </p:extLst>
          </p:nvPr>
        </p:nvGraphicFramePr>
        <p:xfrm>
          <a:off x="1450975" y="1314665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PARAFFIN GAUGE DRESSING (4"X4") BOX OF 20 PIECES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STERILE GAUZE SWAB (100/BOX)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STETHOSCOPE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GLUCOMETER WITH STRIPS</a:t>
                      </a:r>
                    </a:p>
                  </a:txBody>
                  <a:tcPr marL="8700" marR="8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SYRINGE 50/100ML (2 EACH)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SPLINT CUTTINE SCISSOR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SCOOP STRETCHER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PORTABLE OXYGEN CYLINDER LIGHT WEIGHT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NEBULIZER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MULTIPARA MONITOR WITH ECG ELECTRODS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INFUSION PUMP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402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3E2D9B1-D0CC-9B97-480F-D1978A3F2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D4753E-FA40-FC4A-6D99-552B33B6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24" y="256540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दवाएं/उपकरण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5E4E0B6-E668-5F70-E32B-584E84F817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788802"/>
              </p:ext>
            </p:extLst>
          </p:nvPr>
        </p:nvGraphicFramePr>
        <p:xfrm>
          <a:off x="1451524" y="1305775"/>
          <a:ext cx="9604375" cy="4585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LARYNGEAL MASK AIRWAYS 1,1.5,2,2.5,3,4&amp;5 (1 EACH)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EXTENSION LINE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ADJUSTABLE CERVICAL COLLAR WITH MRI COMPATABILITY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MAIN STRETCHER / UNDERCARRIAGE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PICK UP STRETCHER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EXTENDED UPPER SPINAL IMMOBILIZATION EXTRICATION DEVICES OR SHORT SPINAL BOARD (ONE OF THESE)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ELECTRIC PORTABLE SUCTION ASPIRATOR WITH AIR FLOW OF AT LEAST 30 L/MIN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KIDNEY BOWL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VOMITING BAG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NON-GLASS URINE BOTTLE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SHARPS CONTAINER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54972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34</TotalTime>
  <Words>1209</Words>
  <Application>Microsoft Office PowerPoint</Application>
  <PresentationFormat>Custom</PresentationFormat>
  <Paragraphs>544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Gallery</vt:lpstr>
      <vt:lpstr>एएलएस और बीएलएस एम्बुलेंस</vt:lpstr>
      <vt:lpstr>प्रत्येक एनडीआरएफ इकाई के लिए एम्बुलेंस का प्राधिकरण</vt:lpstr>
      <vt:lpstr>एएलएस/बीएलएस/सामान्य एम्बुलेंस में उपलब्ध दवाएं/उपकरण</vt:lpstr>
      <vt:lpstr>एएलएस/बीएलएस/सामान्य एम्बुलेंस में उपलब्ध दवाएं/उपकरण</vt:lpstr>
      <vt:lpstr>एएलएस/बीएलएस/सामान्य एम्बुलेंस में उपलब्ध दवाएं/उपकरण</vt:lpstr>
      <vt:lpstr>एएलएस/बीएलएस/सामान्य एम्बुलेंस में उपलब्ध दवाएं/उपकरण</vt:lpstr>
      <vt:lpstr>एएलएस/बीएलएस/सामान्य एम्बुलेंस में उपलब्ध दवाएं/उपकरण</vt:lpstr>
      <vt:lpstr>एएलएस/बीएलएस/सामान्य एम्बुलेंस में उपलब्ध दवाएं/उपकरण</vt:lpstr>
      <vt:lpstr>एएलएस/बीएलएस/सामान्य एम्बुलेंस में उपलब्ध दवाएं/उपकरण</vt:lpstr>
      <vt:lpstr>एएलएस/बीएलएस/सामान्य एम्बुलेंस में उपलब्ध दवाएं/उपकरण</vt:lpstr>
      <vt:lpstr>एएलएस/बीएलएस/सामान्य एम्बुलेंस में उपलब्ध दवाएं/उपकरण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एएलएस और बीएलएस एम्बुलेंस</dc:title>
  <dc:creator>MTI MTI</dc:creator>
  <cp:lastModifiedBy>NDRF MEDICAL</cp:lastModifiedBy>
  <cp:revision>6</cp:revision>
  <dcterms:created xsi:type="dcterms:W3CDTF">2025-06-05T07:09:31Z</dcterms:created>
  <dcterms:modified xsi:type="dcterms:W3CDTF">2025-12-19T11:02:27Z</dcterms:modified>
</cp:coreProperties>
</file>