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48" r:id="rId1"/>
  </p:sldMasterIdLst>
  <p:notesMasterIdLst>
    <p:notesMasterId r:id="rId21"/>
  </p:notesMasterIdLst>
  <p:sldIdLst>
    <p:sldId id="278" r:id="rId2"/>
    <p:sldId id="257" r:id="rId3"/>
    <p:sldId id="258" r:id="rId4"/>
    <p:sldId id="259" r:id="rId5"/>
    <p:sldId id="260" r:id="rId6"/>
    <p:sldId id="273" r:id="rId7"/>
    <p:sldId id="261" r:id="rId8"/>
    <p:sldId id="262" r:id="rId9"/>
    <p:sldId id="263" r:id="rId10"/>
    <p:sldId id="264" r:id="rId11"/>
    <p:sldId id="265" r:id="rId12"/>
    <p:sldId id="266" r:id="rId13"/>
    <p:sldId id="267" r:id="rId14"/>
    <p:sldId id="274" r:id="rId15"/>
    <p:sldId id="268" r:id="rId16"/>
    <p:sldId id="275" r:id="rId17"/>
    <p:sldId id="269" r:id="rId18"/>
    <p:sldId id="276" r:id="rId19"/>
    <p:sldId id="277" r:id="rId2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userDrawn="1">
          <p15:clr>
            <a:srgbClr val="A4A3A4"/>
          </p15:clr>
        </p15:guide>
        <p15:guide id="2" pos="3840" userDrawn="1">
          <p15:clr>
            <a:srgbClr val="A4A3A4"/>
          </p15:clr>
        </p15:guide>
        <p15:guide id="3"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TI MTI" initials="MM" lastIdx="1" clrIdx="0">
    <p:extLst>
      <p:ext uri="{19B8F6BF-5375-455C-9EA6-DF929625EA0E}">
        <p15:presenceInfo xmlns:p15="http://schemas.microsoft.com/office/powerpoint/2012/main" xmlns="" userId="cad27d19bc80ab5e"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howGuides="1">
      <p:cViewPr varScale="1">
        <p:scale>
          <a:sx n="106" d="100"/>
          <a:sy n="106" d="100"/>
        </p:scale>
        <p:origin x="-1680" y="-84"/>
      </p:cViewPr>
      <p:guideLst>
        <p:guide orient="horz" pos="2160"/>
        <p:guide pos="384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commentAuthors" Target="commentAuthor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IN"/>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64A1643-2C75-468C-963B-830C3A66CCB7}" type="datetimeFigureOut">
              <a:rPr lang="en-IN" smtClean="0"/>
              <a:t>19-12-2025</a:t>
            </a:fld>
            <a:endParaRPr lang="en-IN"/>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IN"/>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IN"/>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8C41B0B-18EB-41FB-8F36-E3493F4D7B9D}" type="slidenum">
              <a:rPr lang="en-IN" smtClean="0"/>
              <a:t>‹#›</a:t>
            </a:fld>
            <a:endParaRPr lang="en-IN"/>
          </a:p>
        </p:txBody>
      </p:sp>
    </p:spTree>
    <p:extLst>
      <p:ext uri="{BB962C8B-B14F-4D97-AF65-F5344CB8AC3E}">
        <p14:creationId xmlns:p14="http://schemas.microsoft.com/office/powerpoint/2010/main" val="14122042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10"/>
          </p:nvPr>
        </p:nvSpPr>
        <p:spPr/>
        <p:txBody>
          <a:bodyPr/>
          <a:lstStyle/>
          <a:p>
            <a:fld id="{C8C41B0B-18EB-41FB-8F36-E3493F4D7B9D}" type="slidenum">
              <a:rPr lang="en-IN" smtClean="0"/>
              <a:t>15</a:t>
            </a:fld>
            <a:endParaRPr lang="en-IN"/>
          </a:p>
        </p:txBody>
      </p:sp>
    </p:spTree>
    <p:extLst>
      <p:ext uri="{BB962C8B-B14F-4D97-AF65-F5344CB8AC3E}">
        <p14:creationId xmlns:p14="http://schemas.microsoft.com/office/powerpoint/2010/main" val="149346706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4F192393-5665-AA10-38F8-719C06836BE5}"/>
              </a:ext>
            </a:extLst>
          </p:cNvPr>
          <p:cNvSpPr>
            <a:spLocks noGrp="1"/>
          </p:cNvSpPr>
          <p:nvPr>
            <p:ph type="ctrTitle"/>
          </p:nvPr>
        </p:nvSpPr>
        <p:spPr>
          <a:xfrm>
            <a:off x="1143000" y="1122363"/>
            <a:ext cx="6858000" cy="2387600"/>
          </a:xfrm>
        </p:spPr>
        <p:txBody>
          <a:bodyPr anchor="b"/>
          <a:lstStyle>
            <a:lvl1pPr algn="ctr">
              <a:defRPr sz="6000"/>
            </a:lvl1pPr>
          </a:lstStyle>
          <a:p>
            <a:r>
              <a:rPr lang="en-US"/>
              <a:t>Click to edit Master title style</a:t>
            </a:r>
            <a:endParaRPr lang="en-IN"/>
          </a:p>
        </p:txBody>
      </p:sp>
      <p:sp>
        <p:nvSpPr>
          <p:cNvPr id="3" name="Subtitle 2">
            <a:extLst>
              <a:ext uri="{FF2B5EF4-FFF2-40B4-BE49-F238E27FC236}">
                <a16:creationId xmlns:a16="http://schemas.microsoft.com/office/drawing/2014/main" xmlns="" id="{97AA4473-84FE-9C46-8C09-77295FE86D4D}"/>
              </a:ext>
            </a:extLst>
          </p:cNvPr>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IN"/>
          </a:p>
        </p:txBody>
      </p:sp>
      <p:sp>
        <p:nvSpPr>
          <p:cNvPr id="4" name="Date Placeholder 3">
            <a:extLst>
              <a:ext uri="{FF2B5EF4-FFF2-40B4-BE49-F238E27FC236}">
                <a16:creationId xmlns:a16="http://schemas.microsoft.com/office/drawing/2014/main" xmlns="" id="{583E5367-8223-F8AC-27BF-A1C0DC102830}"/>
              </a:ext>
            </a:extLst>
          </p:cNvPr>
          <p:cNvSpPr>
            <a:spLocks noGrp="1"/>
          </p:cNvSpPr>
          <p:nvPr>
            <p:ph type="dt" sz="half" idx="10"/>
          </p:nvPr>
        </p:nvSpPr>
        <p:spPr/>
        <p:txBody>
          <a:bodyPr/>
          <a:lstStyle/>
          <a:p>
            <a:fld id="{F60A64C1-D551-4058-BA23-6E2A52A22DE7}" type="datetimeFigureOut">
              <a:rPr lang="en-IN" smtClean="0"/>
              <a:t>19-12-2025</a:t>
            </a:fld>
            <a:endParaRPr lang="en-IN"/>
          </a:p>
        </p:txBody>
      </p:sp>
      <p:sp>
        <p:nvSpPr>
          <p:cNvPr id="5" name="Footer Placeholder 4">
            <a:extLst>
              <a:ext uri="{FF2B5EF4-FFF2-40B4-BE49-F238E27FC236}">
                <a16:creationId xmlns:a16="http://schemas.microsoft.com/office/drawing/2014/main" xmlns="" id="{F4ECED9C-E1D4-5044-178D-8A27B1FF6C19}"/>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xmlns="" id="{1BF6BBD6-82F8-72FD-35E3-AE99B353175E}"/>
              </a:ext>
            </a:extLst>
          </p:cNvPr>
          <p:cNvSpPr>
            <a:spLocks noGrp="1"/>
          </p:cNvSpPr>
          <p:nvPr>
            <p:ph type="sldNum" sz="quarter" idx="12"/>
          </p:nvPr>
        </p:nvSpPr>
        <p:spPr/>
        <p:txBody>
          <a:bodyPr/>
          <a:lstStyle/>
          <a:p>
            <a:fld id="{3BC67765-0982-452E-B890-BDE3A40222A8}" type="slidenum">
              <a:rPr lang="en-IN" smtClean="0"/>
              <a:t>‹#›</a:t>
            </a:fld>
            <a:endParaRPr lang="en-IN"/>
          </a:p>
        </p:txBody>
      </p:sp>
    </p:spTree>
    <p:extLst>
      <p:ext uri="{BB962C8B-B14F-4D97-AF65-F5344CB8AC3E}">
        <p14:creationId xmlns:p14="http://schemas.microsoft.com/office/powerpoint/2010/main" val="392290392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E4960905-ACCD-1211-709D-4A5B27E3D31F}"/>
              </a:ext>
            </a:extLst>
          </p:cNvPr>
          <p:cNvSpPr>
            <a:spLocks noGrp="1"/>
          </p:cNvSpPr>
          <p:nvPr>
            <p:ph type="title"/>
          </p:nvPr>
        </p:nvSpPr>
        <p:spPr/>
        <p:txBody>
          <a:bodyPr/>
          <a:lstStyle/>
          <a:p>
            <a:r>
              <a:rPr lang="en-US"/>
              <a:t>Click to edit Master title style</a:t>
            </a:r>
            <a:endParaRPr lang="en-IN"/>
          </a:p>
        </p:txBody>
      </p:sp>
      <p:sp>
        <p:nvSpPr>
          <p:cNvPr id="3" name="Vertical Text Placeholder 2">
            <a:extLst>
              <a:ext uri="{FF2B5EF4-FFF2-40B4-BE49-F238E27FC236}">
                <a16:creationId xmlns:a16="http://schemas.microsoft.com/office/drawing/2014/main" xmlns="" id="{056708EB-835F-E39C-6F7A-336ADBDBBD10}"/>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xmlns="" id="{FBE3EEE8-7B2E-47AD-D1FC-A219CF80E889}"/>
              </a:ext>
            </a:extLst>
          </p:cNvPr>
          <p:cNvSpPr>
            <a:spLocks noGrp="1"/>
          </p:cNvSpPr>
          <p:nvPr>
            <p:ph type="dt" sz="half" idx="10"/>
          </p:nvPr>
        </p:nvSpPr>
        <p:spPr/>
        <p:txBody>
          <a:bodyPr/>
          <a:lstStyle/>
          <a:p>
            <a:fld id="{F60A64C1-D551-4058-BA23-6E2A52A22DE7}" type="datetimeFigureOut">
              <a:rPr lang="en-IN" smtClean="0"/>
              <a:t>19-12-2025</a:t>
            </a:fld>
            <a:endParaRPr lang="en-IN"/>
          </a:p>
        </p:txBody>
      </p:sp>
      <p:sp>
        <p:nvSpPr>
          <p:cNvPr id="5" name="Footer Placeholder 4">
            <a:extLst>
              <a:ext uri="{FF2B5EF4-FFF2-40B4-BE49-F238E27FC236}">
                <a16:creationId xmlns:a16="http://schemas.microsoft.com/office/drawing/2014/main" xmlns="" id="{EFFAFE25-DB54-3C75-ADE5-80F199B4B735}"/>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xmlns="" id="{7691770A-6E1D-21A3-4665-1641B21F5811}"/>
              </a:ext>
            </a:extLst>
          </p:cNvPr>
          <p:cNvSpPr>
            <a:spLocks noGrp="1"/>
          </p:cNvSpPr>
          <p:nvPr>
            <p:ph type="sldNum" sz="quarter" idx="12"/>
          </p:nvPr>
        </p:nvSpPr>
        <p:spPr/>
        <p:txBody>
          <a:bodyPr/>
          <a:lstStyle/>
          <a:p>
            <a:fld id="{3BC67765-0982-452E-B890-BDE3A40222A8}" type="slidenum">
              <a:rPr lang="en-IN" smtClean="0"/>
              <a:t>‹#›</a:t>
            </a:fld>
            <a:endParaRPr lang="en-IN"/>
          </a:p>
        </p:txBody>
      </p:sp>
    </p:spTree>
    <p:extLst>
      <p:ext uri="{BB962C8B-B14F-4D97-AF65-F5344CB8AC3E}">
        <p14:creationId xmlns:p14="http://schemas.microsoft.com/office/powerpoint/2010/main" val="28115768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xmlns="" id="{40D18EB6-F1EE-D3F4-0903-46A1A7CD84FF}"/>
              </a:ext>
            </a:extLst>
          </p:cNvPr>
          <p:cNvSpPr>
            <a:spLocks noGrp="1"/>
          </p:cNvSpPr>
          <p:nvPr>
            <p:ph type="title" orient="vert"/>
          </p:nvPr>
        </p:nvSpPr>
        <p:spPr>
          <a:xfrm>
            <a:off x="6543675" y="365125"/>
            <a:ext cx="1971675" cy="5811838"/>
          </a:xfrm>
        </p:spPr>
        <p:txBody>
          <a:bodyPr vert="eaVert"/>
          <a:lstStyle/>
          <a:p>
            <a:r>
              <a:rPr lang="en-US"/>
              <a:t>Click to edit Master title style</a:t>
            </a:r>
            <a:endParaRPr lang="en-IN"/>
          </a:p>
        </p:txBody>
      </p:sp>
      <p:sp>
        <p:nvSpPr>
          <p:cNvPr id="3" name="Vertical Text Placeholder 2">
            <a:extLst>
              <a:ext uri="{FF2B5EF4-FFF2-40B4-BE49-F238E27FC236}">
                <a16:creationId xmlns:a16="http://schemas.microsoft.com/office/drawing/2014/main" xmlns="" id="{8DD67798-2FE7-97E3-71AD-977027D39C4E}"/>
              </a:ext>
            </a:extLst>
          </p:cNvPr>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xmlns="" id="{B02841BF-409B-FF59-E6B1-EAE0E19BBF38}"/>
              </a:ext>
            </a:extLst>
          </p:cNvPr>
          <p:cNvSpPr>
            <a:spLocks noGrp="1"/>
          </p:cNvSpPr>
          <p:nvPr>
            <p:ph type="dt" sz="half" idx="10"/>
          </p:nvPr>
        </p:nvSpPr>
        <p:spPr/>
        <p:txBody>
          <a:bodyPr/>
          <a:lstStyle/>
          <a:p>
            <a:fld id="{F60A64C1-D551-4058-BA23-6E2A52A22DE7}" type="datetimeFigureOut">
              <a:rPr lang="en-IN" smtClean="0"/>
              <a:t>19-12-2025</a:t>
            </a:fld>
            <a:endParaRPr lang="en-IN"/>
          </a:p>
        </p:txBody>
      </p:sp>
      <p:sp>
        <p:nvSpPr>
          <p:cNvPr id="5" name="Footer Placeholder 4">
            <a:extLst>
              <a:ext uri="{FF2B5EF4-FFF2-40B4-BE49-F238E27FC236}">
                <a16:creationId xmlns:a16="http://schemas.microsoft.com/office/drawing/2014/main" xmlns="" id="{1F7AF8C6-4DED-0592-90E0-B98A2F4B7A23}"/>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xmlns="" id="{A7341ED0-8E97-5B97-B435-13FD438B8885}"/>
              </a:ext>
            </a:extLst>
          </p:cNvPr>
          <p:cNvSpPr>
            <a:spLocks noGrp="1"/>
          </p:cNvSpPr>
          <p:nvPr>
            <p:ph type="sldNum" sz="quarter" idx="12"/>
          </p:nvPr>
        </p:nvSpPr>
        <p:spPr/>
        <p:txBody>
          <a:bodyPr/>
          <a:lstStyle/>
          <a:p>
            <a:fld id="{3BC67765-0982-452E-B890-BDE3A40222A8}" type="slidenum">
              <a:rPr lang="en-IN" smtClean="0"/>
              <a:t>‹#›</a:t>
            </a:fld>
            <a:endParaRPr lang="en-IN"/>
          </a:p>
        </p:txBody>
      </p:sp>
    </p:spTree>
    <p:extLst>
      <p:ext uri="{BB962C8B-B14F-4D97-AF65-F5344CB8AC3E}">
        <p14:creationId xmlns:p14="http://schemas.microsoft.com/office/powerpoint/2010/main" val="34874112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09390898-AB0D-14F8-6857-4661D7C907AA}"/>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xmlns="" id="{51BAB451-3107-C025-149B-DC76D8047BFC}"/>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xmlns="" id="{0BCCCAA7-787E-5C8C-F9D6-5D221D0BCD02}"/>
              </a:ext>
            </a:extLst>
          </p:cNvPr>
          <p:cNvSpPr>
            <a:spLocks noGrp="1"/>
          </p:cNvSpPr>
          <p:nvPr>
            <p:ph type="dt" sz="half" idx="10"/>
          </p:nvPr>
        </p:nvSpPr>
        <p:spPr/>
        <p:txBody>
          <a:bodyPr/>
          <a:lstStyle/>
          <a:p>
            <a:fld id="{F60A64C1-D551-4058-BA23-6E2A52A22DE7}" type="datetimeFigureOut">
              <a:rPr lang="en-IN" smtClean="0"/>
              <a:t>19-12-2025</a:t>
            </a:fld>
            <a:endParaRPr lang="en-IN"/>
          </a:p>
        </p:txBody>
      </p:sp>
      <p:sp>
        <p:nvSpPr>
          <p:cNvPr id="5" name="Footer Placeholder 4">
            <a:extLst>
              <a:ext uri="{FF2B5EF4-FFF2-40B4-BE49-F238E27FC236}">
                <a16:creationId xmlns:a16="http://schemas.microsoft.com/office/drawing/2014/main" xmlns="" id="{47443366-E6FA-1AA6-0D6D-A7EE5E710A86}"/>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xmlns="" id="{C8B5FC58-86CE-A341-0783-89723C1B9619}"/>
              </a:ext>
            </a:extLst>
          </p:cNvPr>
          <p:cNvSpPr>
            <a:spLocks noGrp="1"/>
          </p:cNvSpPr>
          <p:nvPr>
            <p:ph type="sldNum" sz="quarter" idx="12"/>
          </p:nvPr>
        </p:nvSpPr>
        <p:spPr/>
        <p:txBody>
          <a:bodyPr/>
          <a:lstStyle/>
          <a:p>
            <a:fld id="{3BC67765-0982-452E-B890-BDE3A40222A8}" type="slidenum">
              <a:rPr lang="en-IN" smtClean="0"/>
              <a:t>‹#›</a:t>
            </a:fld>
            <a:endParaRPr lang="en-IN"/>
          </a:p>
        </p:txBody>
      </p:sp>
    </p:spTree>
    <p:extLst>
      <p:ext uri="{BB962C8B-B14F-4D97-AF65-F5344CB8AC3E}">
        <p14:creationId xmlns:p14="http://schemas.microsoft.com/office/powerpoint/2010/main" val="111152405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F3C1F305-64E0-7159-2FDA-AD4556B006CE}"/>
              </a:ext>
            </a:extLst>
          </p:cNvPr>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IN"/>
          </a:p>
        </p:txBody>
      </p:sp>
      <p:sp>
        <p:nvSpPr>
          <p:cNvPr id="3" name="Text Placeholder 2">
            <a:extLst>
              <a:ext uri="{FF2B5EF4-FFF2-40B4-BE49-F238E27FC236}">
                <a16:creationId xmlns:a16="http://schemas.microsoft.com/office/drawing/2014/main" xmlns="" id="{3F4978EA-7772-A933-F8C7-F88A4AB96A4F}"/>
              </a:ext>
            </a:extLst>
          </p:cNvPr>
          <p:cNvSpPr>
            <a:spLocks noGrp="1"/>
          </p:cNvSpPr>
          <p:nvPr>
            <p:ph type="body" idx="1"/>
          </p:nvPr>
        </p:nvSpPr>
        <p:spPr>
          <a:xfrm>
            <a:off x="623888" y="4589464"/>
            <a:ext cx="78867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xmlns="" id="{4079505C-371C-3503-2271-D664126387E0}"/>
              </a:ext>
            </a:extLst>
          </p:cNvPr>
          <p:cNvSpPr>
            <a:spLocks noGrp="1"/>
          </p:cNvSpPr>
          <p:nvPr>
            <p:ph type="dt" sz="half" idx="10"/>
          </p:nvPr>
        </p:nvSpPr>
        <p:spPr/>
        <p:txBody>
          <a:bodyPr/>
          <a:lstStyle/>
          <a:p>
            <a:fld id="{F60A64C1-D551-4058-BA23-6E2A52A22DE7}" type="datetimeFigureOut">
              <a:rPr lang="en-IN" smtClean="0"/>
              <a:t>19-12-2025</a:t>
            </a:fld>
            <a:endParaRPr lang="en-IN"/>
          </a:p>
        </p:txBody>
      </p:sp>
      <p:sp>
        <p:nvSpPr>
          <p:cNvPr id="5" name="Footer Placeholder 4">
            <a:extLst>
              <a:ext uri="{FF2B5EF4-FFF2-40B4-BE49-F238E27FC236}">
                <a16:creationId xmlns:a16="http://schemas.microsoft.com/office/drawing/2014/main" xmlns="" id="{3D26CDC5-6A2A-DED7-5F8E-01272689CB45}"/>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xmlns="" id="{C424A75C-21D3-9DB7-90F4-FCE98E9ED109}"/>
              </a:ext>
            </a:extLst>
          </p:cNvPr>
          <p:cNvSpPr>
            <a:spLocks noGrp="1"/>
          </p:cNvSpPr>
          <p:nvPr>
            <p:ph type="sldNum" sz="quarter" idx="12"/>
          </p:nvPr>
        </p:nvSpPr>
        <p:spPr/>
        <p:txBody>
          <a:bodyPr/>
          <a:lstStyle/>
          <a:p>
            <a:fld id="{3BC67765-0982-452E-B890-BDE3A40222A8}" type="slidenum">
              <a:rPr lang="en-IN" smtClean="0"/>
              <a:t>‹#›</a:t>
            </a:fld>
            <a:endParaRPr lang="en-IN"/>
          </a:p>
        </p:txBody>
      </p:sp>
    </p:spTree>
    <p:extLst>
      <p:ext uri="{BB962C8B-B14F-4D97-AF65-F5344CB8AC3E}">
        <p14:creationId xmlns:p14="http://schemas.microsoft.com/office/powerpoint/2010/main" val="343239276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F0006CD3-C04A-5B2F-1CDE-4564FAF9B772}"/>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xmlns="" id="{E7FA2BEC-B989-803B-8D6B-EC4A679DFE44}"/>
              </a:ext>
            </a:extLst>
          </p:cNvPr>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Content Placeholder 3">
            <a:extLst>
              <a:ext uri="{FF2B5EF4-FFF2-40B4-BE49-F238E27FC236}">
                <a16:creationId xmlns:a16="http://schemas.microsoft.com/office/drawing/2014/main" xmlns="" id="{BF2AD93A-31D6-8F53-D1EB-BF99C824FF2D}"/>
              </a:ext>
            </a:extLst>
          </p:cNvPr>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Date Placeholder 4">
            <a:extLst>
              <a:ext uri="{FF2B5EF4-FFF2-40B4-BE49-F238E27FC236}">
                <a16:creationId xmlns:a16="http://schemas.microsoft.com/office/drawing/2014/main" xmlns="" id="{D943F8BD-2CC1-ED2B-60AF-B76D1DB3AD2B}"/>
              </a:ext>
            </a:extLst>
          </p:cNvPr>
          <p:cNvSpPr>
            <a:spLocks noGrp="1"/>
          </p:cNvSpPr>
          <p:nvPr>
            <p:ph type="dt" sz="half" idx="10"/>
          </p:nvPr>
        </p:nvSpPr>
        <p:spPr/>
        <p:txBody>
          <a:bodyPr/>
          <a:lstStyle/>
          <a:p>
            <a:fld id="{F60A64C1-D551-4058-BA23-6E2A52A22DE7}" type="datetimeFigureOut">
              <a:rPr lang="en-IN" smtClean="0"/>
              <a:t>19-12-2025</a:t>
            </a:fld>
            <a:endParaRPr lang="en-IN"/>
          </a:p>
        </p:txBody>
      </p:sp>
      <p:sp>
        <p:nvSpPr>
          <p:cNvPr id="6" name="Footer Placeholder 5">
            <a:extLst>
              <a:ext uri="{FF2B5EF4-FFF2-40B4-BE49-F238E27FC236}">
                <a16:creationId xmlns:a16="http://schemas.microsoft.com/office/drawing/2014/main" xmlns="" id="{C72EF3B1-38B2-4500-5408-0D2EA66A978C}"/>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xmlns="" id="{2C1716F3-7B7F-8F17-C8BA-83B9106F7B44}"/>
              </a:ext>
            </a:extLst>
          </p:cNvPr>
          <p:cNvSpPr>
            <a:spLocks noGrp="1"/>
          </p:cNvSpPr>
          <p:nvPr>
            <p:ph type="sldNum" sz="quarter" idx="12"/>
          </p:nvPr>
        </p:nvSpPr>
        <p:spPr/>
        <p:txBody>
          <a:bodyPr/>
          <a:lstStyle/>
          <a:p>
            <a:fld id="{3BC67765-0982-452E-B890-BDE3A40222A8}" type="slidenum">
              <a:rPr lang="en-IN" smtClean="0"/>
              <a:t>‹#›</a:t>
            </a:fld>
            <a:endParaRPr lang="en-IN"/>
          </a:p>
        </p:txBody>
      </p:sp>
    </p:spTree>
    <p:extLst>
      <p:ext uri="{BB962C8B-B14F-4D97-AF65-F5344CB8AC3E}">
        <p14:creationId xmlns:p14="http://schemas.microsoft.com/office/powerpoint/2010/main" val="265614042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573163AB-629D-9C99-0AFF-355B63BDA408}"/>
              </a:ext>
            </a:extLst>
          </p:cNvPr>
          <p:cNvSpPr>
            <a:spLocks noGrp="1"/>
          </p:cNvSpPr>
          <p:nvPr>
            <p:ph type="title"/>
          </p:nvPr>
        </p:nvSpPr>
        <p:spPr>
          <a:xfrm>
            <a:off x="629841" y="365126"/>
            <a:ext cx="7886700" cy="1325563"/>
          </a:xfrm>
        </p:spPr>
        <p:txBody>
          <a:bodyPr/>
          <a:lstStyle/>
          <a:p>
            <a:r>
              <a:rPr lang="en-US"/>
              <a:t>Click to edit Master title style</a:t>
            </a:r>
            <a:endParaRPr lang="en-IN"/>
          </a:p>
        </p:txBody>
      </p:sp>
      <p:sp>
        <p:nvSpPr>
          <p:cNvPr id="3" name="Text Placeholder 2">
            <a:extLst>
              <a:ext uri="{FF2B5EF4-FFF2-40B4-BE49-F238E27FC236}">
                <a16:creationId xmlns:a16="http://schemas.microsoft.com/office/drawing/2014/main" xmlns="" id="{769AF6A9-B759-93A4-C078-DEC0A9F68D28}"/>
              </a:ext>
            </a:extLst>
          </p:cNvPr>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xmlns="" id="{67342205-9DD0-6FF5-5B66-17147E448273}"/>
              </a:ext>
            </a:extLst>
          </p:cNvPr>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Text Placeholder 4">
            <a:extLst>
              <a:ext uri="{FF2B5EF4-FFF2-40B4-BE49-F238E27FC236}">
                <a16:creationId xmlns:a16="http://schemas.microsoft.com/office/drawing/2014/main" xmlns="" id="{903742E1-D56B-7C6E-677C-950D50F1D53E}"/>
              </a:ext>
            </a:extLst>
          </p:cNvPr>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xmlns="" id="{72260007-E21B-C27E-9CE4-D202E505101A}"/>
              </a:ext>
            </a:extLst>
          </p:cNvPr>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7" name="Date Placeholder 6">
            <a:extLst>
              <a:ext uri="{FF2B5EF4-FFF2-40B4-BE49-F238E27FC236}">
                <a16:creationId xmlns:a16="http://schemas.microsoft.com/office/drawing/2014/main" xmlns="" id="{A58A0AD4-7E1E-52F9-B17C-6B49C8F597FB}"/>
              </a:ext>
            </a:extLst>
          </p:cNvPr>
          <p:cNvSpPr>
            <a:spLocks noGrp="1"/>
          </p:cNvSpPr>
          <p:nvPr>
            <p:ph type="dt" sz="half" idx="10"/>
          </p:nvPr>
        </p:nvSpPr>
        <p:spPr/>
        <p:txBody>
          <a:bodyPr/>
          <a:lstStyle/>
          <a:p>
            <a:fld id="{F60A64C1-D551-4058-BA23-6E2A52A22DE7}" type="datetimeFigureOut">
              <a:rPr lang="en-IN" smtClean="0"/>
              <a:t>19-12-2025</a:t>
            </a:fld>
            <a:endParaRPr lang="en-IN"/>
          </a:p>
        </p:txBody>
      </p:sp>
      <p:sp>
        <p:nvSpPr>
          <p:cNvPr id="8" name="Footer Placeholder 7">
            <a:extLst>
              <a:ext uri="{FF2B5EF4-FFF2-40B4-BE49-F238E27FC236}">
                <a16:creationId xmlns:a16="http://schemas.microsoft.com/office/drawing/2014/main" xmlns="" id="{3EAB8592-EEF6-F64C-3E04-2D431C0E8F32}"/>
              </a:ext>
            </a:extLst>
          </p:cNvPr>
          <p:cNvSpPr>
            <a:spLocks noGrp="1"/>
          </p:cNvSpPr>
          <p:nvPr>
            <p:ph type="ftr" sz="quarter" idx="11"/>
          </p:nvPr>
        </p:nvSpPr>
        <p:spPr/>
        <p:txBody>
          <a:bodyPr/>
          <a:lstStyle/>
          <a:p>
            <a:endParaRPr lang="en-IN"/>
          </a:p>
        </p:txBody>
      </p:sp>
      <p:sp>
        <p:nvSpPr>
          <p:cNvPr id="9" name="Slide Number Placeholder 8">
            <a:extLst>
              <a:ext uri="{FF2B5EF4-FFF2-40B4-BE49-F238E27FC236}">
                <a16:creationId xmlns:a16="http://schemas.microsoft.com/office/drawing/2014/main" xmlns="" id="{939FB2BD-5F26-9D55-A9C2-8D7C4128287F}"/>
              </a:ext>
            </a:extLst>
          </p:cNvPr>
          <p:cNvSpPr>
            <a:spLocks noGrp="1"/>
          </p:cNvSpPr>
          <p:nvPr>
            <p:ph type="sldNum" sz="quarter" idx="12"/>
          </p:nvPr>
        </p:nvSpPr>
        <p:spPr/>
        <p:txBody>
          <a:bodyPr/>
          <a:lstStyle/>
          <a:p>
            <a:fld id="{3BC67765-0982-452E-B890-BDE3A40222A8}" type="slidenum">
              <a:rPr lang="en-IN" smtClean="0"/>
              <a:t>‹#›</a:t>
            </a:fld>
            <a:endParaRPr lang="en-IN"/>
          </a:p>
        </p:txBody>
      </p:sp>
    </p:spTree>
    <p:extLst>
      <p:ext uri="{BB962C8B-B14F-4D97-AF65-F5344CB8AC3E}">
        <p14:creationId xmlns:p14="http://schemas.microsoft.com/office/powerpoint/2010/main" val="8668404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B35CC8B1-6A07-19E8-7961-11439D755F02}"/>
              </a:ext>
            </a:extLst>
          </p:cNvPr>
          <p:cNvSpPr>
            <a:spLocks noGrp="1"/>
          </p:cNvSpPr>
          <p:nvPr>
            <p:ph type="title"/>
          </p:nvPr>
        </p:nvSpPr>
        <p:spPr/>
        <p:txBody>
          <a:bodyPr/>
          <a:lstStyle/>
          <a:p>
            <a:r>
              <a:rPr lang="en-US"/>
              <a:t>Click to edit Master title style</a:t>
            </a:r>
            <a:endParaRPr lang="en-IN"/>
          </a:p>
        </p:txBody>
      </p:sp>
      <p:sp>
        <p:nvSpPr>
          <p:cNvPr id="3" name="Date Placeholder 2">
            <a:extLst>
              <a:ext uri="{FF2B5EF4-FFF2-40B4-BE49-F238E27FC236}">
                <a16:creationId xmlns:a16="http://schemas.microsoft.com/office/drawing/2014/main" xmlns="" id="{4A7E7923-D4E0-0EDD-5142-9CE400CB95DD}"/>
              </a:ext>
            </a:extLst>
          </p:cNvPr>
          <p:cNvSpPr>
            <a:spLocks noGrp="1"/>
          </p:cNvSpPr>
          <p:nvPr>
            <p:ph type="dt" sz="half" idx="10"/>
          </p:nvPr>
        </p:nvSpPr>
        <p:spPr/>
        <p:txBody>
          <a:bodyPr/>
          <a:lstStyle/>
          <a:p>
            <a:fld id="{F60A64C1-D551-4058-BA23-6E2A52A22DE7}" type="datetimeFigureOut">
              <a:rPr lang="en-IN" smtClean="0"/>
              <a:t>19-12-2025</a:t>
            </a:fld>
            <a:endParaRPr lang="en-IN"/>
          </a:p>
        </p:txBody>
      </p:sp>
      <p:sp>
        <p:nvSpPr>
          <p:cNvPr id="4" name="Footer Placeholder 3">
            <a:extLst>
              <a:ext uri="{FF2B5EF4-FFF2-40B4-BE49-F238E27FC236}">
                <a16:creationId xmlns:a16="http://schemas.microsoft.com/office/drawing/2014/main" xmlns="" id="{CA33F072-8193-9F9F-9181-E3A74A650813}"/>
              </a:ext>
            </a:extLst>
          </p:cNvPr>
          <p:cNvSpPr>
            <a:spLocks noGrp="1"/>
          </p:cNvSpPr>
          <p:nvPr>
            <p:ph type="ftr" sz="quarter" idx="11"/>
          </p:nvPr>
        </p:nvSpPr>
        <p:spPr/>
        <p:txBody>
          <a:bodyPr/>
          <a:lstStyle/>
          <a:p>
            <a:endParaRPr lang="en-IN"/>
          </a:p>
        </p:txBody>
      </p:sp>
      <p:sp>
        <p:nvSpPr>
          <p:cNvPr id="5" name="Slide Number Placeholder 4">
            <a:extLst>
              <a:ext uri="{FF2B5EF4-FFF2-40B4-BE49-F238E27FC236}">
                <a16:creationId xmlns:a16="http://schemas.microsoft.com/office/drawing/2014/main" xmlns="" id="{B3A2EAA7-17AB-874B-BDFB-0008B7188E7B}"/>
              </a:ext>
            </a:extLst>
          </p:cNvPr>
          <p:cNvSpPr>
            <a:spLocks noGrp="1"/>
          </p:cNvSpPr>
          <p:nvPr>
            <p:ph type="sldNum" sz="quarter" idx="12"/>
          </p:nvPr>
        </p:nvSpPr>
        <p:spPr/>
        <p:txBody>
          <a:bodyPr/>
          <a:lstStyle/>
          <a:p>
            <a:fld id="{3BC67765-0982-452E-B890-BDE3A40222A8}" type="slidenum">
              <a:rPr lang="en-IN" smtClean="0"/>
              <a:t>‹#›</a:t>
            </a:fld>
            <a:endParaRPr lang="en-IN"/>
          </a:p>
        </p:txBody>
      </p:sp>
    </p:spTree>
    <p:extLst>
      <p:ext uri="{BB962C8B-B14F-4D97-AF65-F5344CB8AC3E}">
        <p14:creationId xmlns:p14="http://schemas.microsoft.com/office/powerpoint/2010/main" val="17586212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xmlns="" id="{F8009283-840D-0162-A01C-3FE1E9042F86}"/>
              </a:ext>
            </a:extLst>
          </p:cNvPr>
          <p:cNvSpPr>
            <a:spLocks noGrp="1"/>
          </p:cNvSpPr>
          <p:nvPr>
            <p:ph type="dt" sz="half" idx="10"/>
          </p:nvPr>
        </p:nvSpPr>
        <p:spPr/>
        <p:txBody>
          <a:bodyPr/>
          <a:lstStyle/>
          <a:p>
            <a:fld id="{F60A64C1-D551-4058-BA23-6E2A52A22DE7}" type="datetimeFigureOut">
              <a:rPr lang="en-IN" smtClean="0"/>
              <a:t>19-12-2025</a:t>
            </a:fld>
            <a:endParaRPr lang="en-IN"/>
          </a:p>
        </p:txBody>
      </p:sp>
      <p:sp>
        <p:nvSpPr>
          <p:cNvPr id="3" name="Footer Placeholder 2">
            <a:extLst>
              <a:ext uri="{FF2B5EF4-FFF2-40B4-BE49-F238E27FC236}">
                <a16:creationId xmlns:a16="http://schemas.microsoft.com/office/drawing/2014/main" xmlns="" id="{67085E85-7857-A911-18FB-1F9DB6BFABB5}"/>
              </a:ext>
            </a:extLst>
          </p:cNvPr>
          <p:cNvSpPr>
            <a:spLocks noGrp="1"/>
          </p:cNvSpPr>
          <p:nvPr>
            <p:ph type="ftr" sz="quarter" idx="11"/>
          </p:nvPr>
        </p:nvSpPr>
        <p:spPr/>
        <p:txBody>
          <a:bodyPr/>
          <a:lstStyle/>
          <a:p>
            <a:endParaRPr lang="en-IN"/>
          </a:p>
        </p:txBody>
      </p:sp>
      <p:sp>
        <p:nvSpPr>
          <p:cNvPr id="4" name="Slide Number Placeholder 3">
            <a:extLst>
              <a:ext uri="{FF2B5EF4-FFF2-40B4-BE49-F238E27FC236}">
                <a16:creationId xmlns:a16="http://schemas.microsoft.com/office/drawing/2014/main" xmlns="" id="{5E253DD2-6E75-61E9-E568-49D46D1B5678}"/>
              </a:ext>
            </a:extLst>
          </p:cNvPr>
          <p:cNvSpPr>
            <a:spLocks noGrp="1"/>
          </p:cNvSpPr>
          <p:nvPr>
            <p:ph type="sldNum" sz="quarter" idx="12"/>
          </p:nvPr>
        </p:nvSpPr>
        <p:spPr/>
        <p:txBody>
          <a:bodyPr/>
          <a:lstStyle/>
          <a:p>
            <a:fld id="{3BC67765-0982-452E-B890-BDE3A40222A8}" type="slidenum">
              <a:rPr lang="en-IN" smtClean="0"/>
              <a:t>‹#›</a:t>
            </a:fld>
            <a:endParaRPr lang="en-IN"/>
          </a:p>
        </p:txBody>
      </p:sp>
    </p:spTree>
    <p:extLst>
      <p:ext uri="{BB962C8B-B14F-4D97-AF65-F5344CB8AC3E}">
        <p14:creationId xmlns:p14="http://schemas.microsoft.com/office/powerpoint/2010/main" val="37422095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376D0120-F895-A6C2-B7AB-ABB636FB549B}"/>
              </a:ext>
            </a:extLst>
          </p:cNvPr>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IN"/>
          </a:p>
        </p:txBody>
      </p:sp>
      <p:sp>
        <p:nvSpPr>
          <p:cNvPr id="3" name="Content Placeholder 2">
            <a:extLst>
              <a:ext uri="{FF2B5EF4-FFF2-40B4-BE49-F238E27FC236}">
                <a16:creationId xmlns:a16="http://schemas.microsoft.com/office/drawing/2014/main" xmlns="" id="{80718649-60B7-890F-2759-64CFFD19DE31}"/>
              </a:ext>
            </a:extLst>
          </p:cNvPr>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Text Placeholder 3">
            <a:extLst>
              <a:ext uri="{FF2B5EF4-FFF2-40B4-BE49-F238E27FC236}">
                <a16:creationId xmlns:a16="http://schemas.microsoft.com/office/drawing/2014/main" xmlns="" id="{94553892-EFF1-68BA-9A82-F6C25AC8FD7C}"/>
              </a:ext>
            </a:extLst>
          </p:cNvPr>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xmlns="" id="{FE65FB96-965A-511A-0547-6EB3B68A0D7F}"/>
              </a:ext>
            </a:extLst>
          </p:cNvPr>
          <p:cNvSpPr>
            <a:spLocks noGrp="1"/>
          </p:cNvSpPr>
          <p:nvPr>
            <p:ph type="dt" sz="half" idx="10"/>
          </p:nvPr>
        </p:nvSpPr>
        <p:spPr/>
        <p:txBody>
          <a:bodyPr/>
          <a:lstStyle/>
          <a:p>
            <a:fld id="{F60A64C1-D551-4058-BA23-6E2A52A22DE7}" type="datetimeFigureOut">
              <a:rPr lang="en-IN" smtClean="0"/>
              <a:t>19-12-2025</a:t>
            </a:fld>
            <a:endParaRPr lang="en-IN"/>
          </a:p>
        </p:txBody>
      </p:sp>
      <p:sp>
        <p:nvSpPr>
          <p:cNvPr id="6" name="Footer Placeholder 5">
            <a:extLst>
              <a:ext uri="{FF2B5EF4-FFF2-40B4-BE49-F238E27FC236}">
                <a16:creationId xmlns:a16="http://schemas.microsoft.com/office/drawing/2014/main" xmlns="" id="{0E37D9A4-A96A-1B81-CA5E-1E1660CC957F}"/>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xmlns="" id="{EE32D301-5D92-4E7F-36F3-93927B991BA1}"/>
              </a:ext>
            </a:extLst>
          </p:cNvPr>
          <p:cNvSpPr>
            <a:spLocks noGrp="1"/>
          </p:cNvSpPr>
          <p:nvPr>
            <p:ph type="sldNum" sz="quarter" idx="12"/>
          </p:nvPr>
        </p:nvSpPr>
        <p:spPr/>
        <p:txBody>
          <a:bodyPr/>
          <a:lstStyle/>
          <a:p>
            <a:fld id="{3BC67765-0982-452E-B890-BDE3A40222A8}" type="slidenum">
              <a:rPr lang="en-IN" smtClean="0"/>
              <a:t>‹#›</a:t>
            </a:fld>
            <a:endParaRPr lang="en-IN"/>
          </a:p>
        </p:txBody>
      </p:sp>
    </p:spTree>
    <p:extLst>
      <p:ext uri="{BB962C8B-B14F-4D97-AF65-F5344CB8AC3E}">
        <p14:creationId xmlns:p14="http://schemas.microsoft.com/office/powerpoint/2010/main" val="115625277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F9AB0081-A5BD-8B51-D218-207B6BADFDFC}"/>
              </a:ext>
            </a:extLst>
          </p:cNvPr>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IN"/>
          </a:p>
        </p:txBody>
      </p:sp>
      <p:sp>
        <p:nvSpPr>
          <p:cNvPr id="3" name="Picture Placeholder 2">
            <a:extLst>
              <a:ext uri="{FF2B5EF4-FFF2-40B4-BE49-F238E27FC236}">
                <a16:creationId xmlns:a16="http://schemas.microsoft.com/office/drawing/2014/main" xmlns="" id="{C3E15B9F-4890-8C6D-61EF-C1A7965403CE}"/>
              </a:ext>
            </a:extLst>
          </p:cNvPr>
          <p:cNvSpPr>
            <a:spLocks noGrp="1"/>
          </p:cNvSpPr>
          <p:nvPr>
            <p:ph type="pic" idx="1"/>
          </p:nvPr>
        </p:nvSpPr>
        <p:spPr>
          <a:xfrm>
            <a:off x="3887391" y="987426"/>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a:extLst>
              <a:ext uri="{FF2B5EF4-FFF2-40B4-BE49-F238E27FC236}">
                <a16:creationId xmlns:a16="http://schemas.microsoft.com/office/drawing/2014/main" xmlns="" id="{C5E0A1F7-FDA3-1CF1-72B9-27F77769CBF5}"/>
              </a:ext>
            </a:extLst>
          </p:cNvPr>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xmlns="" id="{46CFA49F-BE32-BEA0-14E7-AFB185F5420B}"/>
              </a:ext>
            </a:extLst>
          </p:cNvPr>
          <p:cNvSpPr>
            <a:spLocks noGrp="1"/>
          </p:cNvSpPr>
          <p:nvPr>
            <p:ph type="dt" sz="half" idx="10"/>
          </p:nvPr>
        </p:nvSpPr>
        <p:spPr/>
        <p:txBody>
          <a:bodyPr/>
          <a:lstStyle/>
          <a:p>
            <a:fld id="{F60A64C1-D551-4058-BA23-6E2A52A22DE7}" type="datetimeFigureOut">
              <a:rPr lang="en-IN" smtClean="0"/>
              <a:t>19-12-2025</a:t>
            </a:fld>
            <a:endParaRPr lang="en-IN"/>
          </a:p>
        </p:txBody>
      </p:sp>
      <p:sp>
        <p:nvSpPr>
          <p:cNvPr id="6" name="Footer Placeholder 5">
            <a:extLst>
              <a:ext uri="{FF2B5EF4-FFF2-40B4-BE49-F238E27FC236}">
                <a16:creationId xmlns:a16="http://schemas.microsoft.com/office/drawing/2014/main" xmlns="" id="{27267E6F-BD44-04C2-0216-650462121102}"/>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xmlns="" id="{06AFA562-BB56-208D-77F4-DDF5C831D24E}"/>
              </a:ext>
            </a:extLst>
          </p:cNvPr>
          <p:cNvSpPr>
            <a:spLocks noGrp="1"/>
          </p:cNvSpPr>
          <p:nvPr>
            <p:ph type="sldNum" sz="quarter" idx="12"/>
          </p:nvPr>
        </p:nvSpPr>
        <p:spPr/>
        <p:txBody>
          <a:bodyPr/>
          <a:lstStyle/>
          <a:p>
            <a:fld id="{3BC67765-0982-452E-B890-BDE3A40222A8}" type="slidenum">
              <a:rPr lang="en-IN" smtClean="0"/>
              <a:t>‹#›</a:t>
            </a:fld>
            <a:endParaRPr lang="en-IN"/>
          </a:p>
        </p:txBody>
      </p:sp>
    </p:spTree>
    <p:extLst>
      <p:ext uri="{BB962C8B-B14F-4D97-AF65-F5344CB8AC3E}">
        <p14:creationId xmlns:p14="http://schemas.microsoft.com/office/powerpoint/2010/main" val="42533658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xmlns="" id="{157C93B1-AAE9-449E-6A5D-EB9E9DE9001B}"/>
              </a:ext>
            </a:extLst>
          </p:cNvPr>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IN"/>
          </a:p>
        </p:txBody>
      </p:sp>
      <p:sp>
        <p:nvSpPr>
          <p:cNvPr id="3" name="Text Placeholder 2">
            <a:extLst>
              <a:ext uri="{FF2B5EF4-FFF2-40B4-BE49-F238E27FC236}">
                <a16:creationId xmlns:a16="http://schemas.microsoft.com/office/drawing/2014/main" xmlns="" id="{A5CB4407-A341-D695-15AA-9451AE394800}"/>
              </a:ext>
            </a:extLst>
          </p:cNvPr>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xmlns="" id="{FBB03123-1059-7385-7D1E-F77393CFC2FB}"/>
              </a:ext>
            </a:extLst>
          </p:cNvPr>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60A64C1-D551-4058-BA23-6E2A52A22DE7}" type="datetimeFigureOut">
              <a:rPr lang="en-IN" smtClean="0"/>
              <a:t>19-12-2025</a:t>
            </a:fld>
            <a:endParaRPr lang="en-IN"/>
          </a:p>
        </p:txBody>
      </p:sp>
      <p:sp>
        <p:nvSpPr>
          <p:cNvPr id="5" name="Footer Placeholder 4">
            <a:extLst>
              <a:ext uri="{FF2B5EF4-FFF2-40B4-BE49-F238E27FC236}">
                <a16:creationId xmlns:a16="http://schemas.microsoft.com/office/drawing/2014/main" xmlns="" id="{ED3F9247-D879-6FCD-A094-6ED979E00DBA}"/>
              </a:ext>
            </a:extLst>
          </p:cNvPr>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N"/>
          </a:p>
        </p:txBody>
      </p:sp>
      <p:sp>
        <p:nvSpPr>
          <p:cNvPr id="6" name="Slide Number Placeholder 5">
            <a:extLst>
              <a:ext uri="{FF2B5EF4-FFF2-40B4-BE49-F238E27FC236}">
                <a16:creationId xmlns:a16="http://schemas.microsoft.com/office/drawing/2014/main" xmlns="" id="{C1212D48-8CB4-4872-46ED-EADAC5A45520}"/>
              </a:ext>
            </a:extLst>
          </p:cNvPr>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BC67765-0982-452E-B890-BDE3A40222A8}" type="slidenum">
              <a:rPr lang="en-IN" smtClean="0"/>
              <a:t>‹#›</a:t>
            </a:fld>
            <a:endParaRPr lang="en-IN"/>
          </a:p>
        </p:txBody>
      </p:sp>
      <p:pic>
        <p:nvPicPr>
          <p:cNvPr id="8" name="Picture 7">
            <a:extLst>
              <a:ext uri="{FF2B5EF4-FFF2-40B4-BE49-F238E27FC236}">
                <a16:creationId xmlns:a16="http://schemas.microsoft.com/office/drawing/2014/main" xmlns="" id="{C80CF4E3-6192-1C3D-B117-4C535BCFC931}"/>
              </a:ext>
            </a:extLst>
          </p:cNvPr>
          <p:cNvPicPr>
            <a:picLocks noChangeAspect="1"/>
          </p:cNvPicPr>
          <p:nvPr userDrawn="1"/>
        </p:nvPicPr>
        <p:blipFill>
          <a:blip r:embed="rId13" cstate="print">
            <a:extLst>
              <a:ext uri="{28A0092B-C50C-407E-A947-70E740481C1C}">
                <a14:useLocalDpi xmlns:a14="http://schemas.microsoft.com/office/drawing/2010/main" val="0"/>
              </a:ext>
            </a:extLst>
          </a:blip>
          <a:stretch>
            <a:fillRect/>
          </a:stretch>
        </p:blipFill>
        <p:spPr>
          <a:xfrm>
            <a:off x="7900603" y="0"/>
            <a:ext cx="1229494" cy="1082219"/>
          </a:xfrm>
          <a:prstGeom prst="rect">
            <a:avLst/>
          </a:prstGeom>
        </p:spPr>
      </p:pic>
    </p:spTree>
    <p:extLst>
      <p:ext uri="{BB962C8B-B14F-4D97-AF65-F5344CB8AC3E}">
        <p14:creationId xmlns:p14="http://schemas.microsoft.com/office/powerpoint/2010/main" val="53931925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xmlns="" id="{3DC13761-B15A-DB5C-C4FF-2290F9FD9950}"/>
              </a:ext>
            </a:extLst>
          </p:cNvPr>
          <p:cNvSpPr>
            <a:spLocks noGrp="1"/>
          </p:cNvSpPr>
          <p:nvPr>
            <p:ph type="subTitle" idx="1"/>
          </p:nvPr>
        </p:nvSpPr>
        <p:spPr>
          <a:xfrm>
            <a:off x="1008530" y="2606956"/>
            <a:ext cx="6858000" cy="1655762"/>
          </a:xfrm>
        </p:spPr>
        <p:txBody>
          <a:bodyPr>
            <a:normAutofit/>
          </a:bodyPr>
          <a:lstStyle/>
          <a:p>
            <a:r>
              <a:rPr lang="hi-IN" sz="4400" b="1" dirty="0">
                <a:latin typeface="Calibri" panose="020F0502020204030204" pitchFamily="34" charset="0"/>
                <a:ea typeface="Times New Roman" panose="02020603050405020304" pitchFamily="18" charset="0"/>
              </a:rPr>
              <a:t>प्राथमिक चिकित्सा का परिचय और सामान्य सिद्धांत</a:t>
            </a:r>
            <a:endParaRPr lang="en-US" sz="4400" b="1" dirty="0">
              <a:latin typeface="Calibri" panose="020F0502020204030204" pitchFamily="34" charset="0"/>
              <a:ea typeface="Times New Roman" panose="02020603050405020304" pitchFamily="18" charset="0"/>
              <a:cs typeface="Mangal" panose="02040503050203030202" pitchFamily="18" charset="0"/>
            </a:endParaRPr>
          </a:p>
          <a:p>
            <a:endParaRPr lang="en-IN" dirty="0"/>
          </a:p>
        </p:txBody>
      </p:sp>
      <p:sp>
        <p:nvSpPr>
          <p:cNvPr id="4" name="Title 3">
            <a:extLst>
              <a:ext uri="{FF2B5EF4-FFF2-40B4-BE49-F238E27FC236}">
                <a16:creationId xmlns:a16="http://schemas.microsoft.com/office/drawing/2014/main" xmlns="" id="{DDEA5783-E13D-7E67-464E-F7B6B0749770}"/>
              </a:ext>
            </a:extLst>
          </p:cNvPr>
          <p:cNvSpPr txBox="1">
            <a:spLocks noGrp="1"/>
          </p:cNvSpPr>
          <p:nvPr>
            <p:ph type="ctrTitle"/>
          </p:nvPr>
        </p:nvSpPr>
        <p:spPr>
          <a:xfrm>
            <a:off x="945777" y="1133923"/>
            <a:ext cx="6858000" cy="861005"/>
          </a:xfrm>
          <a:prstGeom prst="rect">
            <a:avLst/>
          </a:prstGeom>
          <a:noFill/>
        </p:spPr>
        <p:txBody>
          <a:bodyPr wrap="square" rtlCol="0">
            <a:spAutoFit/>
          </a:bodyPr>
          <a:lstStyle/>
          <a:p>
            <a:pPr algn="ctr"/>
            <a:r>
              <a:rPr lang="hi-IN" sz="5400" b="1" dirty="0">
                <a:solidFill>
                  <a:srgbClr val="FF0000"/>
                </a:solidFill>
              </a:rPr>
              <a:t>पाठ-</a:t>
            </a:r>
            <a:r>
              <a:rPr lang="en-IN" sz="5400" b="1" dirty="0">
                <a:solidFill>
                  <a:srgbClr val="FF0000"/>
                </a:solidFill>
              </a:rPr>
              <a:t>13</a:t>
            </a:r>
            <a:endParaRPr lang="en-US" sz="5400" b="1" dirty="0">
              <a:solidFill>
                <a:srgbClr val="FF0000"/>
              </a:solidFill>
            </a:endParaRPr>
          </a:p>
        </p:txBody>
      </p:sp>
      <p:sp>
        <p:nvSpPr>
          <p:cNvPr id="5" name="Title 1"/>
          <p:cNvSpPr txBox="1">
            <a:spLocks/>
          </p:cNvSpPr>
          <p:nvPr/>
        </p:nvSpPr>
        <p:spPr>
          <a:xfrm>
            <a:off x="6956612" y="5665694"/>
            <a:ext cx="1680884" cy="762000"/>
          </a:xfrm>
          <a:prstGeom prst="rect">
            <a:avLst/>
          </a:prstGeom>
        </p:spPr>
        <p:txBody>
          <a:bodyPr vert="horz" lIns="91440" tIns="45720" rIns="91440" bIns="45720" rtlCol="0" anchor="ctr">
            <a:normAutofit fontScale="40000" lnSpcReduction="20000"/>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IN" sz="4000" b="1" dirty="0" smtClean="0">
                <a:solidFill>
                  <a:srgbClr val="002060"/>
                </a:solidFill>
                <a:latin typeface="Kruti Dev 011" pitchFamily="2" charset="0"/>
                <a:cs typeface="Arial" pitchFamily="34" charset="0"/>
              </a:rPr>
              <a:t>)</a:t>
            </a:r>
            <a:r>
              <a:rPr lang="en-IN" sz="4000" b="1" dirty="0" err="1" smtClean="0">
                <a:solidFill>
                  <a:srgbClr val="002060"/>
                </a:solidFill>
                <a:latin typeface="Kruti Dev 011" pitchFamily="2" charset="0"/>
                <a:cs typeface="Arial" pitchFamily="34" charset="0"/>
              </a:rPr>
              <a:t>kjk</a:t>
            </a:r>
            <a:endParaRPr lang="en-IN" sz="4000" b="1" dirty="0" smtClean="0">
              <a:solidFill>
                <a:srgbClr val="002060"/>
              </a:solidFill>
              <a:latin typeface="Kruti Dev 011" pitchFamily="2" charset="0"/>
              <a:cs typeface="Arial" pitchFamily="34" charset="0"/>
            </a:endParaRPr>
          </a:p>
          <a:p>
            <a:r>
              <a:rPr lang="en-IN" sz="4000" b="1" dirty="0" smtClean="0">
                <a:solidFill>
                  <a:srgbClr val="002060"/>
                </a:solidFill>
                <a:latin typeface="Kruti Dev 011" pitchFamily="2" charset="0"/>
                <a:cs typeface="Arial" pitchFamily="34" charset="0"/>
              </a:rPr>
              <a:t>fu0@QkekZ0</a:t>
            </a:r>
          </a:p>
          <a:p>
            <a:r>
              <a:rPr lang="en-US" sz="4000" b="1" dirty="0" err="1" smtClean="0">
                <a:solidFill>
                  <a:srgbClr val="002060"/>
                </a:solidFill>
                <a:latin typeface="Kruti Dev 011" pitchFamily="2" charset="0"/>
                <a:cs typeface="Arial" pitchFamily="34" charset="0"/>
              </a:rPr>
              <a:t>ftrsanz</a:t>
            </a:r>
            <a:r>
              <a:rPr lang="en-US" sz="4000" b="1" dirty="0" smtClean="0">
                <a:solidFill>
                  <a:srgbClr val="002060"/>
                </a:solidFill>
                <a:latin typeface="Kruti Dev 011" pitchFamily="2" charset="0"/>
                <a:cs typeface="Arial" pitchFamily="34" charset="0"/>
              </a:rPr>
              <a:t> flag ;</a:t>
            </a:r>
            <a:r>
              <a:rPr lang="en-US" sz="4000" b="1" dirty="0" err="1" smtClean="0">
                <a:solidFill>
                  <a:srgbClr val="002060"/>
                </a:solidFill>
                <a:latin typeface="Kruti Dev 011" pitchFamily="2" charset="0"/>
                <a:cs typeface="Arial" pitchFamily="34" charset="0"/>
              </a:rPr>
              <a:t>kno</a:t>
            </a:r>
            <a:endParaRPr lang="en-US" sz="4000" b="1" dirty="0">
              <a:solidFill>
                <a:srgbClr val="002060"/>
              </a:solidFill>
              <a:latin typeface="Kruti Dev 011" pitchFamily="2" charset="0"/>
              <a:cs typeface="Arial" pitchFamily="34" charset="0"/>
            </a:endParaRPr>
          </a:p>
        </p:txBody>
      </p:sp>
    </p:spTree>
    <p:extLst>
      <p:ext uri="{BB962C8B-B14F-4D97-AF65-F5344CB8AC3E}">
        <p14:creationId xmlns:p14="http://schemas.microsoft.com/office/powerpoint/2010/main" val="410542758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6DEEF5E6-6D16-137F-C4DE-F1388D10817E}"/>
              </a:ext>
            </a:extLst>
          </p:cNvPr>
          <p:cNvSpPr txBox="1"/>
          <p:nvPr/>
        </p:nvSpPr>
        <p:spPr>
          <a:xfrm>
            <a:off x="526570" y="1123751"/>
            <a:ext cx="8375869" cy="5550237"/>
          </a:xfrm>
          <a:prstGeom prst="rect">
            <a:avLst/>
          </a:prstGeom>
          <a:noFill/>
        </p:spPr>
        <p:txBody>
          <a:bodyPr wrap="square">
            <a:spAutoFit/>
          </a:bodyPr>
          <a:lstStyle/>
          <a:p>
            <a:pPr marL="342900" lvl="0" indent="-342900">
              <a:spcAft>
                <a:spcPts val="1000"/>
              </a:spcAft>
              <a:buFont typeface="Wingdings" panose="05000000000000000000" pitchFamily="2" charset="2"/>
              <a:buChar char=""/>
            </a:pPr>
            <a:r>
              <a:rPr lang="hi-IN" sz="2400" dirty="0">
                <a:ea typeface="Times New Roman" panose="02020603050405020304" pitchFamily="18" charset="0"/>
              </a:rPr>
              <a:t>स्वयं, अन्य प्राथमिक उपचारकर्ताओं, रोगी और आसपास खड़े लोगों की सुरक्षा</a:t>
            </a:r>
          </a:p>
          <a:p>
            <a:pPr marL="342900" lvl="0" indent="-342900">
              <a:spcAft>
                <a:spcPts val="1000"/>
              </a:spcAft>
              <a:buFont typeface="Wingdings" panose="05000000000000000000" pitchFamily="2" charset="2"/>
              <a:buChar char=""/>
            </a:pPr>
            <a:r>
              <a:rPr lang="hi-IN" sz="2400" dirty="0">
                <a:ea typeface="Times New Roman" panose="02020603050405020304" pitchFamily="18" charset="0"/>
              </a:rPr>
              <a:t>रोगी तक पहुँच प्राप्त करें</a:t>
            </a:r>
          </a:p>
          <a:p>
            <a:pPr marL="342900" lvl="0" indent="-342900">
              <a:spcAft>
                <a:spcPts val="1000"/>
              </a:spcAft>
              <a:buFont typeface="Wingdings" panose="05000000000000000000" pitchFamily="2" charset="2"/>
              <a:buChar char=""/>
            </a:pPr>
            <a:r>
              <a:rPr lang="hi-IN" sz="2400" dirty="0">
                <a:ea typeface="Times New Roman" panose="02020603050405020304" pitchFamily="18" charset="0"/>
              </a:rPr>
              <a:t>जीवन के लिए ख़तरा पैदा करने वाले कारकों की पहचान करने के लिए रोगी का आकलन करें</a:t>
            </a:r>
          </a:p>
          <a:p>
            <a:pPr marL="342900" lvl="0" indent="-342900">
              <a:spcAft>
                <a:spcPts val="1000"/>
              </a:spcAft>
              <a:buFont typeface="Wingdings" panose="05000000000000000000" pitchFamily="2" charset="2"/>
              <a:buChar char=""/>
            </a:pPr>
            <a:r>
              <a:rPr lang="hi-IN" sz="2400" dirty="0">
                <a:ea typeface="Times New Roman" panose="02020603050405020304" pitchFamily="18" charset="0"/>
              </a:rPr>
              <a:t>अन्य आपातकालीन चिकित्सा सेवाओं को सूचित करें</a:t>
            </a:r>
          </a:p>
          <a:p>
            <a:pPr marL="342900" lvl="0" indent="-342900">
              <a:spcAft>
                <a:spcPts val="1000"/>
              </a:spcAft>
              <a:buFont typeface="Wingdings" panose="05000000000000000000" pitchFamily="2" charset="2"/>
              <a:buChar char=""/>
            </a:pPr>
            <a:r>
              <a:rPr lang="hi-IN" sz="2400" dirty="0">
                <a:ea typeface="Times New Roman" panose="02020603050405020304" pitchFamily="18" charset="0"/>
              </a:rPr>
              <a:t>मूल्यांकन निष्कर्षों के आधार पर देखभाल प्रदान करें</a:t>
            </a:r>
          </a:p>
          <a:p>
            <a:pPr marL="342900" lvl="0" indent="-342900">
              <a:spcAft>
                <a:spcPts val="1000"/>
              </a:spcAft>
              <a:buFont typeface="Wingdings" panose="05000000000000000000" pitchFamily="2" charset="2"/>
              <a:buChar char=""/>
            </a:pPr>
            <a:r>
              <a:rPr lang="hi-IN" sz="2400" dirty="0">
                <a:ea typeface="Times New Roman" panose="02020603050405020304" pitchFamily="18" charset="0"/>
              </a:rPr>
              <a:t>अन्य प्राथमिक उपचारकर्ताओं की सहायता और समन्वय करें</a:t>
            </a:r>
          </a:p>
          <a:p>
            <a:pPr marL="342900" lvl="0" indent="-342900">
              <a:spcAft>
                <a:spcPts val="1000"/>
              </a:spcAft>
              <a:buFont typeface="Wingdings" panose="05000000000000000000" pitchFamily="2" charset="2"/>
              <a:buChar char=""/>
            </a:pPr>
            <a:r>
              <a:rPr lang="hi-IN" sz="2400" dirty="0">
                <a:ea typeface="Times New Roman" panose="02020603050405020304" pitchFamily="18" charset="0"/>
              </a:rPr>
              <a:t>रिकॉर्ड रखने में भाग लें</a:t>
            </a:r>
          </a:p>
          <a:p>
            <a:pPr marL="342900" lvl="0" indent="-342900">
              <a:spcAft>
                <a:spcPts val="1000"/>
              </a:spcAft>
              <a:buFont typeface="Wingdings" panose="05000000000000000000" pitchFamily="2" charset="2"/>
              <a:buChar char=""/>
            </a:pPr>
            <a:r>
              <a:rPr lang="hi-IN" sz="2400" dirty="0">
                <a:ea typeface="Times New Roman" panose="02020603050405020304" pitchFamily="18" charset="0"/>
              </a:rPr>
              <a:t>अन्य सार्वजनिक सुरक्षा कर्मचारियों के साथ संपर्क अधिकारी के रूप में कार्य करें</a:t>
            </a:r>
          </a:p>
          <a:p>
            <a:pPr marL="342900" lvl="0" indent="-342900">
              <a:spcAft>
                <a:spcPts val="1000"/>
              </a:spcAft>
              <a:buFont typeface="Wingdings" panose="05000000000000000000" pitchFamily="2" charset="2"/>
              <a:buChar char=""/>
            </a:pPr>
            <a:r>
              <a:rPr lang="hi-IN" sz="2400" dirty="0">
                <a:ea typeface="Times New Roman" panose="02020603050405020304" pitchFamily="18" charset="0"/>
              </a:rPr>
              <a:t>रोगी को आवागमन और परिवहन के लिए तैयार करें</a:t>
            </a:r>
            <a:endParaRPr lang="en-IN" sz="1600" dirty="0">
              <a:effectLst/>
              <a:latin typeface="Calibri" panose="020F0502020204030204" pitchFamily="34" charset="0"/>
              <a:ea typeface="Times New Roman" panose="02020603050405020304" pitchFamily="18" charset="0"/>
              <a:cs typeface="Mangal" panose="02040503050203030202" pitchFamily="18" charset="0"/>
            </a:endParaRPr>
          </a:p>
        </p:txBody>
      </p:sp>
      <p:sp>
        <p:nvSpPr>
          <p:cNvPr id="2" name="TextBox 1"/>
          <p:cNvSpPr txBox="1"/>
          <p:nvPr/>
        </p:nvSpPr>
        <p:spPr>
          <a:xfrm>
            <a:off x="2872596" y="198420"/>
            <a:ext cx="5657318" cy="640175"/>
          </a:xfrm>
          <a:prstGeom prst="rect">
            <a:avLst/>
          </a:prstGeom>
          <a:noFill/>
        </p:spPr>
        <p:txBody>
          <a:bodyPr wrap="none" rtlCol="0">
            <a:spAutoFit/>
          </a:bodyPr>
          <a:lstStyle/>
          <a:p>
            <a:pPr>
              <a:lnSpc>
                <a:spcPct val="115000"/>
              </a:lnSpc>
              <a:spcAft>
                <a:spcPts val="1000"/>
              </a:spcAft>
            </a:pPr>
            <a:r>
              <a:rPr lang="hi-IN" sz="3200" b="1" u="sng" dirty="0">
                <a:solidFill>
                  <a:srgbClr val="FF0000"/>
                </a:solidFill>
                <a:latin typeface="Calibri" panose="020F0502020204030204" pitchFamily="34" charset="0"/>
                <a:ea typeface="Times New Roman" panose="02020603050405020304" pitchFamily="18" charset="0"/>
              </a:rPr>
              <a:t>प्राथमिक उपचारकर्ता के कर्तव्य</a:t>
            </a:r>
            <a:r>
              <a:rPr lang="en-US" sz="3200" b="1" dirty="0">
                <a:solidFill>
                  <a:srgbClr val="FF0000"/>
                </a:solidFill>
                <a:latin typeface="Calibri" panose="020F0502020204030204" pitchFamily="34" charset="0"/>
                <a:ea typeface="Times New Roman" panose="02020603050405020304" pitchFamily="18" charset="0"/>
                <a:cs typeface="Mangal" panose="02040503050203030202" pitchFamily="18" charset="0"/>
              </a:rPr>
              <a:t>:</a:t>
            </a:r>
            <a:endParaRPr lang="en-IN" sz="3200" dirty="0">
              <a:solidFill>
                <a:srgbClr val="FF0000"/>
              </a:solidFill>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50754456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AC3C52F5-1758-43A6-DDDA-BAA747FCE911}"/>
              </a:ext>
            </a:extLst>
          </p:cNvPr>
          <p:cNvSpPr txBox="1"/>
          <p:nvPr/>
        </p:nvSpPr>
        <p:spPr>
          <a:xfrm>
            <a:off x="608133" y="643744"/>
            <a:ext cx="8074325" cy="8586005"/>
          </a:xfrm>
          <a:prstGeom prst="rect">
            <a:avLst/>
          </a:prstGeom>
          <a:noFill/>
        </p:spPr>
        <p:txBody>
          <a:bodyPr wrap="square">
            <a:spAutoFit/>
          </a:bodyPr>
          <a:lstStyle/>
          <a:p>
            <a:pPr marL="243840">
              <a:lnSpc>
                <a:spcPct val="115000"/>
              </a:lnSpc>
              <a:spcBef>
                <a:spcPts val="270"/>
              </a:spcBef>
              <a:spcAft>
                <a:spcPts val="0"/>
              </a:spcAft>
            </a:pPr>
            <a:r>
              <a:rPr lang="hi-IN" sz="2400" b="1" dirty="0">
                <a:solidFill>
                  <a:srgbClr val="FF0000"/>
                </a:solidFill>
                <a:latin typeface="Calibri" panose="020F0502020204030204" pitchFamily="34" charset="0"/>
                <a:ea typeface="Times New Roman" panose="02020603050405020304" pitchFamily="18" charset="0"/>
              </a:rPr>
              <a:t>प्राथमिक चिकित्सा किट</a:t>
            </a:r>
            <a:endParaRPr lang="en-US" sz="2400" b="1" dirty="0">
              <a:solidFill>
                <a:srgbClr val="FF0000"/>
              </a:solidFill>
              <a:effectLst/>
              <a:latin typeface="Calibri" panose="020F0502020204030204" pitchFamily="34" charset="0"/>
              <a:ea typeface="Times New Roman" panose="02020603050405020304" pitchFamily="18" charset="0"/>
              <a:cs typeface="Mangal" panose="02040503050203030202" pitchFamily="18" charset="0"/>
            </a:endParaRPr>
          </a:p>
          <a:p>
            <a:pPr marL="243840">
              <a:lnSpc>
                <a:spcPct val="115000"/>
              </a:lnSpc>
              <a:spcBef>
                <a:spcPts val="270"/>
              </a:spcBef>
            </a:pPr>
            <a:r>
              <a:rPr lang="hi-IN" sz="2400" dirty="0">
                <a:solidFill>
                  <a:srgbClr val="231F20"/>
                </a:solidFill>
                <a:latin typeface="Calibri" panose="020F0502020204030204" pitchFamily="34" charset="0"/>
                <a:ea typeface="Times New Roman" panose="02020603050405020304" pitchFamily="18" charset="0"/>
              </a:rPr>
              <a:t>अपने घर, कार और कार्यस्थल पर एक अच्छी तरह से भरा हुआ और नियमित रूप से निरीक्षण किया हुआ प्राथमिक चिकित्सा किट रखें</a:t>
            </a:r>
            <a:endParaRPr lang="en-US" sz="2400" dirty="0">
              <a:solidFill>
                <a:srgbClr val="231F20"/>
              </a:solidFill>
              <a:effectLst/>
              <a:latin typeface="Calibri" panose="020F0502020204030204" pitchFamily="34" charset="0"/>
              <a:ea typeface="Times New Roman" panose="02020603050405020304" pitchFamily="18" charset="0"/>
              <a:cs typeface="Mangal" panose="02040503050203030202" pitchFamily="18" charset="0"/>
            </a:endParaRPr>
          </a:p>
          <a:p>
            <a:pPr marL="243840">
              <a:lnSpc>
                <a:spcPct val="115000"/>
              </a:lnSpc>
              <a:spcBef>
                <a:spcPts val="270"/>
              </a:spcBef>
            </a:pPr>
            <a:endParaRPr lang="en-IN" sz="1800" dirty="0">
              <a:effectLst/>
              <a:latin typeface="Calibri" panose="020F0502020204030204" pitchFamily="34" charset="0"/>
              <a:ea typeface="Times New Roman" panose="02020603050405020304" pitchFamily="18" charset="0"/>
              <a:cs typeface="Mangal" panose="02040503050203030202" pitchFamily="18" charset="0"/>
            </a:endParaRPr>
          </a:p>
          <a:p>
            <a:pPr marL="243840">
              <a:lnSpc>
                <a:spcPct val="115000"/>
              </a:lnSpc>
              <a:spcBef>
                <a:spcPts val="270"/>
              </a:spcBef>
              <a:spcAft>
                <a:spcPts val="0"/>
              </a:spcAft>
            </a:pPr>
            <a:r>
              <a:rPr lang="en-US" b="1" dirty="0">
                <a:solidFill>
                  <a:srgbClr val="FF0000"/>
                </a:solidFill>
                <a:latin typeface="Calibri" panose="020F0502020204030204" pitchFamily="34" charset="0"/>
                <a:ea typeface="Times New Roman" panose="02020603050405020304" pitchFamily="18" charset="0"/>
                <a:cs typeface="Mangal" panose="02040503050203030202" pitchFamily="18" charset="0"/>
              </a:rPr>
              <a:t> </a:t>
            </a:r>
            <a:endParaRPr lang="en-US" sz="1800" b="1" dirty="0">
              <a:solidFill>
                <a:srgbClr val="FF0000"/>
              </a:solidFill>
              <a:effectLst/>
              <a:latin typeface="Calibri" panose="020F0502020204030204" pitchFamily="34" charset="0"/>
              <a:ea typeface="Times New Roman" panose="02020603050405020304" pitchFamily="18" charset="0"/>
              <a:cs typeface="Mangal" panose="02040503050203030202" pitchFamily="18" charset="0"/>
            </a:endParaRPr>
          </a:p>
          <a:p>
            <a:pPr marL="243840">
              <a:lnSpc>
                <a:spcPct val="115000"/>
              </a:lnSpc>
              <a:spcBef>
                <a:spcPts val="270"/>
              </a:spcBef>
              <a:spcAft>
                <a:spcPts val="0"/>
              </a:spcAft>
            </a:pPr>
            <a:endParaRPr lang="en-US" b="1" dirty="0">
              <a:solidFill>
                <a:srgbClr val="FF0000"/>
              </a:solidFill>
              <a:latin typeface="Calibri" panose="020F0502020204030204" pitchFamily="34" charset="0"/>
              <a:ea typeface="Times New Roman" panose="02020603050405020304" pitchFamily="18" charset="0"/>
              <a:cs typeface="Mangal" panose="02040503050203030202" pitchFamily="18" charset="0"/>
            </a:endParaRPr>
          </a:p>
          <a:p>
            <a:pPr marL="243840">
              <a:lnSpc>
                <a:spcPct val="115000"/>
              </a:lnSpc>
              <a:spcBef>
                <a:spcPts val="270"/>
              </a:spcBef>
              <a:spcAft>
                <a:spcPts val="0"/>
              </a:spcAft>
            </a:pPr>
            <a:endParaRPr lang="en-US" sz="1800" b="1" dirty="0">
              <a:solidFill>
                <a:srgbClr val="FF0000"/>
              </a:solidFill>
              <a:effectLst/>
              <a:latin typeface="Calibri" panose="020F0502020204030204" pitchFamily="34" charset="0"/>
              <a:ea typeface="Times New Roman" panose="02020603050405020304" pitchFamily="18" charset="0"/>
              <a:cs typeface="Mangal" panose="02040503050203030202" pitchFamily="18" charset="0"/>
            </a:endParaRPr>
          </a:p>
          <a:p>
            <a:pPr marL="243840">
              <a:lnSpc>
                <a:spcPct val="115000"/>
              </a:lnSpc>
              <a:spcBef>
                <a:spcPts val="270"/>
              </a:spcBef>
              <a:spcAft>
                <a:spcPts val="0"/>
              </a:spcAft>
            </a:pPr>
            <a:endParaRPr lang="en-US" b="1" dirty="0">
              <a:solidFill>
                <a:srgbClr val="FF0000"/>
              </a:solidFill>
              <a:latin typeface="Calibri" panose="020F0502020204030204" pitchFamily="34" charset="0"/>
              <a:ea typeface="Times New Roman" panose="02020603050405020304" pitchFamily="18" charset="0"/>
              <a:cs typeface="Mangal" panose="02040503050203030202" pitchFamily="18" charset="0"/>
            </a:endParaRPr>
          </a:p>
          <a:p>
            <a:pPr marL="243840">
              <a:lnSpc>
                <a:spcPct val="115000"/>
              </a:lnSpc>
              <a:spcBef>
                <a:spcPts val="270"/>
              </a:spcBef>
              <a:spcAft>
                <a:spcPts val="0"/>
              </a:spcAft>
            </a:pPr>
            <a:endParaRPr lang="en-US" sz="1800" b="1" dirty="0">
              <a:solidFill>
                <a:srgbClr val="FF0000"/>
              </a:solidFill>
              <a:effectLst/>
              <a:latin typeface="Calibri" panose="020F0502020204030204" pitchFamily="34" charset="0"/>
              <a:ea typeface="Times New Roman" panose="02020603050405020304" pitchFamily="18" charset="0"/>
              <a:cs typeface="Mangal" panose="02040503050203030202" pitchFamily="18" charset="0"/>
            </a:endParaRPr>
          </a:p>
          <a:p>
            <a:pPr marL="243840">
              <a:lnSpc>
                <a:spcPct val="115000"/>
              </a:lnSpc>
              <a:spcBef>
                <a:spcPts val="270"/>
              </a:spcBef>
              <a:spcAft>
                <a:spcPts val="0"/>
              </a:spcAft>
            </a:pPr>
            <a:endParaRPr lang="en-US" b="1" dirty="0">
              <a:solidFill>
                <a:srgbClr val="FF0000"/>
              </a:solidFill>
              <a:latin typeface="Calibri" panose="020F0502020204030204" pitchFamily="34" charset="0"/>
              <a:ea typeface="Times New Roman" panose="02020603050405020304" pitchFamily="18" charset="0"/>
              <a:cs typeface="Mangal" panose="02040503050203030202" pitchFamily="18" charset="0"/>
            </a:endParaRPr>
          </a:p>
          <a:p>
            <a:pPr marL="243840">
              <a:lnSpc>
                <a:spcPct val="115000"/>
              </a:lnSpc>
              <a:spcBef>
                <a:spcPts val="270"/>
              </a:spcBef>
              <a:spcAft>
                <a:spcPts val="0"/>
              </a:spcAft>
            </a:pPr>
            <a:endParaRPr lang="en-US" sz="1800" b="1" dirty="0">
              <a:solidFill>
                <a:srgbClr val="FF0000"/>
              </a:solidFill>
              <a:effectLst/>
              <a:latin typeface="Calibri" panose="020F0502020204030204" pitchFamily="34" charset="0"/>
              <a:ea typeface="Times New Roman" panose="02020603050405020304" pitchFamily="18" charset="0"/>
              <a:cs typeface="Mangal" panose="02040503050203030202" pitchFamily="18" charset="0"/>
            </a:endParaRPr>
          </a:p>
          <a:p>
            <a:pPr marL="243840">
              <a:lnSpc>
                <a:spcPct val="115000"/>
              </a:lnSpc>
              <a:spcBef>
                <a:spcPts val="270"/>
              </a:spcBef>
              <a:spcAft>
                <a:spcPts val="0"/>
              </a:spcAft>
            </a:pPr>
            <a:endParaRPr lang="en-US" b="1" dirty="0">
              <a:solidFill>
                <a:srgbClr val="FF0000"/>
              </a:solidFill>
              <a:latin typeface="Calibri" panose="020F0502020204030204" pitchFamily="34" charset="0"/>
              <a:ea typeface="Times New Roman" panose="02020603050405020304" pitchFamily="18" charset="0"/>
              <a:cs typeface="Mangal" panose="02040503050203030202" pitchFamily="18" charset="0"/>
            </a:endParaRPr>
          </a:p>
          <a:p>
            <a:pPr marL="243840">
              <a:lnSpc>
                <a:spcPct val="115000"/>
              </a:lnSpc>
              <a:spcBef>
                <a:spcPts val="270"/>
              </a:spcBef>
              <a:spcAft>
                <a:spcPts val="0"/>
              </a:spcAft>
            </a:pPr>
            <a:endParaRPr lang="en-US" sz="1800" b="1" dirty="0">
              <a:solidFill>
                <a:srgbClr val="FF0000"/>
              </a:solidFill>
              <a:effectLst/>
              <a:latin typeface="Calibri" panose="020F0502020204030204" pitchFamily="34" charset="0"/>
              <a:ea typeface="Times New Roman" panose="02020603050405020304" pitchFamily="18" charset="0"/>
              <a:cs typeface="Mangal" panose="02040503050203030202" pitchFamily="18" charset="0"/>
            </a:endParaRPr>
          </a:p>
          <a:p>
            <a:pPr marL="243840">
              <a:lnSpc>
                <a:spcPct val="115000"/>
              </a:lnSpc>
              <a:spcBef>
                <a:spcPts val="270"/>
              </a:spcBef>
              <a:spcAft>
                <a:spcPts val="0"/>
              </a:spcAft>
            </a:pPr>
            <a:endParaRPr lang="en-US" b="1" dirty="0">
              <a:solidFill>
                <a:srgbClr val="FF0000"/>
              </a:solidFill>
              <a:latin typeface="Calibri" panose="020F0502020204030204" pitchFamily="34" charset="0"/>
              <a:ea typeface="Times New Roman" panose="02020603050405020304" pitchFamily="18" charset="0"/>
              <a:cs typeface="Mangal" panose="02040503050203030202" pitchFamily="18" charset="0"/>
            </a:endParaRPr>
          </a:p>
          <a:p>
            <a:pPr marL="243840">
              <a:lnSpc>
                <a:spcPct val="115000"/>
              </a:lnSpc>
              <a:spcBef>
                <a:spcPts val="270"/>
              </a:spcBef>
              <a:spcAft>
                <a:spcPts val="0"/>
              </a:spcAft>
            </a:pPr>
            <a:endParaRPr lang="en-US" sz="1800" b="1" dirty="0">
              <a:solidFill>
                <a:srgbClr val="FF0000"/>
              </a:solidFill>
              <a:effectLst/>
              <a:latin typeface="Calibri" panose="020F0502020204030204" pitchFamily="34" charset="0"/>
              <a:ea typeface="Times New Roman" panose="02020603050405020304" pitchFamily="18" charset="0"/>
              <a:cs typeface="Mangal" panose="02040503050203030202" pitchFamily="18" charset="0"/>
            </a:endParaRPr>
          </a:p>
          <a:p>
            <a:pPr marL="243840">
              <a:lnSpc>
                <a:spcPct val="115000"/>
              </a:lnSpc>
              <a:spcBef>
                <a:spcPts val="270"/>
              </a:spcBef>
              <a:spcAft>
                <a:spcPts val="0"/>
              </a:spcAft>
            </a:pPr>
            <a:endParaRPr lang="en-US" b="1" dirty="0">
              <a:solidFill>
                <a:srgbClr val="FF0000"/>
              </a:solidFill>
              <a:latin typeface="Calibri" panose="020F0502020204030204" pitchFamily="34" charset="0"/>
              <a:ea typeface="Times New Roman" panose="02020603050405020304" pitchFamily="18" charset="0"/>
              <a:cs typeface="Mangal" panose="02040503050203030202" pitchFamily="18" charset="0"/>
            </a:endParaRPr>
          </a:p>
          <a:p>
            <a:pPr marL="243840">
              <a:lnSpc>
                <a:spcPct val="115000"/>
              </a:lnSpc>
              <a:spcBef>
                <a:spcPts val="270"/>
              </a:spcBef>
              <a:spcAft>
                <a:spcPts val="0"/>
              </a:spcAft>
            </a:pPr>
            <a:endParaRPr lang="en-US" sz="1800" b="1" dirty="0">
              <a:solidFill>
                <a:srgbClr val="FF0000"/>
              </a:solidFill>
              <a:effectLst/>
              <a:latin typeface="Calibri" panose="020F0502020204030204" pitchFamily="34" charset="0"/>
              <a:ea typeface="Times New Roman" panose="02020603050405020304" pitchFamily="18" charset="0"/>
              <a:cs typeface="Mangal" panose="02040503050203030202" pitchFamily="18" charset="0"/>
            </a:endParaRPr>
          </a:p>
          <a:p>
            <a:pPr marL="243840">
              <a:lnSpc>
                <a:spcPct val="115000"/>
              </a:lnSpc>
              <a:spcBef>
                <a:spcPts val="270"/>
              </a:spcBef>
              <a:spcAft>
                <a:spcPts val="0"/>
              </a:spcAft>
            </a:pPr>
            <a:endParaRPr lang="en-US" b="1" dirty="0">
              <a:solidFill>
                <a:srgbClr val="FF0000"/>
              </a:solidFill>
              <a:latin typeface="Calibri" panose="020F0502020204030204" pitchFamily="34" charset="0"/>
              <a:ea typeface="Times New Roman" panose="02020603050405020304" pitchFamily="18" charset="0"/>
              <a:cs typeface="Mangal" panose="02040503050203030202" pitchFamily="18" charset="0"/>
            </a:endParaRPr>
          </a:p>
          <a:p>
            <a:pPr marL="243840">
              <a:lnSpc>
                <a:spcPct val="115000"/>
              </a:lnSpc>
              <a:spcBef>
                <a:spcPts val="270"/>
              </a:spcBef>
              <a:spcAft>
                <a:spcPts val="0"/>
              </a:spcAft>
            </a:pPr>
            <a:endParaRPr lang="en-US" sz="1800" b="1" dirty="0">
              <a:solidFill>
                <a:srgbClr val="FF0000"/>
              </a:solidFill>
              <a:effectLst/>
              <a:latin typeface="Calibri" panose="020F0502020204030204" pitchFamily="34" charset="0"/>
              <a:ea typeface="Times New Roman" panose="02020603050405020304" pitchFamily="18" charset="0"/>
              <a:cs typeface="Mangal" panose="02040503050203030202" pitchFamily="18" charset="0"/>
            </a:endParaRPr>
          </a:p>
          <a:p>
            <a:pPr marL="243840">
              <a:lnSpc>
                <a:spcPct val="115000"/>
              </a:lnSpc>
              <a:spcBef>
                <a:spcPts val="270"/>
              </a:spcBef>
              <a:spcAft>
                <a:spcPts val="0"/>
              </a:spcAft>
            </a:pPr>
            <a:endParaRPr lang="en-US" b="1" dirty="0">
              <a:solidFill>
                <a:srgbClr val="FF0000"/>
              </a:solidFill>
              <a:latin typeface="Calibri" panose="020F0502020204030204" pitchFamily="34" charset="0"/>
              <a:ea typeface="Times New Roman" panose="02020603050405020304" pitchFamily="18" charset="0"/>
              <a:cs typeface="Mangal" panose="02040503050203030202" pitchFamily="18" charset="0"/>
            </a:endParaRPr>
          </a:p>
          <a:p>
            <a:pPr marL="243840">
              <a:lnSpc>
                <a:spcPct val="115000"/>
              </a:lnSpc>
              <a:spcBef>
                <a:spcPts val="270"/>
              </a:spcBef>
              <a:spcAft>
                <a:spcPts val="0"/>
              </a:spcAft>
            </a:pPr>
            <a:endParaRPr lang="en-US" sz="1800" b="1" dirty="0">
              <a:solidFill>
                <a:srgbClr val="FF0000"/>
              </a:solidFill>
              <a:effectLst/>
              <a:latin typeface="Calibri" panose="020F0502020204030204" pitchFamily="34" charset="0"/>
              <a:ea typeface="Times New Roman" panose="02020603050405020304" pitchFamily="18" charset="0"/>
              <a:cs typeface="Mangal" panose="02040503050203030202" pitchFamily="18" charset="0"/>
            </a:endParaRPr>
          </a:p>
          <a:p>
            <a:pPr marL="243840">
              <a:lnSpc>
                <a:spcPct val="115000"/>
              </a:lnSpc>
              <a:spcBef>
                <a:spcPts val="270"/>
              </a:spcBef>
              <a:spcAft>
                <a:spcPts val="0"/>
              </a:spcAft>
            </a:pPr>
            <a:endParaRPr lang="en-IN" sz="1800" b="1" dirty="0">
              <a:solidFill>
                <a:srgbClr val="243F60"/>
              </a:solidFill>
              <a:effectLst/>
              <a:latin typeface="Cambria" panose="02040503050406030204" pitchFamily="18" charset="0"/>
              <a:ea typeface="Times New Roman" panose="02020603050405020304" pitchFamily="18" charset="0"/>
              <a:cs typeface="Mangal" panose="02040503050203030202" pitchFamily="18" charset="0"/>
            </a:endParaRPr>
          </a:p>
        </p:txBody>
      </p:sp>
      <p:pic>
        <p:nvPicPr>
          <p:cNvPr id="4" name="image20.png">
            <a:extLst>
              <a:ext uri="{FF2B5EF4-FFF2-40B4-BE49-F238E27FC236}">
                <a16:creationId xmlns:a16="http://schemas.microsoft.com/office/drawing/2014/main" xmlns="" id="{D842DA64-0205-29FE-E815-6A7924DE3625}"/>
              </a:ext>
            </a:extLst>
          </p:cNvPr>
          <p:cNvPicPr>
            <a:picLocks noChangeAspect="1"/>
          </p:cNvPicPr>
          <p:nvPr/>
        </p:nvPicPr>
        <p:blipFill>
          <a:blip r:embed="rId2" cstate="print"/>
          <a:stretch>
            <a:fillRect/>
          </a:stretch>
        </p:blipFill>
        <p:spPr>
          <a:xfrm>
            <a:off x="1139984" y="2212186"/>
            <a:ext cx="7395883" cy="4867487"/>
          </a:xfrm>
          <a:prstGeom prst="rect">
            <a:avLst/>
          </a:prstGeom>
        </p:spPr>
      </p:pic>
      <p:sp>
        <p:nvSpPr>
          <p:cNvPr id="2" name="TextBox 1"/>
          <p:cNvSpPr txBox="1"/>
          <p:nvPr/>
        </p:nvSpPr>
        <p:spPr>
          <a:xfrm>
            <a:off x="3073160" y="138050"/>
            <a:ext cx="4430380" cy="637034"/>
          </a:xfrm>
          <a:prstGeom prst="rect">
            <a:avLst/>
          </a:prstGeom>
          <a:noFill/>
        </p:spPr>
        <p:txBody>
          <a:bodyPr wrap="none" rtlCol="0">
            <a:spAutoFit/>
          </a:bodyPr>
          <a:lstStyle/>
          <a:p>
            <a:pPr marL="243840">
              <a:lnSpc>
                <a:spcPct val="115000"/>
              </a:lnSpc>
              <a:spcBef>
                <a:spcPts val="2735"/>
              </a:spcBef>
              <a:spcAft>
                <a:spcPts val="0"/>
              </a:spcAft>
            </a:pPr>
            <a:r>
              <a:rPr lang="hi-IN" sz="3200" b="1" dirty="0">
                <a:solidFill>
                  <a:srgbClr val="FF0000"/>
                </a:solidFill>
                <a:latin typeface="Calibri" panose="020F0502020204030204" pitchFamily="34" charset="0"/>
                <a:ea typeface="Times New Roman" panose="02020603050405020304" pitchFamily="18" charset="0"/>
              </a:rPr>
              <a:t>प्रतिक्रिया देने की तैयारी</a:t>
            </a:r>
            <a:endParaRPr lang="en-IN" sz="3200" b="1" dirty="0">
              <a:solidFill>
                <a:srgbClr val="4F81BD"/>
              </a:solidFill>
              <a:latin typeface="Cambria" panose="02040503050406030204" pitchFamily="18"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2623972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D34C0413-F4F6-841B-4856-74C9BF960013}"/>
              </a:ext>
            </a:extLst>
          </p:cNvPr>
          <p:cNvSpPr txBox="1"/>
          <p:nvPr/>
        </p:nvSpPr>
        <p:spPr>
          <a:xfrm>
            <a:off x="426987" y="917404"/>
            <a:ext cx="8287849" cy="5784340"/>
          </a:xfrm>
          <a:prstGeom prst="rect">
            <a:avLst/>
          </a:prstGeom>
          <a:noFill/>
        </p:spPr>
        <p:txBody>
          <a:bodyPr wrap="square">
            <a:spAutoFit/>
          </a:bodyPr>
          <a:lstStyle/>
          <a:p>
            <a:pPr marL="243840" marR="45720">
              <a:lnSpc>
                <a:spcPct val="120000"/>
              </a:lnSpc>
              <a:spcBef>
                <a:spcPts val="635"/>
              </a:spcBef>
              <a:spcAft>
                <a:spcPts val="0"/>
              </a:spcAft>
            </a:pPr>
            <a:r>
              <a:rPr lang="hi-IN" sz="2000" dirty="0">
                <a:solidFill>
                  <a:srgbClr val="231F20"/>
                </a:solidFill>
                <a:latin typeface="Calibri" panose="020F0502020204030204" pitchFamily="34" charset="0"/>
                <a:ea typeface="Trebuchet MS" panose="020B0603020202020204" pitchFamily="34" charset="0"/>
                <a:cs typeface="Trebuchet MS" panose="020B0603020202020204" pitchFamily="34" charset="0"/>
              </a:rPr>
              <a:t>कभी-कभी लोग किसी आपात स्थिति में शामिल नहीं होना चाहते। इसके चार सबसे आम कारण हैं:</a:t>
            </a:r>
          </a:p>
          <a:p>
            <a:pPr marL="243840" marR="45720">
              <a:lnSpc>
                <a:spcPct val="120000"/>
              </a:lnSpc>
              <a:spcBef>
                <a:spcPts val="635"/>
              </a:spcBef>
              <a:spcAft>
                <a:spcPts val="0"/>
              </a:spcAft>
            </a:pPr>
            <a:r>
              <a:rPr lang="hi-IN" sz="2000" dirty="0">
                <a:solidFill>
                  <a:srgbClr val="231F20"/>
                </a:solidFill>
                <a:latin typeface="Calibri" panose="020F0502020204030204" pitchFamily="34" charset="0"/>
                <a:ea typeface="Trebuchet MS" panose="020B0603020202020204" pitchFamily="34" charset="0"/>
                <a:cs typeface="Trebuchet MS" panose="020B0603020202020204" pitchFamily="34" charset="0"/>
              </a:rPr>
              <a:t>1. दर्शक प्रभाव: "कोई और उस व्यक्ति की देखभाल करेगा।"</a:t>
            </a:r>
          </a:p>
          <a:p>
            <a:pPr marL="243840" marR="45720">
              <a:lnSpc>
                <a:spcPct val="120000"/>
              </a:lnSpc>
              <a:spcBef>
                <a:spcPts val="635"/>
              </a:spcBef>
              <a:spcAft>
                <a:spcPts val="0"/>
              </a:spcAft>
            </a:pPr>
            <a:r>
              <a:rPr lang="hi-IN" sz="2000" dirty="0">
                <a:solidFill>
                  <a:srgbClr val="231F20"/>
                </a:solidFill>
                <a:latin typeface="Calibri" panose="020F0502020204030204" pitchFamily="34" charset="0"/>
                <a:ea typeface="Trebuchet MS" panose="020B0603020202020204" pitchFamily="34" charset="0"/>
                <a:cs typeface="Trebuchet MS" panose="020B0603020202020204" pitchFamily="34" charset="0"/>
              </a:rPr>
              <a:t>यह कभी न मानें कि कोई कार्रवाई करेगा। किसी भी तरह से मदद की पेशकश करें</a:t>
            </a:r>
          </a:p>
          <a:p>
            <a:pPr marL="243840" marR="45720">
              <a:lnSpc>
                <a:spcPct val="120000"/>
              </a:lnSpc>
              <a:spcBef>
                <a:spcPts val="635"/>
              </a:spcBef>
              <a:spcAft>
                <a:spcPts val="0"/>
              </a:spcAft>
            </a:pPr>
            <a:r>
              <a:rPr lang="hi-IN" sz="2000" dirty="0">
                <a:solidFill>
                  <a:srgbClr val="231F20"/>
                </a:solidFill>
                <a:latin typeface="Calibri" panose="020F0502020204030204" pitchFamily="34" charset="0"/>
                <a:ea typeface="Trebuchet MS" panose="020B0603020202020204" pitchFamily="34" charset="0"/>
                <a:cs typeface="Trebuchet MS" panose="020B0603020202020204" pitchFamily="34" charset="0"/>
              </a:rPr>
              <a:t>जिस तरह से आप कर सकते हैं।</a:t>
            </a:r>
          </a:p>
          <a:p>
            <a:pPr marL="243840" marR="45720">
              <a:lnSpc>
                <a:spcPct val="120000"/>
              </a:lnSpc>
              <a:spcBef>
                <a:spcPts val="635"/>
              </a:spcBef>
              <a:spcAft>
                <a:spcPts val="0"/>
              </a:spcAft>
            </a:pPr>
            <a:r>
              <a:rPr lang="hi-IN" sz="2000" dirty="0">
                <a:solidFill>
                  <a:srgbClr val="231F20"/>
                </a:solidFill>
                <a:latin typeface="Calibri" panose="020F0502020204030204" pitchFamily="34" charset="0"/>
                <a:ea typeface="Trebuchet MS" panose="020B0603020202020204" pitchFamily="34" charset="0"/>
                <a:cs typeface="Trebuchet MS" panose="020B0603020202020204" pitchFamily="34" charset="0"/>
              </a:rPr>
              <a:t>2. अप्रिय चोटें या बीमारियाँ: "इससे मुझे बीमार महसूस होता है!" अपनी आँखें बंद करें, थोड़ी देर के लिए दूसरी ओर मुँह करके खुद को शांत करें, फिर स्थिति से निपटें।</a:t>
            </a:r>
          </a:p>
          <a:p>
            <a:pPr marL="243840" marR="45720">
              <a:lnSpc>
                <a:spcPct val="120000"/>
              </a:lnSpc>
              <a:spcBef>
                <a:spcPts val="635"/>
              </a:spcBef>
              <a:spcAft>
                <a:spcPts val="0"/>
              </a:spcAft>
            </a:pPr>
            <a:r>
              <a:rPr lang="hi-IN" sz="2000" dirty="0">
                <a:solidFill>
                  <a:srgbClr val="231F20"/>
                </a:solidFill>
                <a:latin typeface="Calibri" panose="020F0502020204030204" pitchFamily="34" charset="0"/>
                <a:ea typeface="Trebuchet MS" panose="020B0603020202020204" pitchFamily="34" charset="0"/>
                <a:cs typeface="Trebuchet MS" panose="020B0603020202020204" pitchFamily="34" charset="0"/>
              </a:rPr>
              <a:t>3. बीमारी लगने का डर: "मैं बीमार नहीं पड़ना चाहता!" दस्ताने पहनने जैसे साधारण कदम उठाने से बीमारी लगने का खतरा कम हो जाएगा।</a:t>
            </a:r>
          </a:p>
          <a:p>
            <a:pPr marL="243840" marR="45720">
              <a:lnSpc>
                <a:spcPct val="120000"/>
              </a:lnSpc>
              <a:spcBef>
                <a:spcPts val="635"/>
              </a:spcBef>
              <a:spcAft>
                <a:spcPts val="0"/>
              </a:spcAft>
            </a:pPr>
            <a:r>
              <a:rPr lang="hi-IN" sz="2000" dirty="0">
                <a:solidFill>
                  <a:srgbClr val="231F20"/>
                </a:solidFill>
                <a:latin typeface="Calibri" panose="020F0502020204030204" pitchFamily="34" charset="0"/>
                <a:ea typeface="Trebuchet MS" panose="020B0603020202020204" pitchFamily="34" charset="0"/>
                <a:cs typeface="Trebuchet MS" panose="020B0603020202020204" pitchFamily="34" charset="0"/>
              </a:rPr>
              <a:t>4. कुछ गलत करने या ज़्यादा नुकसान पहुँचाने का डर: "क्या होगा अगर मैं उस व्यक्ति को और भी बदतर बना दूँ?" सबसे हानिकारक चीज़ जो आप कर सकते हैं, वह है</a:t>
            </a:r>
          </a:p>
          <a:p>
            <a:pPr marL="243840" marR="45720">
              <a:lnSpc>
                <a:spcPct val="120000"/>
              </a:lnSpc>
              <a:spcBef>
                <a:spcPts val="635"/>
              </a:spcBef>
              <a:spcAft>
                <a:spcPts val="0"/>
              </a:spcAft>
            </a:pPr>
            <a:r>
              <a:rPr lang="hi-IN" sz="2000" dirty="0">
                <a:solidFill>
                  <a:srgbClr val="231F20"/>
                </a:solidFill>
                <a:latin typeface="Calibri" panose="020F0502020204030204" pitchFamily="34" charset="0"/>
                <a:ea typeface="Trebuchet MS" panose="020B0603020202020204" pitchFamily="34" charset="0"/>
                <a:cs typeface="Trebuchet MS" panose="020B0603020202020204" pitchFamily="34" charset="0"/>
              </a:rPr>
              <a:t>कुछ भी न करना।</a:t>
            </a:r>
            <a:endParaRPr lang="en-IN" sz="3600" dirty="0"/>
          </a:p>
        </p:txBody>
      </p:sp>
      <p:sp>
        <p:nvSpPr>
          <p:cNvPr id="2" name="TextBox 1"/>
          <p:cNvSpPr txBox="1"/>
          <p:nvPr/>
        </p:nvSpPr>
        <p:spPr>
          <a:xfrm>
            <a:off x="3131407" y="138055"/>
            <a:ext cx="3850093" cy="637034"/>
          </a:xfrm>
          <a:prstGeom prst="rect">
            <a:avLst/>
          </a:prstGeom>
          <a:noFill/>
        </p:spPr>
        <p:txBody>
          <a:bodyPr wrap="none" rtlCol="0">
            <a:spAutoFit/>
          </a:bodyPr>
          <a:lstStyle/>
          <a:p>
            <a:pPr marL="243840">
              <a:lnSpc>
                <a:spcPct val="115000"/>
              </a:lnSpc>
              <a:spcBef>
                <a:spcPts val="5"/>
              </a:spcBef>
              <a:spcAft>
                <a:spcPts val="0"/>
              </a:spcAft>
            </a:pPr>
            <a:r>
              <a:rPr lang="hi-IN" sz="3200" b="1" u="sng" dirty="0">
                <a:solidFill>
                  <a:srgbClr val="FF0000"/>
                </a:solidFill>
                <a:latin typeface="Calibri" panose="020F0502020204030204" pitchFamily="34" charset="0"/>
                <a:ea typeface="Times New Roman" panose="02020603050405020304" pitchFamily="18" charset="0"/>
              </a:rPr>
              <a:t>कार्य करने की इच्छा</a:t>
            </a:r>
            <a:endParaRPr lang="en-IN" sz="2800" b="1" u="sng" dirty="0">
              <a:solidFill>
                <a:srgbClr val="243F60"/>
              </a:solidFill>
              <a:latin typeface="Cambria" panose="02040503050406030204" pitchFamily="18"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56283503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458F0AB0-5BEB-B8E6-18C5-A64E5D69D378}"/>
              </a:ext>
            </a:extLst>
          </p:cNvPr>
          <p:cNvSpPr txBox="1"/>
          <p:nvPr/>
        </p:nvSpPr>
        <p:spPr>
          <a:xfrm>
            <a:off x="501144" y="2"/>
            <a:ext cx="8347292" cy="6333722"/>
          </a:xfrm>
          <a:prstGeom prst="rect">
            <a:avLst/>
          </a:prstGeom>
          <a:noFill/>
        </p:spPr>
        <p:txBody>
          <a:bodyPr wrap="square">
            <a:spAutoFit/>
          </a:bodyPr>
          <a:lstStyle/>
          <a:p>
            <a:pPr marL="243840">
              <a:lnSpc>
                <a:spcPct val="115000"/>
              </a:lnSpc>
              <a:spcBef>
                <a:spcPts val="1000"/>
              </a:spcBef>
              <a:spcAft>
                <a:spcPts val="0"/>
              </a:spcAft>
            </a:pPr>
            <a:r>
              <a:rPr lang="hi-IN" sz="2800" b="1" u="sng" dirty="0">
                <a:solidFill>
                  <a:srgbClr val="FF0000"/>
                </a:solidFill>
                <a:ea typeface="Times New Roman" panose="02020603050405020304" pitchFamily="18" charset="0"/>
              </a:rPr>
              <a:t>प्राथमिक चिकित्सा से संबंधित कानूनी मुद्दे</a:t>
            </a:r>
            <a:endParaRPr lang="en-US" sz="2800" b="1" u="sng" dirty="0">
              <a:solidFill>
                <a:srgbClr val="FF0000"/>
              </a:solidFill>
              <a:effectLst/>
              <a:ea typeface="Times New Roman" panose="02020603050405020304" pitchFamily="18" charset="0"/>
              <a:cs typeface="Mangal" panose="02040503050203030202" pitchFamily="18" charset="0"/>
            </a:endParaRPr>
          </a:p>
          <a:p>
            <a:pPr marL="243840">
              <a:lnSpc>
                <a:spcPct val="115000"/>
              </a:lnSpc>
              <a:spcBef>
                <a:spcPts val="1000"/>
              </a:spcBef>
            </a:pPr>
            <a:r>
              <a:rPr lang="hi-IN" sz="2800" dirty="0">
                <a:solidFill>
                  <a:srgbClr val="231F20"/>
                </a:solidFill>
                <a:ea typeface="Trebuchet MS" panose="020B0603020202020204" pitchFamily="34" charset="0"/>
                <a:cs typeface="Trebuchet MS" panose="020B0603020202020204" pitchFamily="34" charset="0"/>
              </a:rPr>
              <a:t>प्राथमिक उपचारकर्ताओं को ये ज़रूरी है:</a:t>
            </a:r>
          </a:p>
          <a:p>
            <a:pPr marL="243840">
              <a:lnSpc>
                <a:spcPct val="115000"/>
              </a:lnSpc>
              <a:spcBef>
                <a:spcPts val="1000"/>
              </a:spcBef>
            </a:pPr>
            <a:r>
              <a:rPr lang="hi-IN" sz="2800" dirty="0">
                <a:solidFill>
                  <a:srgbClr val="231F20"/>
                </a:solidFill>
                <a:ea typeface="Trebuchet MS" panose="020B0603020202020204" pitchFamily="34" charset="0"/>
                <a:cs typeface="Trebuchet MS" panose="020B0603020202020204" pitchFamily="34" charset="0"/>
              </a:rPr>
              <a:t>यदि संभव हो, तो देखभाल करने से पहले अनुमति लें।</a:t>
            </a:r>
          </a:p>
          <a:p>
            <a:pPr marL="243840">
              <a:lnSpc>
                <a:spcPct val="115000"/>
              </a:lnSpc>
              <a:spcBef>
                <a:spcPts val="1000"/>
              </a:spcBef>
            </a:pPr>
            <a:r>
              <a:rPr lang="hi-IN" sz="2800" dirty="0">
                <a:solidFill>
                  <a:srgbClr val="231F20"/>
                </a:solidFill>
                <a:ea typeface="Trebuchet MS" panose="020B0603020202020204" pitchFamily="34" charset="0"/>
                <a:cs typeface="Trebuchet MS" panose="020B0603020202020204" pitchFamily="34" charset="0"/>
              </a:rPr>
              <a:t>केवल वही देखभाल करें जिसके लिए उन्हें प्रशिक्षित किया गया है।</a:t>
            </a:r>
          </a:p>
          <a:p>
            <a:pPr marL="243840">
              <a:lnSpc>
                <a:spcPct val="115000"/>
              </a:lnSpc>
              <a:spcBef>
                <a:spcPts val="1000"/>
              </a:spcBef>
            </a:pPr>
            <a:r>
              <a:rPr lang="hi-IN" sz="2800" dirty="0">
                <a:solidFill>
                  <a:srgbClr val="231F20"/>
                </a:solidFill>
                <a:ea typeface="Trebuchet MS" panose="020B0603020202020204" pitchFamily="34" charset="0"/>
                <a:cs typeface="Trebuchet MS" panose="020B0603020202020204" pitchFamily="34" charset="0"/>
              </a:rPr>
              <a:t>तब तक देखभाल करते रहें जब तक कि कोई अन्य प्रशिक्षित व्यक्ति कार्यभार न संभाल ले, वे</a:t>
            </a:r>
          </a:p>
          <a:p>
            <a:pPr marL="243840">
              <a:lnSpc>
                <a:spcPct val="115000"/>
              </a:lnSpc>
              <a:spcBef>
                <a:spcPts val="1000"/>
              </a:spcBef>
            </a:pPr>
            <a:r>
              <a:rPr lang="hi-IN" sz="2800" dirty="0">
                <a:solidFill>
                  <a:srgbClr val="231F20"/>
                </a:solidFill>
                <a:ea typeface="Trebuchet MS" panose="020B0603020202020204" pitchFamily="34" charset="0"/>
                <a:cs typeface="Trebuchet MS" panose="020B0603020202020204" pitchFamily="34" charset="0"/>
              </a:rPr>
              <a:t>इतने थके हुए न हों कि देखभाल जारी न रख सकें, दृश्य</a:t>
            </a:r>
          </a:p>
          <a:p>
            <a:pPr marL="243840">
              <a:lnSpc>
                <a:spcPct val="115000"/>
              </a:lnSpc>
              <a:spcBef>
                <a:spcPts val="1000"/>
              </a:spcBef>
            </a:pPr>
            <a:r>
              <a:rPr lang="hi-IN" sz="2800" dirty="0">
                <a:solidFill>
                  <a:srgbClr val="231F20"/>
                </a:solidFill>
                <a:ea typeface="Trebuchet MS" panose="020B0603020202020204" pitchFamily="34" charset="0"/>
                <a:cs typeface="Trebuchet MS" panose="020B0603020202020204" pitchFamily="34" charset="0"/>
              </a:rPr>
              <a:t>असुरक्षित न हो जाए, या व्यक्ति की स्थिति में सुधार न हो जाए और देखभाल की आवश्यकता न रहे।</a:t>
            </a:r>
            <a:r>
              <a:rPr lang="en-US" sz="2800" dirty="0">
                <a:solidFill>
                  <a:srgbClr val="231F20"/>
                </a:solidFill>
                <a:ea typeface="Times New Roman" panose="02020603050405020304" pitchFamily="18" charset="0"/>
                <a:cs typeface="Mangal" panose="02040503050203030202" pitchFamily="18" charset="0"/>
              </a:rPr>
              <a:t>                                                                                                           </a:t>
            </a:r>
            <a:endParaRPr lang="en-IN" sz="2800" dirty="0">
              <a:effectLst/>
              <a:ea typeface="Times New Roman" panose="02020603050405020304" pitchFamily="18" charset="0"/>
              <a:cs typeface="Mangal" panose="02040503050203030202" pitchFamily="18" charset="0"/>
            </a:endParaRPr>
          </a:p>
          <a:p>
            <a:pPr marL="243840">
              <a:lnSpc>
                <a:spcPct val="115000"/>
              </a:lnSpc>
              <a:spcBef>
                <a:spcPts val="1000"/>
              </a:spcBef>
              <a:spcAft>
                <a:spcPts val="0"/>
              </a:spcAft>
            </a:pPr>
            <a:endParaRPr lang="en-IN" sz="2400" b="1" dirty="0">
              <a:solidFill>
                <a:srgbClr val="4F81BD"/>
              </a:solidFill>
              <a:latin typeface="Cambria" panose="02040503050406030204" pitchFamily="18" charset="0"/>
              <a:ea typeface="Times New Roman" panose="02020603050405020304" pitchFamily="18" charset="0"/>
              <a:cs typeface="Mangal" panose="02040503050203030202" pitchFamily="18" charset="0"/>
            </a:endParaRPr>
          </a:p>
        </p:txBody>
      </p:sp>
      <p:pic>
        <p:nvPicPr>
          <p:cNvPr id="19" name="image22.png">
            <a:extLst>
              <a:ext uri="{FF2B5EF4-FFF2-40B4-BE49-F238E27FC236}">
                <a16:creationId xmlns:a16="http://schemas.microsoft.com/office/drawing/2014/main" xmlns="" id="{C79A11A0-2491-7D04-BE17-1B2ECDE27C9A}"/>
              </a:ext>
            </a:extLst>
          </p:cNvPr>
          <p:cNvPicPr>
            <a:picLocks noChangeAspect="1"/>
          </p:cNvPicPr>
          <p:nvPr/>
        </p:nvPicPr>
        <p:blipFill>
          <a:blip r:embed="rId2" cstate="print"/>
          <a:stretch>
            <a:fillRect/>
          </a:stretch>
        </p:blipFill>
        <p:spPr>
          <a:xfrm>
            <a:off x="5430982" y="0"/>
            <a:ext cx="3321423" cy="1717964"/>
          </a:xfrm>
          <a:prstGeom prst="rect">
            <a:avLst/>
          </a:prstGeom>
        </p:spPr>
      </p:pic>
    </p:spTree>
    <p:extLst>
      <p:ext uri="{BB962C8B-B14F-4D97-AF65-F5344CB8AC3E}">
        <p14:creationId xmlns:p14="http://schemas.microsoft.com/office/powerpoint/2010/main" val="194984100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458F0AB0-5BEB-B8E6-18C5-A64E5D69D378}"/>
              </a:ext>
            </a:extLst>
          </p:cNvPr>
          <p:cNvSpPr txBox="1"/>
          <p:nvPr/>
        </p:nvSpPr>
        <p:spPr>
          <a:xfrm>
            <a:off x="0" y="1"/>
            <a:ext cx="9044796" cy="6262933"/>
          </a:xfrm>
          <a:prstGeom prst="rect">
            <a:avLst/>
          </a:prstGeom>
          <a:noFill/>
        </p:spPr>
        <p:txBody>
          <a:bodyPr wrap="square">
            <a:spAutoFit/>
          </a:bodyPr>
          <a:lstStyle/>
          <a:p>
            <a:pPr marL="243840" algn="ctr">
              <a:lnSpc>
                <a:spcPct val="115000"/>
              </a:lnSpc>
              <a:spcBef>
                <a:spcPts val="1000"/>
              </a:spcBef>
              <a:spcAft>
                <a:spcPts val="0"/>
              </a:spcAft>
            </a:pPr>
            <a:r>
              <a:rPr lang="hi-IN" sz="2800" b="1" u="sng" dirty="0">
                <a:solidFill>
                  <a:srgbClr val="FF0000"/>
                </a:solidFill>
                <a:ea typeface="Times New Roman" panose="02020603050405020304" pitchFamily="18" charset="0"/>
              </a:rPr>
              <a:t>प्राथमिक चिकित्सा से संबंधित कानूनी मुद्दे</a:t>
            </a:r>
            <a:endParaRPr lang="en-US" sz="2800" b="1" u="sng" dirty="0">
              <a:solidFill>
                <a:srgbClr val="FF0000"/>
              </a:solidFill>
              <a:effectLst/>
              <a:ea typeface="Times New Roman" panose="02020603050405020304" pitchFamily="18" charset="0"/>
              <a:cs typeface="Mangal" panose="02040503050203030202" pitchFamily="18" charset="0"/>
            </a:endParaRPr>
          </a:p>
          <a:p>
            <a:pPr marL="243840">
              <a:lnSpc>
                <a:spcPct val="115000"/>
              </a:lnSpc>
              <a:spcBef>
                <a:spcPts val="1000"/>
              </a:spcBef>
            </a:pPr>
            <a:r>
              <a:rPr lang="en-US" sz="2800" dirty="0">
                <a:solidFill>
                  <a:srgbClr val="231F20"/>
                </a:solidFill>
                <a:ea typeface="Times New Roman" panose="02020603050405020304" pitchFamily="18" charset="0"/>
                <a:cs typeface="Mangal" panose="02040503050203030202" pitchFamily="18" charset="0"/>
              </a:rPr>
              <a:t>                                                                                                                    </a:t>
            </a:r>
            <a:endParaRPr lang="en-IN" sz="2800" dirty="0">
              <a:effectLst/>
              <a:ea typeface="Times New Roman" panose="02020603050405020304" pitchFamily="18" charset="0"/>
              <a:cs typeface="Mangal" panose="02040503050203030202" pitchFamily="18" charset="0"/>
            </a:endParaRPr>
          </a:p>
          <a:p>
            <a:pPr marL="243840">
              <a:lnSpc>
                <a:spcPct val="115000"/>
              </a:lnSpc>
              <a:spcBef>
                <a:spcPts val="1000"/>
              </a:spcBef>
            </a:pPr>
            <a:r>
              <a:rPr lang="hi-IN" sz="2800" b="1" dirty="0">
                <a:solidFill>
                  <a:srgbClr val="FF0000"/>
                </a:solidFill>
                <a:ea typeface="Times New Roman" panose="02020603050405020304" pitchFamily="18" charset="0"/>
              </a:rPr>
              <a:t>मदद के लिए अनुमति प्राप्त करना</a:t>
            </a:r>
            <a:endParaRPr lang="en-IN" sz="2800" b="1" dirty="0">
              <a:solidFill>
                <a:srgbClr val="243F60"/>
              </a:solidFill>
              <a:ea typeface="Times New Roman" panose="02020603050405020304" pitchFamily="18" charset="0"/>
              <a:cs typeface="Mangal" panose="02040503050203030202" pitchFamily="18" charset="0"/>
            </a:endParaRPr>
          </a:p>
          <a:p>
            <a:pPr marL="529590" indent="-285750">
              <a:lnSpc>
                <a:spcPct val="115000"/>
              </a:lnSpc>
              <a:spcBef>
                <a:spcPts val="1000"/>
              </a:spcBef>
              <a:buFont typeface="Arial" panose="020B0604020202020204" pitchFamily="34" charset="0"/>
              <a:buChar char="•"/>
            </a:pPr>
            <a:r>
              <a:rPr lang="hi-IN" sz="2800" dirty="0">
                <a:solidFill>
                  <a:srgbClr val="231F20"/>
                </a:solidFill>
                <a:ea typeface="Times New Roman" panose="02020603050405020304" pitchFamily="18" charset="0"/>
              </a:rPr>
              <a:t>देखभाल करने से पहले आपको अनुमति (सहमति) लेनी होगी। किसी अनुत्तरदायी व्यक्ति के लिए, कानून यह मान लेता है कि आपके पास अनुमति है।</a:t>
            </a:r>
          </a:p>
          <a:p>
            <a:pPr marL="529590" indent="-285750">
              <a:lnSpc>
                <a:spcPct val="115000"/>
              </a:lnSpc>
              <a:spcBef>
                <a:spcPts val="1000"/>
              </a:spcBef>
              <a:buFont typeface="Arial" panose="020B0604020202020204" pitchFamily="34" charset="0"/>
              <a:buChar char="•"/>
            </a:pPr>
            <a:r>
              <a:rPr lang="hi-IN" sz="2800" dirty="0">
                <a:solidFill>
                  <a:srgbClr val="231F20"/>
                </a:solidFill>
                <a:ea typeface="Times New Roman" panose="02020603050405020304" pitchFamily="18" charset="0"/>
              </a:rPr>
              <a:t>बिना देखभालकर्ता वाले छोटे बच्चे की देखभाल करें।</a:t>
            </a:r>
          </a:p>
          <a:p>
            <a:pPr marL="529590" indent="-285750">
              <a:lnSpc>
                <a:spcPct val="115000"/>
              </a:lnSpc>
              <a:spcBef>
                <a:spcPts val="1000"/>
              </a:spcBef>
              <a:buFont typeface="Arial" panose="020B0604020202020204" pitchFamily="34" charset="0"/>
              <a:buChar char="•"/>
            </a:pPr>
            <a:r>
              <a:rPr lang="hi-IN" sz="2800" dirty="0">
                <a:solidFill>
                  <a:srgbClr val="231F20"/>
                </a:solidFill>
                <a:ea typeface="Times New Roman" panose="02020603050405020304" pitchFamily="18" charset="0"/>
              </a:rPr>
              <a:t>अगर कोई व्यक्ति देखभाल करने से इनकार करता है, तो </a:t>
            </a:r>
            <a:r>
              <a:rPr lang="en-US" sz="2800" dirty="0">
                <a:solidFill>
                  <a:srgbClr val="231F20"/>
                </a:solidFill>
                <a:ea typeface="Times New Roman" panose="02020603050405020304" pitchFamily="18" charset="0"/>
                <a:cs typeface="Mangal" panose="02040503050203030202" pitchFamily="18" charset="0"/>
              </a:rPr>
              <a:t>EMS/9-1-1 </a:t>
            </a:r>
            <a:r>
              <a:rPr lang="hi-IN" sz="2800" dirty="0">
                <a:solidFill>
                  <a:srgbClr val="231F20"/>
                </a:solidFill>
                <a:ea typeface="Times New Roman" panose="02020603050405020304" pitchFamily="18" charset="0"/>
              </a:rPr>
              <a:t>पर कॉल करें।</a:t>
            </a:r>
            <a:endParaRPr lang="en-IN" sz="2800" b="1" dirty="0">
              <a:solidFill>
                <a:srgbClr val="4F81BD"/>
              </a:solidFill>
              <a:ea typeface="Times New Roman" panose="02020603050405020304" pitchFamily="18" charset="0"/>
              <a:cs typeface="Mangal" panose="02040503050203030202" pitchFamily="18" charset="0"/>
            </a:endParaRPr>
          </a:p>
          <a:p>
            <a:pPr marL="243840">
              <a:lnSpc>
                <a:spcPct val="115000"/>
              </a:lnSpc>
              <a:spcBef>
                <a:spcPts val="1000"/>
              </a:spcBef>
              <a:spcAft>
                <a:spcPts val="0"/>
              </a:spcAft>
            </a:pPr>
            <a:endParaRPr lang="en-IN" sz="2400" b="1" dirty="0">
              <a:solidFill>
                <a:srgbClr val="4F81BD"/>
              </a:solidFill>
              <a:effectLst/>
              <a:latin typeface="Cambria" panose="02040503050406030204" pitchFamily="18" charset="0"/>
              <a:ea typeface="Times New Roman" panose="02020603050405020304" pitchFamily="18" charset="0"/>
              <a:cs typeface="Mangal" panose="02040503050203030202" pitchFamily="18" charset="0"/>
            </a:endParaRPr>
          </a:p>
          <a:p>
            <a:pPr marL="243840">
              <a:lnSpc>
                <a:spcPct val="115000"/>
              </a:lnSpc>
              <a:spcBef>
                <a:spcPts val="1000"/>
              </a:spcBef>
              <a:spcAft>
                <a:spcPts val="0"/>
              </a:spcAft>
            </a:pPr>
            <a:endParaRPr lang="en-IN" sz="2400" b="1" dirty="0">
              <a:solidFill>
                <a:srgbClr val="4F81BD"/>
              </a:solidFill>
              <a:latin typeface="Cambria" panose="02040503050406030204" pitchFamily="18"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232583976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a:extLst>
              <a:ext uri="{FF2B5EF4-FFF2-40B4-BE49-F238E27FC236}">
                <a16:creationId xmlns:a16="http://schemas.microsoft.com/office/drawing/2014/main" xmlns="" id="{19CAD429-76E5-697B-BC50-F53CBE013EAF}"/>
              </a:ext>
            </a:extLst>
          </p:cNvPr>
          <p:cNvSpPr txBox="1"/>
          <p:nvPr/>
        </p:nvSpPr>
        <p:spPr>
          <a:xfrm>
            <a:off x="600054" y="80682"/>
            <a:ext cx="8236195" cy="6597383"/>
          </a:xfrm>
          <a:prstGeom prst="rect">
            <a:avLst/>
          </a:prstGeom>
          <a:noFill/>
        </p:spPr>
        <p:txBody>
          <a:bodyPr wrap="square">
            <a:spAutoFit/>
          </a:bodyPr>
          <a:lstStyle/>
          <a:p>
            <a:r>
              <a:rPr lang="hi-IN" sz="2800" u="sng" dirty="0">
                <a:solidFill>
                  <a:srgbClr val="FF0000"/>
                </a:solidFill>
                <a:ea typeface="Times New Roman" panose="02020603050405020304" pitchFamily="18" charset="0"/>
              </a:rPr>
              <a:t>एक प्राथमिक उपचारकर्ता के रूप में आपकी भूमिका</a:t>
            </a:r>
            <a:endParaRPr lang="en-US" sz="2800" u="sng" dirty="0">
              <a:solidFill>
                <a:srgbClr val="FF0000"/>
              </a:solidFill>
              <a:effectLst/>
              <a:ea typeface="Times New Roman" panose="02020603050405020304" pitchFamily="18" charset="0"/>
              <a:cs typeface="Mangal" panose="02040503050203030202" pitchFamily="18" charset="0"/>
            </a:endParaRPr>
          </a:p>
          <a:p>
            <a:pPr lvl="0">
              <a:lnSpc>
                <a:spcPct val="115000"/>
              </a:lnSpc>
              <a:spcBef>
                <a:spcPts val="635"/>
              </a:spcBef>
              <a:spcAft>
                <a:spcPts val="1000"/>
              </a:spcAft>
              <a:buClr>
                <a:srgbClr val="231F20"/>
              </a:buClr>
              <a:buSzPts val="1000"/>
              <a:tabLst>
                <a:tab pos="475615" algn="l"/>
              </a:tabLst>
            </a:pPr>
            <a:r>
              <a:rPr lang="en-US" sz="2800" spc="-5" dirty="0">
                <a:solidFill>
                  <a:srgbClr val="231F20"/>
                </a:solidFill>
                <a:effectLst/>
                <a:ea typeface="Trebuchet MS" panose="020B0603020202020204" pitchFamily="34" charset="0"/>
                <a:cs typeface="Trebuchet MS" panose="020B0603020202020204" pitchFamily="34" charset="0"/>
              </a:rPr>
              <a:t>1. </a:t>
            </a:r>
            <a:r>
              <a:rPr lang="hi-IN" sz="2400" spc="-5" dirty="0">
                <a:solidFill>
                  <a:srgbClr val="231F20"/>
                </a:solidFill>
                <a:ea typeface="Trebuchet MS" panose="020B0603020202020204" pitchFamily="34" charset="0"/>
                <a:cs typeface="Trebuchet MS" panose="020B0603020202020204" pitchFamily="34" charset="0"/>
              </a:rPr>
              <a:t>आपात स्थिति को पहचानें।</a:t>
            </a:r>
          </a:p>
          <a:p>
            <a:pPr lvl="0">
              <a:lnSpc>
                <a:spcPct val="115000"/>
              </a:lnSpc>
              <a:spcBef>
                <a:spcPts val="635"/>
              </a:spcBef>
              <a:spcAft>
                <a:spcPts val="1000"/>
              </a:spcAft>
              <a:buClr>
                <a:srgbClr val="231F20"/>
              </a:buClr>
              <a:buSzPts val="1000"/>
              <a:tabLst>
                <a:tab pos="475615" algn="l"/>
              </a:tabLst>
            </a:pPr>
            <a:r>
              <a:rPr lang="hi-IN" sz="2400" spc="-5" dirty="0">
                <a:solidFill>
                  <a:srgbClr val="231F20"/>
                </a:solidFill>
                <a:ea typeface="Trebuchet MS" panose="020B0603020202020204" pitchFamily="34" charset="0"/>
                <a:cs typeface="Trebuchet MS" panose="020B0603020202020204" pitchFamily="34" charset="0"/>
              </a:rPr>
              <a:t>2. अपनी और दूसरों की सुरक्षा करें।</a:t>
            </a:r>
          </a:p>
          <a:p>
            <a:pPr lvl="0">
              <a:lnSpc>
                <a:spcPct val="115000"/>
              </a:lnSpc>
              <a:spcBef>
                <a:spcPts val="635"/>
              </a:spcBef>
              <a:spcAft>
                <a:spcPts val="1000"/>
              </a:spcAft>
              <a:buClr>
                <a:srgbClr val="231F20"/>
              </a:buClr>
              <a:buSzPts val="1000"/>
              <a:tabLst>
                <a:tab pos="475615" algn="l"/>
              </a:tabLst>
            </a:pPr>
            <a:r>
              <a:rPr lang="hi-IN" sz="2400" spc="-5" dirty="0">
                <a:solidFill>
                  <a:srgbClr val="231F20"/>
                </a:solidFill>
                <a:ea typeface="Trebuchet MS" panose="020B0603020202020204" pitchFamily="34" charset="0"/>
                <a:cs typeface="Trebuchet MS" panose="020B0603020202020204" pitchFamily="34" charset="0"/>
              </a:rPr>
              <a:t>3. सहायता प्राप्त करें (प्राथमिक उपचार प्रदान करने के सबसे सरल और महत्वपूर्ण तरीकों में से एक)। अपने कौशल और प्रशिक्षण के अनुसार कार्य करें।</a:t>
            </a:r>
            <a:r>
              <a:rPr lang="en-US" sz="2400" dirty="0">
                <a:solidFill>
                  <a:srgbClr val="231F20"/>
                </a:solidFill>
                <a:effectLst/>
                <a:ea typeface="Times New Roman" panose="02020603050405020304" pitchFamily="18" charset="0"/>
                <a:cs typeface="Mangal" panose="02040503050203030202" pitchFamily="18" charset="0"/>
              </a:rPr>
              <a:t>                                                                                                     </a:t>
            </a:r>
          </a:p>
          <a:p>
            <a:pPr marL="246380" marR="2847340">
              <a:lnSpc>
                <a:spcPct val="93000"/>
              </a:lnSpc>
              <a:spcBef>
                <a:spcPts val="1000"/>
              </a:spcBef>
              <a:spcAft>
                <a:spcPts val="0"/>
              </a:spcAft>
            </a:pPr>
            <a:r>
              <a:rPr lang="hi-IN" sz="2400" b="1" dirty="0">
                <a:solidFill>
                  <a:srgbClr val="FF0000"/>
                </a:solidFill>
                <a:ea typeface="Times New Roman" panose="02020603050405020304" pitchFamily="18" charset="0"/>
              </a:rPr>
              <a:t>आपातकालीन चिकित्सा सेवा</a:t>
            </a:r>
            <a:r>
              <a:rPr lang="en-IN" sz="2400" b="1" dirty="0">
                <a:solidFill>
                  <a:srgbClr val="FF0000"/>
                </a:solidFill>
                <a:ea typeface="Times New Roman" panose="02020603050405020304" pitchFamily="18" charset="0"/>
              </a:rPr>
              <a:t> </a:t>
            </a:r>
            <a:r>
              <a:rPr lang="hi-IN" sz="2400" b="1" dirty="0">
                <a:solidFill>
                  <a:srgbClr val="FF0000"/>
                </a:solidFill>
                <a:ea typeface="Times New Roman" panose="02020603050405020304" pitchFamily="18" charset="0"/>
              </a:rPr>
              <a:t>प्रणाली</a:t>
            </a:r>
            <a:endParaRPr lang="en-IN" sz="2400" b="1" dirty="0">
              <a:solidFill>
                <a:srgbClr val="243F60"/>
              </a:solidFill>
              <a:effectLst/>
              <a:ea typeface="Times New Roman" panose="02020603050405020304" pitchFamily="18" charset="0"/>
              <a:cs typeface="Mangal" panose="02040503050203030202" pitchFamily="18" charset="0"/>
            </a:endParaRPr>
          </a:p>
          <a:p>
            <a:pPr marL="246380" marR="2519045">
              <a:lnSpc>
                <a:spcPct val="120000"/>
              </a:lnSpc>
              <a:spcBef>
                <a:spcPts val="645"/>
              </a:spcBef>
              <a:spcAft>
                <a:spcPts val="0"/>
              </a:spcAft>
            </a:pPr>
            <a:r>
              <a:rPr lang="hi-IN" sz="2400" dirty="0">
                <a:solidFill>
                  <a:srgbClr val="231F20"/>
                </a:solidFill>
                <a:ea typeface="Trebuchet MS" panose="020B0603020202020204" pitchFamily="34" charset="0"/>
                <a:cs typeface="Trebuchet MS" panose="020B0603020202020204" pitchFamily="34" charset="0"/>
              </a:rPr>
              <a:t>आपातकालीन चिकित्सा सेवा (ईएमएस) प्रणाली</a:t>
            </a:r>
          </a:p>
          <a:p>
            <a:pPr marL="246380" marR="2519045">
              <a:lnSpc>
                <a:spcPct val="120000"/>
              </a:lnSpc>
              <a:spcBef>
                <a:spcPts val="645"/>
              </a:spcBef>
              <a:spcAft>
                <a:spcPts val="0"/>
              </a:spcAft>
            </a:pPr>
            <a:r>
              <a:rPr lang="hi-IN" sz="2400" dirty="0">
                <a:solidFill>
                  <a:srgbClr val="231F20"/>
                </a:solidFill>
                <a:ea typeface="Trebuchet MS" panose="020B0603020202020204" pitchFamily="34" charset="0"/>
                <a:cs typeface="Trebuchet MS" panose="020B0603020202020204" pitchFamily="34" charset="0"/>
              </a:rPr>
              <a:t>सामुदायिक संसाधनों और प्रशिक्षित कर्मियों का एक नेटवर्क है जो चोट लगने की स्थिति में आपातकालीन देखभाल प्रदान करने के लिए संगठित है।</a:t>
            </a:r>
            <a:endParaRPr lang="en-IN" sz="1600" dirty="0"/>
          </a:p>
        </p:txBody>
      </p:sp>
      <p:pic>
        <p:nvPicPr>
          <p:cNvPr id="10" name="image24.png">
            <a:extLst>
              <a:ext uri="{FF2B5EF4-FFF2-40B4-BE49-F238E27FC236}">
                <a16:creationId xmlns:a16="http://schemas.microsoft.com/office/drawing/2014/main" xmlns="" id="{655C6657-9316-D733-59BE-FA130F5D8D31}"/>
              </a:ext>
            </a:extLst>
          </p:cNvPr>
          <p:cNvPicPr>
            <a:picLocks noChangeAspect="1"/>
          </p:cNvPicPr>
          <p:nvPr/>
        </p:nvPicPr>
        <p:blipFill>
          <a:blip r:embed="rId3" cstate="print"/>
          <a:stretch>
            <a:fillRect/>
          </a:stretch>
        </p:blipFill>
        <p:spPr>
          <a:xfrm>
            <a:off x="6380254" y="1810326"/>
            <a:ext cx="2326341" cy="3066474"/>
          </a:xfrm>
          <a:prstGeom prst="rect">
            <a:avLst/>
          </a:prstGeom>
        </p:spPr>
      </p:pic>
    </p:spTree>
    <p:extLst>
      <p:ext uri="{BB962C8B-B14F-4D97-AF65-F5344CB8AC3E}">
        <p14:creationId xmlns:p14="http://schemas.microsoft.com/office/powerpoint/2010/main" val="230979686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a:extLst>
              <a:ext uri="{FF2B5EF4-FFF2-40B4-BE49-F238E27FC236}">
                <a16:creationId xmlns:a16="http://schemas.microsoft.com/office/drawing/2014/main" xmlns="" id="{19CAD429-76E5-697B-BC50-F53CBE013EAF}"/>
              </a:ext>
            </a:extLst>
          </p:cNvPr>
          <p:cNvSpPr txBox="1"/>
          <p:nvPr/>
        </p:nvSpPr>
        <p:spPr>
          <a:xfrm>
            <a:off x="394639" y="664940"/>
            <a:ext cx="8125108" cy="6364819"/>
          </a:xfrm>
          <a:prstGeom prst="rect">
            <a:avLst/>
          </a:prstGeom>
          <a:noFill/>
        </p:spPr>
        <p:txBody>
          <a:bodyPr wrap="square">
            <a:spAutoFit/>
          </a:bodyPr>
          <a:lstStyle/>
          <a:p>
            <a:pPr marL="246380" marR="2519045">
              <a:lnSpc>
                <a:spcPct val="120000"/>
              </a:lnSpc>
              <a:spcBef>
                <a:spcPts val="645"/>
              </a:spcBef>
            </a:pPr>
            <a:r>
              <a:rPr lang="hi-IN" sz="2800" b="1" u="sng" dirty="0">
                <a:solidFill>
                  <a:srgbClr val="FF0000"/>
                </a:solidFill>
                <a:latin typeface="Calibri" panose="020F0502020204030204" pitchFamily="34" charset="0"/>
                <a:ea typeface="Times New Roman" panose="02020603050405020304" pitchFamily="18" charset="0"/>
              </a:rPr>
              <a:t>आपातकाल के बाद</a:t>
            </a:r>
            <a:endParaRPr lang="en-US" sz="2800" b="1" i="0" u="sng" dirty="0">
              <a:solidFill>
                <a:srgbClr val="FF0000"/>
              </a:solidFill>
              <a:effectLst/>
              <a:latin typeface="Calibri" panose="020F0502020204030204" pitchFamily="34" charset="0"/>
              <a:ea typeface="Times New Roman" panose="02020603050405020304" pitchFamily="18" charset="0"/>
              <a:cs typeface="Mangal" panose="02040503050203030202" pitchFamily="18" charset="0"/>
            </a:endParaRPr>
          </a:p>
          <a:p>
            <a:pPr marL="246380" marR="2519045">
              <a:lnSpc>
                <a:spcPct val="120000"/>
              </a:lnSpc>
              <a:spcBef>
                <a:spcPts val="645"/>
              </a:spcBef>
            </a:pPr>
            <a:r>
              <a:rPr lang="hi-IN" sz="2800" dirty="0">
                <a:solidFill>
                  <a:srgbClr val="231F20"/>
                </a:solidFill>
                <a:latin typeface="Calibri" panose="020F0502020204030204" pitchFamily="34" charset="0"/>
                <a:ea typeface="Times New Roman" panose="02020603050405020304" pitchFamily="18" charset="0"/>
              </a:rPr>
              <a:t>किसी आपात स्थिति में शामिल होना और</a:t>
            </a:r>
          </a:p>
          <a:p>
            <a:pPr marL="246380" marR="2519045">
              <a:lnSpc>
                <a:spcPct val="120000"/>
              </a:lnSpc>
              <a:spcBef>
                <a:spcPts val="645"/>
              </a:spcBef>
            </a:pPr>
            <a:r>
              <a:rPr lang="hi-IN" sz="2800" dirty="0">
                <a:solidFill>
                  <a:srgbClr val="231F20"/>
                </a:solidFill>
                <a:latin typeface="Calibri" panose="020F0502020204030204" pitchFamily="34" charset="0"/>
                <a:ea typeface="Times New Roman" panose="02020603050405020304" pitchFamily="18" charset="0"/>
              </a:rPr>
              <a:t>प्राथमिक उपचार प्रदान करना तनावपूर्ण हो सकता है।</a:t>
            </a:r>
          </a:p>
          <a:p>
            <a:pPr marL="246380" marR="2519045">
              <a:lnSpc>
                <a:spcPct val="120000"/>
              </a:lnSpc>
              <a:spcBef>
                <a:spcPts val="645"/>
              </a:spcBef>
            </a:pPr>
            <a:r>
              <a:rPr lang="hi-IN" sz="2800" dirty="0">
                <a:solidFill>
                  <a:srgbClr val="231F20"/>
                </a:solidFill>
                <a:latin typeface="Calibri" panose="020F0502020204030204" pitchFamily="34" charset="0"/>
                <a:ea typeface="Times New Roman" panose="02020603050405020304" pitchFamily="18" charset="0"/>
              </a:rPr>
              <a:t>आपात स्थिति के समाधान के बाद, आपको बेचैनी, संदेह</a:t>
            </a:r>
          </a:p>
          <a:p>
            <a:pPr marL="246380" marR="2519045">
              <a:lnSpc>
                <a:spcPct val="120000"/>
              </a:lnSpc>
              <a:spcBef>
                <a:spcPts val="645"/>
              </a:spcBef>
            </a:pPr>
            <a:r>
              <a:rPr lang="hi-IN" sz="2800" dirty="0">
                <a:solidFill>
                  <a:srgbClr val="231F20"/>
                </a:solidFill>
                <a:latin typeface="Calibri" panose="020F0502020204030204" pitchFamily="34" charset="0"/>
                <a:ea typeface="Times New Roman" panose="02020603050405020304" pitchFamily="18" charset="0"/>
              </a:rPr>
              <a:t>चिंता और भय जैसी भावनाएँ हो सकती हैं। अक्सर किसी से इस स्थिति के बारे में बात करना मददगार होता है।</a:t>
            </a:r>
            <a:endParaRPr lang="en-US" dirty="0">
              <a:solidFill>
                <a:srgbClr val="FF0000"/>
              </a:solidFill>
              <a:latin typeface="Calibri" panose="020F0502020204030204" pitchFamily="34" charset="0"/>
              <a:cs typeface="Mangal" panose="02040503050203030202" pitchFamily="18" charset="0"/>
            </a:endParaRPr>
          </a:p>
          <a:p>
            <a:endParaRPr lang="en-IN" dirty="0"/>
          </a:p>
        </p:txBody>
      </p:sp>
      <p:pic>
        <p:nvPicPr>
          <p:cNvPr id="10" name="image24.png">
            <a:extLst>
              <a:ext uri="{FF2B5EF4-FFF2-40B4-BE49-F238E27FC236}">
                <a16:creationId xmlns:a16="http://schemas.microsoft.com/office/drawing/2014/main" xmlns="" id="{655C6657-9316-D733-59BE-FA130F5D8D31}"/>
              </a:ext>
            </a:extLst>
          </p:cNvPr>
          <p:cNvPicPr>
            <a:picLocks noChangeAspect="1"/>
          </p:cNvPicPr>
          <p:nvPr/>
        </p:nvPicPr>
        <p:blipFill>
          <a:blip r:embed="rId2" cstate="print"/>
          <a:stretch>
            <a:fillRect/>
          </a:stretch>
        </p:blipFill>
        <p:spPr>
          <a:xfrm>
            <a:off x="5613118" y="1810326"/>
            <a:ext cx="2326341" cy="3066474"/>
          </a:xfrm>
          <a:prstGeom prst="rect">
            <a:avLst/>
          </a:prstGeom>
        </p:spPr>
      </p:pic>
      <p:sp>
        <p:nvSpPr>
          <p:cNvPr id="2" name="TextBox 1"/>
          <p:cNvSpPr txBox="1"/>
          <p:nvPr/>
        </p:nvSpPr>
        <p:spPr>
          <a:xfrm>
            <a:off x="83239" y="0"/>
            <a:ext cx="8747908" cy="584775"/>
          </a:xfrm>
          <a:prstGeom prst="rect">
            <a:avLst/>
          </a:prstGeom>
          <a:noFill/>
        </p:spPr>
        <p:txBody>
          <a:bodyPr wrap="none" rtlCol="0">
            <a:spAutoFit/>
          </a:bodyPr>
          <a:lstStyle/>
          <a:p>
            <a:r>
              <a:rPr lang="hi-IN" sz="3200" u="sng" dirty="0">
                <a:solidFill>
                  <a:srgbClr val="FF0000"/>
                </a:solidFill>
                <a:ea typeface="Times New Roman" panose="02020603050405020304" pitchFamily="18" charset="0"/>
              </a:rPr>
              <a:t>एक प्राथमिक उपचारकर्ता के रूप में आपकी भूमिका</a:t>
            </a:r>
            <a:endParaRPr lang="en-US" sz="3200" u="sng" dirty="0">
              <a:solidFill>
                <a:srgbClr val="FF0000"/>
              </a:solidFill>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409116884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577AA5A0-8D96-6654-C838-D1CE9448AEC6}"/>
              </a:ext>
            </a:extLst>
          </p:cNvPr>
          <p:cNvSpPr txBox="1"/>
          <p:nvPr/>
        </p:nvSpPr>
        <p:spPr>
          <a:xfrm>
            <a:off x="710789" y="452377"/>
            <a:ext cx="8017573" cy="5693866"/>
          </a:xfrm>
          <a:prstGeom prst="rect">
            <a:avLst/>
          </a:prstGeom>
          <a:noFill/>
        </p:spPr>
        <p:txBody>
          <a:bodyPr wrap="square">
            <a:spAutoFit/>
          </a:bodyPr>
          <a:lstStyle/>
          <a:p>
            <a:r>
              <a:rPr lang="hi-IN" sz="2800" dirty="0">
                <a:solidFill>
                  <a:srgbClr val="231F20"/>
                </a:solidFill>
                <a:latin typeface="Calibri" panose="020F0502020204030204" pitchFamily="34" charset="0"/>
                <a:ea typeface="Times New Roman" panose="02020603050405020304" pitchFamily="18" charset="0"/>
              </a:rPr>
              <a:t>यदि आप आपात स्थिति के बाद दो सप्ताह से अधिक समय तक निम्नलिखित में से किसी भी स्थिति का अनुभव करते हैं, तो पेशेवर सहायता (जैसे अपने पारिवारिक चिकित्सक या मानसिक स्वास्थ्य पेशेवर से) लेने पर विचार करें।</a:t>
            </a:r>
          </a:p>
          <a:p>
            <a:endParaRPr lang="hi-IN" sz="2800" dirty="0">
              <a:solidFill>
                <a:srgbClr val="231F20"/>
              </a:solidFill>
              <a:latin typeface="Calibri" panose="020F0502020204030204" pitchFamily="34" charset="0"/>
              <a:ea typeface="Times New Roman" panose="02020603050405020304" pitchFamily="18" charset="0"/>
            </a:endParaRPr>
          </a:p>
          <a:p>
            <a:r>
              <a:rPr lang="hi-IN" sz="2800" dirty="0">
                <a:solidFill>
                  <a:srgbClr val="231F20"/>
                </a:solidFill>
                <a:latin typeface="Calibri" panose="020F0502020204030204" pitchFamily="34" charset="0"/>
                <a:ea typeface="Times New Roman" panose="02020603050405020304" pitchFamily="18" charset="0"/>
              </a:rPr>
              <a:t>रोना या अनियंत्रित क्रोध आना</a:t>
            </a:r>
          </a:p>
          <a:p>
            <a:r>
              <a:rPr lang="hi-IN" sz="2800" dirty="0">
                <a:solidFill>
                  <a:srgbClr val="231F20"/>
                </a:solidFill>
                <a:latin typeface="Calibri" panose="020F0502020204030204" pitchFamily="34" charset="0"/>
                <a:ea typeface="Times New Roman" panose="02020603050405020304" pitchFamily="18" charset="0"/>
              </a:rPr>
              <a:t>खाने या सोने में परेशानी</a:t>
            </a:r>
          </a:p>
          <a:p>
            <a:r>
              <a:rPr lang="hi-IN" sz="2800" dirty="0">
                <a:solidFill>
                  <a:srgbClr val="231F20"/>
                </a:solidFill>
                <a:latin typeface="Calibri" panose="020F0502020204030204" pitchFamily="34" charset="0"/>
                <a:ea typeface="Times New Roman" panose="02020603050405020304" pitchFamily="18" charset="0"/>
              </a:rPr>
              <a:t>पूर्व रुचियों में कमी</a:t>
            </a:r>
          </a:p>
          <a:p>
            <a:r>
              <a:rPr lang="hi-IN" sz="2800" dirty="0">
                <a:solidFill>
                  <a:srgbClr val="231F20"/>
                </a:solidFill>
                <a:latin typeface="Calibri" panose="020F0502020204030204" pitchFamily="34" charset="0"/>
                <a:ea typeface="Times New Roman" panose="02020603050405020304" pitchFamily="18" charset="0"/>
              </a:rPr>
              <a:t>अपराधबोध, मदद न मिलने या निराशा की भावनाएँ</a:t>
            </a:r>
          </a:p>
          <a:p>
            <a:r>
              <a:rPr lang="hi-IN" sz="2800" dirty="0">
                <a:solidFill>
                  <a:srgbClr val="231F20"/>
                </a:solidFill>
                <a:latin typeface="Calibri" panose="020F0502020204030204" pitchFamily="34" charset="0"/>
                <a:ea typeface="Times New Roman" panose="02020603050405020304" pitchFamily="18" charset="0"/>
              </a:rPr>
              <a:t>परिवार और दोस्तों से दूर रहना</a:t>
            </a:r>
          </a:p>
          <a:p>
            <a:r>
              <a:rPr lang="hi-IN" sz="2800" dirty="0">
                <a:solidFill>
                  <a:srgbClr val="231F20"/>
                </a:solidFill>
                <a:latin typeface="Calibri" panose="020F0502020204030204" pitchFamily="34" charset="0"/>
                <a:ea typeface="Times New Roman" panose="02020603050405020304" pitchFamily="18" charset="0"/>
              </a:rPr>
              <a:t>रोज़मर्रा के कामों को नज़रअंदाज़ करना, जैसे काम पर जाना</a:t>
            </a:r>
            <a:endParaRPr lang="en-US" dirty="0">
              <a:solidFill>
                <a:srgbClr val="231F20"/>
              </a:solidFill>
              <a:latin typeface="Calibri" panose="020F0502020204030204" pitchFamily="34" charset="0"/>
              <a:cs typeface="Mangal" panose="02040503050203030202" pitchFamily="18" charset="0"/>
            </a:endParaRPr>
          </a:p>
        </p:txBody>
      </p:sp>
    </p:spTree>
    <p:extLst>
      <p:ext uri="{BB962C8B-B14F-4D97-AF65-F5344CB8AC3E}">
        <p14:creationId xmlns:p14="http://schemas.microsoft.com/office/powerpoint/2010/main" val="409708312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algn="ctr">
              <a:buFont typeface="Monotype Sorts" pitchFamily="2" charset="2"/>
              <a:buNone/>
              <a:defRPr/>
            </a:pPr>
            <a:endParaRPr lang="en-US" dirty="0"/>
          </a:p>
          <a:p>
            <a:pPr algn="ctr">
              <a:buFont typeface="Monotype Sorts" pitchFamily="2" charset="2"/>
              <a:buNone/>
              <a:defRPr/>
            </a:pPr>
            <a:r>
              <a:rPr lang="hi-IN" sz="9600" b="1" dirty="0">
                <a:solidFill>
                  <a:srgbClr val="FF0000"/>
                </a:solidFill>
              </a:rPr>
              <a:t>कोई प्रश्न</a:t>
            </a:r>
            <a:r>
              <a:rPr lang="en-IN" sz="9600" b="1" dirty="0">
                <a:solidFill>
                  <a:srgbClr val="FF0000"/>
                </a:solidFill>
              </a:rPr>
              <a:t>?</a:t>
            </a:r>
          </a:p>
        </p:txBody>
      </p:sp>
    </p:spTree>
    <p:extLst>
      <p:ext uri="{BB962C8B-B14F-4D97-AF65-F5344CB8AC3E}">
        <p14:creationId xmlns:p14="http://schemas.microsoft.com/office/powerpoint/2010/main" val="176832420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57425" y="2686050"/>
            <a:ext cx="4629150" cy="1371600"/>
          </a:xfrm>
        </p:spPr>
        <p:txBody>
          <a:bodyPr>
            <a:normAutofit lnSpcReduction="10000"/>
          </a:bodyPr>
          <a:lstStyle/>
          <a:p>
            <a:pPr marL="0" indent="0" algn="ctr">
              <a:buNone/>
              <a:defRPr/>
            </a:pPr>
            <a:r>
              <a:rPr lang="hi-IN" sz="9600" b="1" kern="10">
                <a:ln w="12700">
                  <a:solidFill>
                    <a:srgbClr val="EAEAEA"/>
                  </a:solidFill>
                  <a:round/>
                  <a:headEnd/>
                  <a:tailEnd/>
                </a:ln>
                <a:solidFill>
                  <a:srgbClr val="002060"/>
                </a:solidFill>
                <a:effectLst>
                  <a:outerShdw dist="35921" dir="2700000" sy="50000" kx="2115830" algn="bl" rotWithShape="0">
                    <a:srgbClr val="C0C0C0">
                      <a:alpha val="80000"/>
                    </a:srgbClr>
                  </a:outerShdw>
                </a:effectLst>
                <a:latin typeface="Arial Black"/>
              </a:rPr>
              <a:t>धन्यवाद</a:t>
            </a:r>
            <a:endParaRPr lang="en-IN" dirty="0"/>
          </a:p>
        </p:txBody>
      </p:sp>
    </p:spTree>
    <p:extLst>
      <p:ext uri="{BB962C8B-B14F-4D97-AF65-F5344CB8AC3E}">
        <p14:creationId xmlns:p14="http://schemas.microsoft.com/office/powerpoint/2010/main" val="202482199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3B7E37ED-5DE6-F16C-47F3-3772BCD4440C}"/>
              </a:ext>
            </a:extLst>
          </p:cNvPr>
          <p:cNvSpPr txBox="1"/>
          <p:nvPr/>
        </p:nvSpPr>
        <p:spPr>
          <a:xfrm>
            <a:off x="53788" y="71720"/>
            <a:ext cx="9090212" cy="14751731"/>
          </a:xfrm>
          <a:prstGeom prst="rect">
            <a:avLst/>
          </a:prstGeom>
          <a:noFill/>
        </p:spPr>
        <p:txBody>
          <a:bodyPr wrap="square">
            <a:spAutoFit/>
          </a:bodyPr>
          <a:lstStyle/>
          <a:p>
            <a:pPr marL="228600" algn="ctr">
              <a:lnSpc>
                <a:spcPct val="115000"/>
              </a:lnSpc>
              <a:spcAft>
                <a:spcPts val="1000"/>
              </a:spcAft>
            </a:pPr>
            <a:r>
              <a:rPr lang="hi-IN" sz="4000" b="1" u="sng" dirty="0">
                <a:latin typeface="Calibri" panose="020F0502020204030204" pitchFamily="34" charset="0"/>
                <a:ea typeface="Times New Roman" panose="02020603050405020304" pitchFamily="18" charset="0"/>
              </a:rPr>
              <a:t>प्राथमिक चिकित्सा का परिचय और सामान्य सिद्धांत</a:t>
            </a:r>
            <a:endParaRPr lang="en-US" sz="4000" b="1" u="sng" dirty="0">
              <a:effectLst/>
              <a:latin typeface="Calibri" panose="020F0502020204030204" pitchFamily="34" charset="0"/>
              <a:ea typeface="Times New Roman" panose="02020603050405020304" pitchFamily="18" charset="0"/>
              <a:cs typeface="Mangal" panose="02040503050203030202" pitchFamily="18" charset="0"/>
            </a:endParaRPr>
          </a:p>
          <a:p>
            <a:pPr marL="228600" algn="ctr">
              <a:lnSpc>
                <a:spcPct val="115000"/>
              </a:lnSpc>
              <a:spcAft>
                <a:spcPts val="1000"/>
              </a:spcAft>
            </a:pPr>
            <a:r>
              <a:rPr lang="hi-IN" sz="4000" b="1" u="sng" dirty="0">
                <a:solidFill>
                  <a:srgbClr val="FF0000"/>
                </a:solidFill>
                <a:latin typeface="Calibri" panose="020F0502020204030204" pitchFamily="34" charset="0"/>
                <a:ea typeface="Times New Roman" panose="02020603050405020304" pitchFamily="18" charset="0"/>
              </a:rPr>
              <a:t>उद्देश्य</a:t>
            </a:r>
            <a:endParaRPr lang="en-US" sz="4000" b="1" u="sng" dirty="0">
              <a:solidFill>
                <a:srgbClr val="FF0000"/>
              </a:solidFill>
              <a:effectLst/>
              <a:latin typeface="Calibri" panose="020F0502020204030204" pitchFamily="34" charset="0"/>
              <a:ea typeface="Times New Roman" panose="02020603050405020304" pitchFamily="18" charset="0"/>
              <a:cs typeface="Mangal" panose="02040503050203030202" pitchFamily="18" charset="0"/>
            </a:endParaRPr>
          </a:p>
          <a:p>
            <a:pPr>
              <a:lnSpc>
                <a:spcPct val="115000"/>
              </a:lnSpc>
              <a:spcAft>
                <a:spcPts val="1000"/>
              </a:spcAft>
            </a:pPr>
            <a:r>
              <a:rPr lang="en-US" sz="1800" dirty="0">
                <a:effectLst/>
                <a:latin typeface="Calibri" panose="020F0502020204030204" pitchFamily="34" charset="0"/>
                <a:ea typeface="Times New Roman" panose="02020603050405020304" pitchFamily="18" charset="0"/>
                <a:cs typeface="Mangal" panose="02040503050203030202" pitchFamily="18" charset="0"/>
              </a:rPr>
              <a:t> </a:t>
            </a:r>
            <a:r>
              <a:rPr lang="hi-IN" sz="3200" dirty="0">
                <a:latin typeface="Calibri" panose="020F0502020204030204" pitchFamily="34" charset="0"/>
                <a:ea typeface="Times New Roman" panose="02020603050405020304" pitchFamily="18" charset="0"/>
              </a:rPr>
              <a:t>इस पाठ के पूरा होने पर आप सक्षम हो जाएंगे </a:t>
            </a:r>
            <a:r>
              <a:rPr lang="en-US" sz="3200" dirty="0">
                <a:effectLst/>
                <a:latin typeface="Calibri" panose="020F0502020204030204" pitchFamily="34" charset="0"/>
                <a:ea typeface="Times New Roman" panose="02020603050405020304" pitchFamily="18" charset="0"/>
                <a:cs typeface="Mangal" panose="02040503050203030202" pitchFamily="18" charset="0"/>
              </a:rPr>
              <a:t>:</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a:lnSpc>
                <a:spcPct val="115000"/>
              </a:lnSpc>
              <a:spcAft>
                <a:spcPts val="1000"/>
              </a:spcAft>
            </a:pPr>
            <a:r>
              <a:rPr lang="en-US" sz="3200" dirty="0">
                <a:effectLst/>
                <a:latin typeface="Calibri" panose="020F0502020204030204" pitchFamily="34" charset="0"/>
                <a:ea typeface="Times New Roman" panose="02020603050405020304" pitchFamily="18" charset="0"/>
                <a:cs typeface="Mangal" panose="02040503050203030202" pitchFamily="18" charset="0"/>
              </a:rPr>
              <a:t>	</a:t>
            </a:r>
            <a:r>
              <a:rPr lang="en-US" sz="3200" dirty="0">
                <a:effectLst/>
                <a:latin typeface="Bookman Old Style" panose="02050604050505020204" pitchFamily="18" charset="0"/>
                <a:ea typeface="Times New Roman" panose="02020603050405020304" pitchFamily="18" charset="0"/>
                <a:cs typeface="Mangal" panose="02040503050203030202" pitchFamily="18" charset="0"/>
              </a:rPr>
              <a:t>1. </a:t>
            </a:r>
            <a:r>
              <a:rPr lang="hi-IN" sz="3200" dirty="0">
                <a:latin typeface="Bookman Old Style" panose="02050604050505020204" pitchFamily="18" charset="0"/>
                <a:ea typeface="Times New Roman" panose="02020603050405020304" pitchFamily="18" charset="0"/>
              </a:rPr>
              <a:t>"प्राथमिक चिकित्सा" और "प्राथमिक उपचारकर्ता" की परिभाषाएँ</a:t>
            </a:r>
          </a:p>
          <a:p>
            <a:pPr>
              <a:lnSpc>
                <a:spcPct val="115000"/>
              </a:lnSpc>
              <a:spcAft>
                <a:spcPts val="1000"/>
              </a:spcAft>
            </a:pPr>
            <a:r>
              <a:rPr lang="hi-IN" sz="3200" dirty="0">
                <a:latin typeface="Bookman Old Style" panose="02050604050505020204" pitchFamily="18" charset="0"/>
                <a:ea typeface="Times New Roman" panose="02020603050405020304" pitchFamily="18" charset="0"/>
              </a:rPr>
              <a:t>2. प्राथमिक चिकित्सा का उद्देश्य, दायरा और नियम</a:t>
            </a:r>
          </a:p>
          <a:p>
            <a:pPr>
              <a:lnSpc>
                <a:spcPct val="115000"/>
              </a:lnSpc>
              <a:spcAft>
                <a:spcPts val="1000"/>
              </a:spcAft>
            </a:pPr>
            <a:r>
              <a:rPr lang="hi-IN" sz="3200" dirty="0">
                <a:latin typeface="Bookman Old Style" panose="02050604050505020204" pitchFamily="18" charset="0"/>
                <a:ea typeface="Times New Roman" panose="02020603050405020304" pitchFamily="18" charset="0"/>
              </a:rPr>
              <a:t>3. प्राथमिक उपचारकर्ता के गुण और कर्तव्य</a:t>
            </a:r>
            <a:endParaRPr lang="en-IN" sz="1800" dirty="0">
              <a:effectLst/>
              <a:latin typeface="Calibri" panose="020F0502020204030204" pitchFamily="34" charset="0"/>
              <a:ea typeface="Times New Roman" panose="02020603050405020304" pitchFamily="18" charset="0"/>
              <a:cs typeface="Mangal" panose="02040503050203030202" pitchFamily="18" charset="0"/>
            </a:endParaRPr>
          </a:p>
          <a:p>
            <a:pPr marL="228600" algn="ctr">
              <a:lnSpc>
                <a:spcPct val="115000"/>
              </a:lnSpc>
              <a:spcAft>
                <a:spcPts val="1000"/>
              </a:spcAft>
            </a:pPr>
            <a:r>
              <a:rPr lang="en-US" b="1" u="sng" dirty="0">
                <a:latin typeface="Calibri" panose="020F0502020204030204" pitchFamily="34" charset="0"/>
                <a:ea typeface="Times New Roman" panose="02020603050405020304" pitchFamily="18" charset="0"/>
                <a:cs typeface="Mangal" panose="02040503050203030202" pitchFamily="18" charset="0"/>
              </a:rPr>
              <a:t> </a:t>
            </a:r>
            <a:endParaRPr lang="en-IN" sz="1800" dirty="0">
              <a:effectLst/>
              <a:latin typeface="Calibri" panose="020F0502020204030204" pitchFamily="34" charset="0"/>
              <a:ea typeface="Times New Roman" panose="02020603050405020304" pitchFamily="18" charset="0"/>
              <a:cs typeface="Mangal" panose="02040503050203030202" pitchFamily="18" charset="0"/>
            </a:endParaRPr>
          </a:p>
          <a:p>
            <a:pPr marL="228600" algn="ctr">
              <a:lnSpc>
                <a:spcPct val="115000"/>
              </a:lnSpc>
              <a:spcAft>
                <a:spcPts val="1000"/>
              </a:spcAft>
            </a:pPr>
            <a:endParaRPr lang="en-US" sz="4800" b="1" u="sng" dirty="0">
              <a:solidFill>
                <a:srgbClr val="FF0000"/>
              </a:solidFill>
              <a:effectLst/>
              <a:latin typeface="Calibri" panose="020F0502020204030204" pitchFamily="34" charset="0"/>
              <a:ea typeface="Times New Roman" panose="02020603050405020304" pitchFamily="18" charset="0"/>
              <a:cs typeface="Times New Roman" panose="02020603050405020304" pitchFamily="18" charset="0"/>
            </a:endParaRPr>
          </a:p>
          <a:p>
            <a:pPr marL="228600" algn="ctr">
              <a:lnSpc>
                <a:spcPct val="115000"/>
              </a:lnSpc>
              <a:spcAft>
                <a:spcPts val="1000"/>
              </a:spcAft>
            </a:pPr>
            <a:endParaRPr lang="en-US" sz="4800" b="1" u="sng" dirty="0">
              <a:solidFill>
                <a:srgbClr val="FF0000"/>
              </a:solidFill>
              <a:latin typeface="Calibri" panose="020F0502020204030204" pitchFamily="34" charset="0"/>
              <a:ea typeface="Times New Roman" panose="02020603050405020304" pitchFamily="18" charset="0"/>
              <a:cs typeface="Times New Roman" panose="02020603050405020304" pitchFamily="18" charset="0"/>
            </a:endParaRPr>
          </a:p>
          <a:p>
            <a:pPr marL="228600" algn="ctr">
              <a:lnSpc>
                <a:spcPct val="115000"/>
              </a:lnSpc>
              <a:spcAft>
                <a:spcPts val="1000"/>
              </a:spcAft>
            </a:pPr>
            <a:endParaRPr lang="en-US" sz="4800" b="1" u="sng" dirty="0">
              <a:solidFill>
                <a:srgbClr val="FF0000"/>
              </a:solidFill>
              <a:latin typeface="Calibri" panose="020F0502020204030204" pitchFamily="34" charset="0"/>
              <a:ea typeface="Times New Roman" panose="02020603050405020304" pitchFamily="18" charset="0"/>
              <a:cs typeface="Times New Roman" panose="02020603050405020304" pitchFamily="18" charset="0"/>
            </a:endParaRPr>
          </a:p>
          <a:p>
            <a:pPr marL="228600" algn="ctr">
              <a:lnSpc>
                <a:spcPct val="115000"/>
              </a:lnSpc>
              <a:spcAft>
                <a:spcPts val="1000"/>
              </a:spcAft>
            </a:pPr>
            <a:endParaRPr lang="en-US" sz="4800" b="1" u="sng" dirty="0">
              <a:solidFill>
                <a:srgbClr val="FF0000"/>
              </a:solidFill>
              <a:latin typeface="Calibri" panose="020F0502020204030204" pitchFamily="34" charset="0"/>
              <a:ea typeface="Times New Roman" panose="02020603050405020304" pitchFamily="18" charset="0"/>
              <a:cs typeface="Times New Roman" panose="02020603050405020304" pitchFamily="18" charset="0"/>
            </a:endParaRPr>
          </a:p>
          <a:p>
            <a:pPr marL="228600" algn="ctr">
              <a:lnSpc>
                <a:spcPct val="115000"/>
              </a:lnSpc>
              <a:spcAft>
                <a:spcPts val="1000"/>
              </a:spcAft>
            </a:pPr>
            <a:endParaRPr lang="en-US" sz="4800" b="1" u="sng" dirty="0">
              <a:solidFill>
                <a:srgbClr val="FF0000"/>
              </a:solidFill>
              <a:effectLst/>
              <a:latin typeface="Calibri" panose="020F0502020204030204" pitchFamily="34" charset="0"/>
              <a:ea typeface="Times New Roman" panose="02020603050405020304" pitchFamily="18" charset="0"/>
              <a:cs typeface="Times New Roman" panose="02020603050405020304" pitchFamily="18" charset="0"/>
            </a:endParaRPr>
          </a:p>
          <a:p>
            <a:pPr marL="228600" algn="ctr">
              <a:lnSpc>
                <a:spcPct val="115000"/>
              </a:lnSpc>
              <a:spcAft>
                <a:spcPts val="1000"/>
              </a:spcAft>
            </a:pPr>
            <a:endParaRPr lang="en-US" sz="4800" b="1" u="sng" dirty="0">
              <a:solidFill>
                <a:srgbClr val="FF0000"/>
              </a:solidFill>
              <a:latin typeface="Calibri" panose="020F0502020204030204" pitchFamily="34" charset="0"/>
              <a:ea typeface="Times New Roman" panose="02020603050405020304" pitchFamily="18" charset="0"/>
              <a:cs typeface="Times New Roman" panose="02020603050405020304" pitchFamily="18" charset="0"/>
            </a:endParaRPr>
          </a:p>
          <a:p>
            <a:pPr marL="228600" algn="ctr">
              <a:lnSpc>
                <a:spcPct val="115000"/>
              </a:lnSpc>
              <a:spcAft>
                <a:spcPts val="1000"/>
              </a:spcAft>
            </a:pPr>
            <a:endParaRPr lang="en-US" sz="4800" b="1" u="sng" dirty="0">
              <a:solidFill>
                <a:srgbClr val="FF0000"/>
              </a:solidFill>
              <a:effectLst/>
              <a:latin typeface="Calibri" panose="020F0502020204030204" pitchFamily="34" charset="0"/>
              <a:ea typeface="Times New Roman" panose="02020603050405020304" pitchFamily="18" charset="0"/>
              <a:cs typeface="Times New Roman" panose="02020603050405020304" pitchFamily="18" charset="0"/>
            </a:endParaRPr>
          </a:p>
          <a:p>
            <a:pPr marL="228600" algn="ctr">
              <a:lnSpc>
                <a:spcPct val="115000"/>
              </a:lnSpc>
              <a:spcAft>
                <a:spcPts val="1000"/>
              </a:spcAft>
            </a:pPr>
            <a:endParaRPr lang="en-US" sz="4800" b="1" u="sng" dirty="0">
              <a:solidFill>
                <a:srgbClr val="FF0000"/>
              </a:solidFill>
              <a:latin typeface="Calibri" panose="020F0502020204030204" pitchFamily="34" charset="0"/>
              <a:ea typeface="Times New Roman" panose="02020603050405020304" pitchFamily="18" charset="0"/>
              <a:cs typeface="Times New Roman" panose="02020603050405020304" pitchFamily="18" charset="0"/>
            </a:endParaRPr>
          </a:p>
          <a:p>
            <a:pPr marL="228600" algn="ctr">
              <a:lnSpc>
                <a:spcPct val="115000"/>
              </a:lnSpc>
              <a:spcAft>
                <a:spcPts val="1000"/>
              </a:spcAft>
            </a:pPr>
            <a:endParaRPr lang="en-IN" sz="40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218143366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EAF89CFE-9CD4-8136-7F3B-C3CC8F989DA2}"/>
              </a:ext>
            </a:extLst>
          </p:cNvPr>
          <p:cNvSpPr txBox="1"/>
          <p:nvPr/>
        </p:nvSpPr>
        <p:spPr>
          <a:xfrm>
            <a:off x="47065" y="71720"/>
            <a:ext cx="9096935" cy="11540082"/>
          </a:xfrm>
          <a:prstGeom prst="rect">
            <a:avLst/>
          </a:prstGeom>
          <a:noFill/>
        </p:spPr>
        <p:txBody>
          <a:bodyPr wrap="square">
            <a:spAutoFit/>
          </a:bodyPr>
          <a:lstStyle/>
          <a:p>
            <a:pPr algn="ctr">
              <a:lnSpc>
                <a:spcPct val="115000"/>
              </a:lnSpc>
              <a:spcAft>
                <a:spcPts val="1000"/>
              </a:spcAft>
            </a:pPr>
            <a:r>
              <a:rPr lang="hi-IN" sz="4000" b="1" u="sng" dirty="0">
                <a:solidFill>
                  <a:srgbClr val="FF0000"/>
                </a:solidFill>
                <a:latin typeface="Calibri" panose="020F0502020204030204" pitchFamily="34" charset="0"/>
                <a:ea typeface="Times New Roman" panose="02020603050405020304" pitchFamily="18" charset="0"/>
              </a:rPr>
              <a:t>प्राथमिक चिकित्सा</a:t>
            </a:r>
          </a:p>
          <a:p>
            <a:pPr algn="ctr">
              <a:lnSpc>
                <a:spcPct val="115000"/>
              </a:lnSpc>
              <a:spcAft>
                <a:spcPts val="1000"/>
              </a:spcAft>
            </a:pPr>
            <a:r>
              <a:rPr lang="hi-IN" sz="4000" b="1" u="sng" dirty="0">
                <a:solidFill>
                  <a:srgbClr val="FF0000"/>
                </a:solidFill>
                <a:latin typeface="Calibri" panose="020F0502020204030204" pitchFamily="34" charset="0"/>
                <a:ea typeface="Times New Roman" panose="02020603050405020304" pitchFamily="18" charset="0"/>
              </a:rPr>
              <a:t>परिभाषा</a:t>
            </a:r>
            <a:r>
              <a:rPr lang="en-US" sz="3600" b="1" dirty="0">
                <a:solidFill>
                  <a:schemeClr val="accent1"/>
                </a:solidFill>
                <a:effectLst/>
                <a:latin typeface="Calibri" panose="020F0502020204030204" pitchFamily="34" charset="0"/>
                <a:ea typeface="Times New Roman" panose="02020603050405020304" pitchFamily="18" charset="0"/>
                <a:cs typeface="Mangal" panose="02040503050203030202" pitchFamily="18" charset="0"/>
              </a:rPr>
              <a:t>-</a:t>
            </a:r>
          </a:p>
          <a:p>
            <a:pPr>
              <a:lnSpc>
                <a:spcPct val="115000"/>
              </a:lnSpc>
              <a:spcAft>
                <a:spcPts val="1000"/>
              </a:spcAft>
            </a:pPr>
            <a:r>
              <a:rPr lang="en-US" sz="3200" b="1" dirty="0">
                <a:effectLst/>
                <a:latin typeface="Calibri" panose="020F0502020204030204" pitchFamily="34" charset="0"/>
                <a:ea typeface="Times New Roman" panose="02020603050405020304" pitchFamily="18" charset="0"/>
                <a:cs typeface="Mangal" panose="02040503050203030202" pitchFamily="18" charset="0"/>
              </a:rPr>
              <a:t>		</a:t>
            </a:r>
            <a:r>
              <a:rPr lang="hi-IN" sz="3200" dirty="0">
                <a:latin typeface="Calibri" panose="020F0502020204030204" pitchFamily="34" charset="0"/>
                <a:ea typeface="Times New Roman" panose="02020603050405020304" pitchFamily="18" charset="0"/>
              </a:rPr>
              <a:t>प्राथमिक उपचार, दुर्घटना या अचानक बीमारी के शिकार व्यक्ति को चिकित्सा सहायता मिलने से पहले दिया जाने वाला तत्काल उपचार है।</a:t>
            </a:r>
          </a:p>
          <a:p>
            <a:pPr>
              <a:lnSpc>
                <a:spcPct val="115000"/>
              </a:lnSpc>
              <a:spcAft>
                <a:spcPts val="1000"/>
              </a:spcAft>
            </a:pPr>
            <a:r>
              <a:rPr lang="hi-IN" sz="3200" dirty="0">
                <a:latin typeface="Calibri" panose="020F0502020204030204" pitchFamily="34" charset="0"/>
                <a:ea typeface="Times New Roman" panose="02020603050405020304" pitchFamily="18" charset="0"/>
              </a:rPr>
              <a:t>प्राथमिक उपचारकर्ता, आपातकालीन देखभाल कौशल से युक्त, घटनास्थल पर पहुँचने वाला पहला व्यक्ति होता है, जिसे आमतौर पर सबसे बुनियादी आपातकालीन चिकित्सा सेवा स्तर तक प्रशिक्षित किया जाता है।</a:t>
            </a:r>
            <a:r>
              <a:rPr lang="en-US" sz="4000" u="sng" dirty="0">
                <a:latin typeface="Calibri" panose="020F0502020204030204" pitchFamily="34" charset="0"/>
                <a:ea typeface="Times New Roman" panose="02020603050405020304" pitchFamily="18" charset="0"/>
                <a:cs typeface="Mangal" panose="02040503050203030202" pitchFamily="18" charset="0"/>
              </a:rPr>
              <a:t> </a:t>
            </a:r>
          </a:p>
          <a:p>
            <a:pPr>
              <a:lnSpc>
                <a:spcPct val="115000"/>
              </a:lnSpc>
              <a:spcAft>
                <a:spcPts val="1000"/>
              </a:spcAft>
            </a:pPr>
            <a:endParaRPr lang="en-US" sz="4000" b="1" u="sng" dirty="0">
              <a:effectLst/>
              <a:latin typeface="Calibri" panose="020F0502020204030204" pitchFamily="34" charset="0"/>
              <a:ea typeface="Times New Roman" panose="02020603050405020304" pitchFamily="18" charset="0"/>
              <a:cs typeface="Mangal" panose="02040503050203030202" pitchFamily="18" charset="0"/>
            </a:endParaRPr>
          </a:p>
          <a:p>
            <a:pPr>
              <a:lnSpc>
                <a:spcPct val="115000"/>
              </a:lnSpc>
              <a:spcAft>
                <a:spcPts val="1000"/>
              </a:spcAft>
            </a:pPr>
            <a:endParaRPr lang="en-US" sz="4000" b="1" u="sng" dirty="0">
              <a:latin typeface="Calibri" panose="020F0502020204030204" pitchFamily="34" charset="0"/>
              <a:ea typeface="Times New Roman" panose="02020603050405020304" pitchFamily="18" charset="0"/>
              <a:cs typeface="Mangal" panose="02040503050203030202" pitchFamily="18" charset="0"/>
            </a:endParaRPr>
          </a:p>
          <a:p>
            <a:pPr>
              <a:lnSpc>
                <a:spcPct val="115000"/>
              </a:lnSpc>
              <a:spcAft>
                <a:spcPts val="1000"/>
              </a:spcAft>
            </a:pPr>
            <a:endParaRPr lang="en-US" sz="4000" b="1" u="sng" dirty="0">
              <a:effectLst/>
              <a:latin typeface="Calibri" panose="020F0502020204030204" pitchFamily="34" charset="0"/>
              <a:ea typeface="Times New Roman" panose="02020603050405020304" pitchFamily="18" charset="0"/>
              <a:cs typeface="Mangal" panose="02040503050203030202" pitchFamily="18" charset="0"/>
            </a:endParaRPr>
          </a:p>
          <a:p>
            <a:pPr>
              <a:lnSpc>
                <a:spcPct val="115000"/>
              </a:lnSpc>
              <a:spcAft>
                <a:spcPts val="1000"/>
              </a:spcAft>
            </a:pPr>
            <a:endParaRPr lang="en-US" sz="4000" b="1" u="sng" dirty="0">
              <a:latin typeface="Calibri" panose="020F0502020204030204" pitchFamily="34" charset="0"/>
              <a:ea typeface="Times New Roman" panose="02020603050405020304" pitchFamily="18" charset="0"/>
              <a:cs typeface="Mangal" panose="02040503050203030202" pitchFamily="18" charset="0"/>
            </a:endParaRPr>
          </a:p>
          <a:p>
            <a:pPr>
              <a:lnSpc>
                <a:spcPct val="115000"/>
              </a:lnSpc>
              <a:spcAft>
                <a:spcPts val="1000"/>
              </a:spcAft>
            </a:pPr>
            <a:endParaRPr lang="en-US" sz="4000" b="1" u="sng" dirty="0">
              <a:effectLst/>
              <a:latin typeface="Calibri" panose="020F0502020204030204" pitchFamily="34" charset="0"/>
              <a:ea typeface="Times New Roman" panose="02020603050405020304" pitchFamily="18" charset="0"/>
              <a:cs typeface="Mangal" panose="02040503050203030202" pitchFamily="18" charset="0"/>
            </a:endParaRPr>
          </a:p>
          <a:p>
            <a:pPr>
              <a:lnSpc>
                <a:spcPct val="115000"/>
              </a:lnSpc>
              <a:spcAft>
                <a:spcPts val="1000"/>
              </a:spcAft>
            </a:pPr>
            <a:endParaRPr lang="en-IN" sz="40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354570543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605D4176-04FF-F20F-F802-D4CC4E1F10A1}"/>
              </a:ext>
            </a:extLst>
          </p:cNvPr>
          <p:cNvSpPr txBox="1"/>
          <p:nvPr/>
        </p:nvSpPr>
        <p:spPr>
          <a:xfrm>
            <a:off x="0" y="1"/>
            <a:ext cx="9144000" cy="6919843"/>
          </a:xfrm>
          <a:prstGeom prst="rect">
            <a:avLst/>
          </a:prstGeom>
          <a:noFill/>
        </p:spPr>
        <p:txBody>
          <a:bodyPr wrap="square">
            <a:spAutoFit/>
          </a:bodyPr>
          <a:lstStyle/>
          <a:p>
            <a:pPr>
              <a:spcAft>
                <a:spcPts val="1000"/>
              </a:spcAft>
            </a:pPr>
            <a:r>
              <a:rPr lang="en-US" sz="3600" b="1" dirty="0">
                <a:effectLst/>
                <a:latin typeface="Calibri" panose="020F0502020204030204" pitchFamily="34" charset="0"/>
                <a:ea typeface="Times New Roman" panose="02020603050405020304" pitchFamily="18" charset="0"/>
                <a:cs typeface="Mangal" panose="02040503050203030202" pitchFamily="18" charset="0"/>
              </a:rPr>
              <a:t>		</a:t>
            </a:r>
            <a:r>
              <a:rPr lang="hi-IN" sz="3600" b="1" u="sng" dirty="0">
                <a:solidFill>
                  <a:srgbClr val="002060"/>
                </a:solidFill>
                <a:latin typeface="Calibri" panose="020F0502020204030204" pitchFamily="34" charset="0"/>
                <a:ea typeface="Times New Roman" panose="02020603050405020304" pitchFamily="18" charset="0"/>
              </a:rPr>
              <a:t>प्राथमिक चिकित्सा का उद्देश्य </a:t>
            </a:r>
            <a:r>
              <a:rPr lang="en-US" sz="3600" b="1" dirty="0">
                <a:solidFill>
                  <a:srgbClr val="002060"/>
                </a:solidFill>
                <a:effectLst/>
                <a:latin typeface="Calibri" panose="020F0502020204030204" pitchFamily="34" charset="0"/>
                <a:ea typeface="Times New Roman" panose="02020603050405020304" pitchFamily="18" charset="0"/>
                <a:cs typeface="Mangal" panose="02040503050203030202" pitchFamily="18" charset="0"/>
              </a:rPr>
              <a:t>:</a:t>
            </a:r>
          </a:p>
          <a:p>
            <a:pPr>
              <a:spcAft>
                <a:spcPts val="1000"/>
              </a:spcAft>
            </a:pPr>
            <a:r>
              <a:rPr lang="en-US" sz="2800" dirty="0">
                <a:ea typeface="Times New Roman" panose="02020603050405020304" pitchFamily="18" charset="0"/>
                <a:cs typeface="Mangal" panose="02040503050203030202" pitchFamily="18" charset="0"/>
              </a:rPr>
              <a:t>    </a:t>
            </a:r>
            <a:r>
              <a:rPr lang="en-US" sz="2800" dirty="0">
                <a:effectLst/>
                <a:ea typeface="Times New Roman" panose="02020603050405020304" pitchFamily="18" charset="0"/>
                <a:cs typeface="Mangal" panose="02040503050203030202" pitchFamily="18" charset="0"/>
              </a:rPr>
              <a:t>1. </a:t>
            </a:r>
            <a:r>
              <a:rPr lang="hi-IN" sz="2400" dirty="0">
                <a:ea typeface="Times New Roman" panose="02020603050405020304" pitchFamily="18" charset="0"/>
              </a:rPr>
              <a:t>जीवन की रक्षा के लिए</a:t>
            </a:r>
          </a:p>
          <a:p>
            <a:pPr>
              <a:spcAft>
                <a:spcPts val="1000"/>
              </a:spcAft>
            </a:pPr>
            <a:r>
              <a:rPr lang="hi-IN" sz="2400" dirty="0">
                <a:ea typeface="Times New Roman" panose="02020603050405020304" pitchFamily="18" charset="0"/>
              </a:rPr>
              <a:t>प्राथमिक उपचारकर्ता को उन स्थितियों का मुकाबला करने के लिए हर संभव प्रयास करना चाहिए</a:t>
            </a:r>
          </a:p>
          <a:p>
            <a:pPr>
              <a:spcAft>
                <a:spcPts val="1000"/>
              </a:spcAft>
            </a:pPr>
            <a:r>
              <a:rPr lang="hi-IN" sz="2400" dirty="0">
                <a:ea typeface="Times New Roman" panose="02020603050405020304" pitchFamily="18" charset="0"/>
              </a:rPr>
              <a:t>जो रोगी के जीवन के लिए खतरा हैं;</a:t>
            </a:r>
          </a:p>
          <a:p>
            <a:pPr>
              <a:spcAft>
                <a:spcPts val="1000"/>
              </a:spcAft>
            </a:pPr>
            <a:r>
              <a:rPr lang="hi-IN" sz="2400" dirty="0">
                <a:ea typeface="Times New Roman" panose="02020603050405020304" pitchFamily="18" charset="0"/>
              </a:rPr>
              <a:t>जैसे: अत्यधिक रक्तस्राव रोकना, श्वासनली की रुकावट को दूर करना</a:t>
            </a:r>
          </a:p>
          <a:p>
            <a:pPr>
              <a:spcAft>
                <a:spcPts val="1000"/>
              </a:spcAft>
            </a:pPr>
            <a:r>
              <a:rPr lang="hi-IN" sz="2400" dirty="0">
                <a:ea typeface="Times New Roman" panose="02020603050405020304" pitchFamily="18" charset="0"/>
              </a:rPr>
              <a:t>2. स्वास्थ्य लाभ को बढ़ावा देना</a:t>
            </a:r>
          </a:p>
          <a:p>
            <a:pPr>
              <a:spcAft>
                <a:spcPts val="1000"/>
              </a:spcAft>
            </a:pPr>
            <a:r>
              <a:rPr lang="hi-IN" sz="2400" dirty="0">
                <a:ea typeface="Times New Roman" panose="02020603050405020304" pitchFamily="18" charset="0"/>
              </a:rPr>
              <a:t>रोगी की स्थिति में सुधार लाने में मदद करने के लिए सक्रिय कदम;</a:t>
            </a:r>
          </a:p>
          <a:p>
            <a:pPr>
              <a:spcAft>
                <a:spcPts val="1000"/>
              </a:spcAft>
            </a:pPr>
            <a:r>
              <a:rPr lang="hi-IN" sz="2400" dirty="0">
                <a:ea typeface="Times New Roman" panose="02020603050405020304" pitchFamily="18" charset="0"/>
              </a:rPr>
              <a:t>जैसे: संक्रमण को रोकने के लिए घावों की सफाई और ड्रेसिंग करना और</a:t>
            </a:r>
          </a:p>
          <a:p>
            <a:pPr>
              <a:spcAft>
                <a:spcPts val="1000"/>
              </a:spcAft>
            </a:pPr>
            <a:r>
              <a:rPr lang="hi-IN" sz="2400" dirty="0">
                <a:ea typeface="Times New Roman" panose="02020603050405020304" pitchFamily="18" charset="0"/>
              </a:rPr>
              <a:t>उपचार को बढ़ावा देना</a:t>
            </a:r>
          </a:p>
          <a:p>
            <a:pPr>
              <a:spcAft>
                <a:spcPts val="1000"/>
              </a:spcAft>
            </a:pPr>
            <a:r>
              <a:rPr lang="hi-IN" sz="2400" dirty="0">
                <a:ea typeface="Times New Roman" panose="02020603050405020304" pitchFamily="18" charset="0"/>
              </a:rPr>
              <a:t>3. रोगी की स्थिति को बिगड़ने से रोकना</a:t>
            </a:r>
          </a:p>
          <a:p>
            <a:pPr>
              <a:spcAft>
                <a:spcPts val="1000"/>
              </a:spcAft>
            </a:pPr>
            <a:r>
              <a:rPr lang="hi-IN" sz="2400" dirty="0">
                <a:ea typeface="Times New Roman" panose="02020603050405020304" pitchFamily="18" charset="0"/>
              </a:rPr>
              <a:t>उन कारकों का आकलन करना जो रोगी की स्थिति को जटिल बना सकते हैं</a:t>
            </a:r>
            <a:r>
              <a:rPr lang="en-IN" sz="2400" dirty="0">
                <a:ea typeface="Times New Roman" panose="02020603050405020304" pitchFamily="18" charset="0"/>
              </a:rPr>
              <a:t> </a:t>
            </a:r>
            <a:r>
              <a:rPr lang="hi-IN" sz="2400" dirty="0">
                <a:ea typeface="Times New Roman" panose="02020603050405020304" pitchFamily="18" charset="0"/>
              </a:rPr>
              <a:t>और उनका प्रतिकार करना।</a:t>
            </a:r>
          </a:p>
          <a:p>
            <a:pPr>
              <a:spcAft>
                <a:spcPts val="1000"/>
              </a:spcAft>
            </a:pPr>
            <a:r>
              <a:rPr lang="hi-IN" sz="2400" dirty="0">
                <a:ea typeface="Times New Roman" panose="02020603050405020304" pitchFamily="18" charset="0"/>
              </a:rPr>
              <a:t>जैसे: टीपीटी के दौरान आघात से बचने के लिए फ्रैक्चर को स्थिर रखें</a:t>
            </a:r>
            <a:endParaRPr lang="en-US" sz="1600" b="1"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230294601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604EDE6A-2A2A-5ABE-205F-221869723FD4}"/>
              </a:ext>
            </a:extLst>
          </p:cNvPr>
          <p:cNvSpPr txBox="1"/>
          <p:nvPr/>
        </p:nvSpPr>
        <p:spPr>
          <a:xfrm>
            <a:off x="610419" y="556129"/>
            <a:ext cx="8039693" cy="5824158"/>
          </a:xfrm>
          <a:prstGeom prst="rect">
            <a:avLst/>
          </a:prstGeom>
          <a:noFill/>
        </p:spPr>
        <p:txBody>
          <a:bodyPr wrap="square">
            <a:spAutoFit/>
          </a:bodyPr>
          <a:lstStyle/>
          <a:p>
            <a:pPr marL="342900" lvl="0" indent="-342900">
              <a:lnSpc>
                <a:spcPct val="115000"/>
              </a:lnSpc>
              <a:spcAft>
                <a:spcPts val="1000"/>
              </a:spcAft>
              <a:buFont typeface="Wingdings" panose="05000000000000000000" pitchFamily="2" charset="2"/>
              <a:buChar char=""/>
              <a:tabLst>
                <a:tab pos="685800" algn="l"/>
              </a:tabLst>
            </a:pPr>
            <a:r>
              <a:rPr lang="hi-IN" sz="2400" dirty="0">
                <a:solidFill>
                  <a:srgbClr val="002060"/>
                </a:solidFill>
                <a:ea typeface="Times New Roman" panose="02020603050405020304" pitchFamily="18" charset="0"/>
              </a:rPr>
              <a:t>आकलन</a:t>
            </a:r>
            <a:endParaRPr lang="en-IN" sz="2400" dirty="0">
              <a:solidFill>
                <a:srgbClr val="002060"/>
              </a:solidFill>
              <a:effectLst/>
              <a:ea typeface="Times New Roman" panose="02020603050405020304" pitchFamily="18" charset="0"/>
              <a:cs typeface="Mangal" panose="02040503050203030202" pitchFamily="18" charset="0"/>
            </a:endParaRPr>
          </a:p>
          <a:p>
            <a:pPr marL="742950" lvl="1" indent="-285750">
              <a:buFont typeface="Courier New" panose="02070309020205020404" pitchFamily="49" charset="0"/>
              <a:buChar char="o"/>
              <a:tabLst>
                <a:tab pos="1143000" algn="l"/>
              </a:tabLst>
            </a:pPr>
            <a:r>
              <a:rPr lang="hi-IN" sz="2400" dirty="0">
                <a:solidFill>
                  <a:srgbClr val="00B0F0"/>
                </a:solidFill>
                <a:ea typeface="Times New Roman" panose="02020603050405020304" pitchFamily="18" charset="0"/>
              </a:rPr>
              <a:t>रोगी</a:t>
            </a:r>
            <a:endParaRPr lang="en-IN" sz="2400" dirty="0">
              <a:solidFill>
                <a:srgbClr val="00B0F0"/>
              </a:solidFill>
              <a:effectLst/>
              <a:ea typeface="Times New Roman" panose="02020603050405020304" pitchFamily="18" charset="0"/>
              <a:cs typeface="Mangal" panose="02040503050203030202" pitchFamily="18" charset="0"/>
            </a:endParaRPr>
          </a:p>
          <a:p>
            <a:pPr marL="1600200" lvl="3" indent="-228600">
              <a:buFont typeface="Wingdings" panose="05000000000000000000" pitchFamily="2" charset="2"/>
              <a:buChar char=""/>
              <a:tabLst>
                <a:tab pos="1600200" algn="l"/>
              </a:tabLst>
            </a:pPr>
            <a:r>
              <a:rPr lang="hi-IN" sz="2400" dirty="0">
                <a:ea typeface="Times New Roman" panose="02020603050405020304" pitchFamily="18" charset="0"/>
              </a:rPr>
              <a:t>इतिहास</a:t>
            </a:r>
          </a:p>
          <a:p>
            <a:pPr marL="1600200" lvl="3" indent="-228600">
              <a:buFont typeface="Wingdings" panose="05000000000000000000" pitchFamily="2" charset="2"/>
              <a:buChar char=""/>
              <a:tabLst>
                <a:tab pos="1600200" algn="l"/>
              </a:tabLst>
            </a:pPr>
            <a:r>
              <a:rPr lang="hi-IN" sz="2400" dirty="0">
                <a:ea typeface="Times New Roman" panose="02020603050405020304" pitchFamily="18" charset="0"/>
              </a:rPr>
              <a:t>लक्षण</a:t>
            </a:r>
          </a:p>
          <a:p>
            <a:pPr marL="1600200" lvl="3" indent="-228600">
              <a:buFont typeface="Wingdings" panose="05000000000000000000" pitchFamily="2" charset="2"/>
              <a:buChar char=""/>
              <a:tabLst>
                <a:tab pos="1600200" algn="l"/>
              </a:tabLst>
            </a:pPr>
            <a:r>
              <a:rPr lang="hi-IN" sz="2400" dirty="0">
                <a:ea typeface="Times New Roman" panose="02020603050405020304" pitchFamily="18" charset="0"/>
              </a:rPr>
              <a:t>संकेत (निरीक्षण/स्पर्श/धड़कन/श्रवण)</a:t>
            </a:r>
            <a:endParaRPr lang="en-IN" sz="2400" dirty="0">
              <a:effectLst/>
              <a:ea typeface="Times New Roman" panose="02020603050405020304" pitchFamily="18" charset="0"/>
              <a:cs typeface="Mangal" panose="02040503050203030202" pitchFamily="18" charset="0"/>
            </a:endParaRPr>
          </a:p>
          <a:p>
            <a:pPr marL="742950" lvl="1" indent="-285750">
              <a:buFont typeface="Courier New" panose="02070309020205020404" pitchFamily="49" charset="0"/>
              <a:buChar char="o"/>
              <a:tabLst>
                <a:tab pos="1143000" algn="l"/>
              </a:tabLst>
            </a:pPr>
            <a:r>
              <a:rPr lang="hi-IN" sz="2400" dirty="0">
                <a:solidFill>
                  <a:srgbClr val="00B0F0"/>
                </a:solidFill>
                <a:ea typeface="Times New Roman" panose="02020603050405020304" pitchFamily="18" charset="0"/>
              </a:rPr>
              <a:t>घटना</a:t>
            </a:r>
            <a:endParaRPr lang="en-IN" sz="2400" dirty="0">
              <a:solidFill>
                <a:srgbClr val="00B0F0"/>
              </a:solidFill>
              <a:effectLst/>
              <a:ea typeface="Times New Roman" panose="02020603050405020304" pitchFamily="18" charset="0"/>
              <a:cs typeface="Mangal" panose="02040503050203030202" pitchFamily="18" charset="0"/>
            </a:endParaRPr>
          </a:p>
          <a:p>
            <a:pPr marL="342900" lvl="0" indent="-342900">
              <a:spcAft>
                <a:spcPts val="1000"/>
              </a:spcAft>
              <a:buFont typeface="Wingdings" panose="05000000000000000000" pitchFamily="2" charset="2"/>
              <a:buChar char=""/>
              <a:tabLst>
                <a:tab pos="685800" algn="l"/>
              </a:tabLst>
            </a:pPr>
            <a:r>
              <a:rPr lang="hi-IN" sz="2400" dirty="0">
                <a:solidFill>
                  <a:srgbClr val="002060"/>
                </a:solidFill>
                <a:ea typeface="Times New Roman" panose="02020603050405020304" pitchFamily="18" charset="0"/>
              </a:rPr>
              <a:t>इलाज</a:t>
            </a:r>
            <a:endParaRPr lang="en-IN" sz="2400" dirty="0">
              <a:solidFill>
                <a:srgbClr val="002060"/>
              </a:solidFill>
              <a:effectLst/>
              <a:ea typeface="Times New Roman" panose="02020603050405020304" pitchFamily="18" charset="0"/>
              <a:cs typeface="Mangal" panose="02040503050203030202" pitchFamily="18" charset="0"/>
            </a:endParaRPr>
          </a:p>
          <a:p>
            <a:pPr marL="742950" lvl="1" indent="-285750">
              <a:buFont typeface="Courier New" panose="02070309020205020404" pitchFamily="49" charset="0"/>
              <a:buChar char="o"/>
              <a:tabLst>
                <a:tab pos="1143000" algn="l"/>
              </a:tabLst>
            </a:pPr>
            <a:r>
              <a:rPr lang="hi-IN" sz="2400" dirty="0">
                <a:ea typeface="Times New Roman" panose="02020603050405020304" pitchFamily="18" charset="0"/>
              </a:rPr>
              <a:t>कारण का निवारण</a:t>
            </a:r>
          </a:p>
          <a:p>
            <a:pPr marL="742950" lvl="1" indent="-285750">
              <a:buFont typeface="Courier New" panose="02070309020205020404" pitchFamily="49" charset="0"/>
              <a:buChar char="o"/>
              <a:tabLst>
                <a:tab pos="1143000" algn="l"/>
              </a:tabLst>
            </a:pPr>
            <a:r>
              <a:rPr lang="hi-IN" sz="2400" dirty="0">
                <a:ea typeface="Times New Roman" panose="02020603050405020304" pitchFamily="18" charset="0"/>
              </a:rPr>
              <a:t>रोगी को आश्वस्त, आश्रय और आरामदायक स्थिति प्रदान करें</a:t>
            </a:r>
          </a:p>
          <a:p>
            <a:pPr marL="742950" lvl="1" indent="-285750">
              <a:buFont typeface="Courier New" panose="02070309020205020404" pitchFamily="49" charset="0"/>
              <a:buChar char="o"/>
              <a:tabLst>
                <a:tab pos="1143000" algn="l"/>
              </a:tabLst>
            </a:pPr>
            <a:r>
              <a:rPr lang="hi-IN" sz="2400" dirty="0">
                <a:ea typeface="Times New Roman" panose="02020603050405020304" pitchFamily="18" charset="0"/>
              </a:rPr>
              <a:t>प्राथमिकता उपचार</a:t>
            </a:r>
            <a:r>
              <a:rPr lang="en-US" sz="2400" dirty="0">
                <a:effectLst/>
                <a:ea typeface="Times New Roman" panose="02020603050405020304" pitchFamily="18" charset="0"/>
                <a:cs typeface="Mangal" panose="02040503050203030202" pitchFamily="18" charset="0"/>
              </a:rPr>
              <a:t> </a:t>
            </a:r>
            <a:endParaRPr lang="en-IN" sz="2400" dirty="0">
              <a:effectLst/>
              <a:ea typeface="Times New Roman" panose="02020603050405020304" pitchFamily="18" charset="0"/>
              <a:cs typeface="Mangal" panose="02040503050203030202" pitchFamily="18" charset="0"/>
            </a:endParaRPr>
          </a:p>
          <a:p>
            <a:pPr marL="1600200" lvl="3" indent="-228600">
              <a:lnSpc>
                <a:spcPct val="115000"/>
              </a:lnSpc>
              <a:buFont typeface="Wingdings" panose="05000000000000000000" pitchFamily="2" charset="2"/>
              <a:buChar char=""/>
              <a:tabLst>
                <a:tab pos="1600200" algn="l"/>
              </a:tabLst>
            </a:pPr>
            <a:r>
              <a:rPr lang="hi-IN" sz="2400" dirty="0">
                <a:ea typeface="Times New Roman" panose="02020603050405020304" pitchFamily="18" charset="0"/>
              </a:rPr>
              <a:t>वायुमार्ग</a:t>
            </a:r>
          </a:p>
          <a:p>
            <a:pPr marL="1600200" lvl="3" indent="-228600">
              <a:lnSpc>
                <a:spcPct val="115000"/>
              </a:lnSpc>
              <a:buFont typeface="Wingdings" panose="05000000000000000000" pitchFamily="2" charset="2"/>
              <a:buChar char=""/>
              <a:tabLst>
                <a:tab pos="1600200" algn="l"/>
              </a:tabLst>
            </a:pPr>
            <a:r>
              <a:rPr lang="hi-IN" sz="2400" dirty="0">
                <a:ea typeface="Times New Roman" panose="02020603050405020304" pitchFamily="18" charset="0"/>
              </a:rPr>
              <a:t>परिसंचरण</a:t>
            </a:r>
            <a:endParaRPr lang="en-IN" sz="2400" dirty="0">
              <a:effectLst/>
              <a:ea typeface="Times New Roman" panose="02020603050405020304" pitchFamily="18" charset="0"/>
              <a:cs typeface="Mangal" panose="02040503050203030202" pitchFamily="18" charset="0"/>
            </a:endParaRPr>
          </a:p>
          <a:p>
            <a:pPr marL="742950" lvl="1" indent="-285750">
              <a:lnSpc>
                <a:spcPct val="150000"/>
              </a:lnSpc>
              <a:buFont typeface="Courier New" panose="02070309020205020404" pitchFamily="49" charset="0"/>
              <a:buChar char="o"/>
              <a:tabLst>
                <a:tab pos="1143000" algn="l"/>
              </a:tabLst>
            </a:pPr>
            <a:r>
              <a:rPr lang="hi-IN" sz="2400" dirty="0">
                <a:solidFill>
                  <a:srgbClr val="00B0F0"/>
                </a:solidFill>
                <a:ea typeface="Times New Roman" panose="02020603050405020304" pitchFamily="18" charset="0"/>
              </a:rPr>
              <a:t>अन्य उपचार</a:t>
            </a:r>
            <a:endParaRPr lang="en-IN" sz="1200" dirty="0">
              <a:solidFill>
                <a:srgbClr val="00B0F0"/>
              </a:solidFill>
              <a:effectLst/>
              <a:latin typeface="Calibri" panose="020F0502020204030204" pitchFamily="34" charset="0"/>
              <a:ea typeface="Times New Roman" panose="02020603050405020304" pitchFamily="18" charset="0"/>
              <a:cs typeface="Mangal" panose="02040503050203030202" pitchFamily="18" charset="0"/>
            </a:endParaRPr>
          </a:p>
        </p:txBody>
      </p:sp>
      <p:sp>
        <p:nvSpPr>
          <p:cNvPr id="4" name="TextBox 3"/>
          <p:cNvSpPr txBox="1"/>
          <p:nvPr/>
        </p:nvSpPr>
        <p:spPr>
          <a:xfrm>
            <a:off x="2846718" y="43154"/>
            <a:ext cx="5314275" cy="640175"/>
          </a:xfrm>
          <a:prstGeom prst="rect">
            <a:avLst/>
          </a:prstGeom>
          <a:noFill/>
        </p:spPr>
        <p:txBody>
          <a:bodyPr wrap="none" rtlCol="0">
            <a:spAutoFit/>
          </a:bodyPr>
          <a:lstStyle/>
          <a:p>
            <a:pPr>
              <a:lnSpc>
                <a:spcPct val="115000"/>
              </a:lnSpc>
              <a:spcAft>
                <a:spcPts val="1000"/>
              </a:spcAft>
            </a:pPr>
            <a:r>
              <a:rPr lang="hi-IN" sz="3200" b="1" u="sng" dirty="0">
                <a:solidFill>
                  <a:srgbClr val="FF0000"/>
                </a:solidFill>
                <a:latin typeface="Calibri" panose="020F0502020204030204" pitchFamily="34" charset="0"/>
                <a:ea typeface="Times New Roman" panose="02020603050405020304" pitchFamily="18" charset="0"/>
              </a:rPr>
              <a:t>प्राथमिक चिकित्सा का दायरा </a:t>
            </a:r>
            <a:r>
              <a:rPr lang="en-US" sz="3200" b="1" dirty="0">
                <a:solidFill>
                  <a:srgbClr val="FF0000"/>
                </a:solidFill>
                <a:latin typeface="Calibri" panose="020F0502020204030204" pitchFamily="34" charset="0"/>
                <a:ea typeface="Times New Roman" panose="02020603050405020304" pitchFamily="18" charset="0"/>
                <a:cs typeface="Mangal" panose="02040503050203030202" pitchFamily="18" charset="0"/>
              </a:rPr>
              <a:t>:</a:t>
            </a:r>
            <a:endParaRPr lang="en-IN" sz="3200" dirty="0">
              <a:solidFill>
                <a:srgbClr val="FF0000"/>
              </a:solidFill>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76803541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604EDE6A-2A2A-5ABE-205F-221869723FD4}"/>
              </a:ext>
            </a:extLst>
          </p:cNvPr>
          <p:cNvSpPr txBox="1"/>
          <p:nvPr/>
        </p:nvSpPr>
        <p:spPr>
          <a:xfrm>
            <a:off x="707461" y="1487737"/>
            <a:ext cx="6797489" cy="3434017"/>
          </a:xfrm>
          <a:prstGeom prst="rect">
            <a:avLst/>
          </a:prstGeom>
          <a:noFill/>
        </p:spPr>
        <p:txBody>
          <a:bodyPr wrap="square">
            <a:spAutoFit/>
          </a:bodyPr>
          <a:lstStyle/>
          <a:p>
            <a:pPr marL="342900" lvl="0" indent="-342900">
              <a:lnSpc>
                <a:spcPct val="115000"/>
              </a:lnSpc>
              <a:spcAft>
                <a:spcPts val="1000"/>
              </a:spcAft>
              <a:buFont typeface="Wingdings" panose="05000000000000000000" pitchFamily="2" charset="2"/>
              <a:buChar char=""/>
              <a:tabLst>
                <a:tab pos="685800" algn="l"/>
              </a:tabLst>
            </a:pPr>
            <a:r>
              <a:rPr lang="hi-IN" sz="2800" dirty="0">
                <a:solidFill>
                  <a:srgbClr val="002060"/>
                </a:solidFill>
                <a:ea typeface="Times New Roman" panose="02020603050405020304" pitchFamily="18" charset="0"/>
              </a:rPr>
              <a:t>निपटान</a:t>
            </a:r>
            <a:endParaRPr lang="en-IN" sz="2800" dirty="0">
              <a:solidFill>
                <a:srgbClr val="002060"/>
              </a:solidFill>
              <a:effectLst/>
              <a:ea typeface="Times New Roman" panose="02020603050405020304" pitchFamily="18" charset="0"/>
              <a:cs typeface="Mangal" panose="02040503050203030202" pitchFamily="18" charset="0"/>
            </a:endParaRPr>
          </a:p>
          <a:p>
            <a:pPr marL="742950" lvl="1" indent="-285750">
              <a:lnSpc>
                <a:spcPct val="115000"/>
              </a:lnSpc>
              <a:spcAft>
                <a:spcPts val="1000"/>
              </a:spcAft>
              <a:buFont typeface="Courier New" panose="02070309020205020404" pitchFamily="49" charset="0"/>
              <a:buChar char="o"/>
              <a:tabLst>
                <a:tab pos="1143000" algn="l"/>
              </a:tabLst>
            </a:pPr>
            <a:r>
              <a:rPr lang="hi-IN" sz="2800" dirty="0">
                <a:ea typeface="Times New Roman" panose="02020603050405020304" pitchFamily="18" charset="0"/>
              </a:rPr>
              <a:t>अस्पताल, पुलिस, रिश्तेदारों को सूचित करें</a:t>
            </a:r>
          </a:p>
          <a:p>
            <a:pPr marL="742950" lvl="1" indent="-285750">
              <a:lnSpc>
                <a:spcPct val="115000"/>
              </a:lnSpc>
              <a:spcAft>
                <a:spcPts val="1000"/>
              </a:spcAft>
              <a:buFont typeface="Courier New" panose="02070309020205020404" pitchFamily="49" charset="0"/>
              <a:buChar char="o"/>
              <a:tabLst>
                <a:tab pos="1143000" algn="l"/>
              </a:tabLst>
            </a:pPr>
            <a:r>
              <a:rPr lang="hi-IN" sz="2800" dirty="0">
                <a:ea typeface="Times New Roman" panose="02020603050405020304" pitchFamily="18" charset="0"/>
              </a:rPr>
              <a:t>सबसे तेज़ और सुरक्षित तरीके से परिवहन</a:t>
            </a:r>
          </a:p>
          <a:p>
            <a:pPr marL="742950" lvl="1" indent="-285750">
              <a:lnSpc>
                <a:spcPct val="115000"/>
              </a:lnSpc>
              <a:spcAft>
                <a:spcPts val="1000"/>
              </a:spcAft>
              <a:buFont typeface="Courier New" panose="02070309020205020404" pitchFamily="49" charset="0"/>
              <a:buChar char="o"/>
              <a:tabLst>
                <a:tab pos="1143000" algn="l"/>
              </a:tabLst>
            </a:pPr>
            <a:r>
              <a:rPr lang="hi-IN" sz="2800" dirty="0">
                <a:ea typeface="Times New Roman" panose="02020603050405020304" pitchFamily="18" charset="0"/>
              </a:rPr>
              <a:t>"हस्तांतरण" रिपोर्ट (मौखिक/लिखित)</a:t>
            </a:r>
            <a:r>
              <a:rPr lang="en-US" sz="1100" dirty="0">
                <a:effectLst/>
                <a:latin typeface="Calibri" panose="020F0502020204030204" pitchFamily="34" charset="0"/>
                <a:ea typeface="Times New Roman" panose="02020603050405020304" pitchFamily="18" charset="0"/>
                <a:cs typeface="Mangal" panose="02040503050203030202" pitchFamily="18" charset="0"/>
              </a:rPr>
              <a:t> </a:t>
            </a:r>
            <a:endParaRPr lang="en-IN" sz="1100" dirty="0">
              <a:effectLst/>
              <a:latin typeface="Calibri" panose="020F0502020204030204" pitchFamily="34" charset="0"/>
              <a:ea typeface="Times New Roman" panose="02020603050405020304" pitchFamily="18" charset="0"/>
              <a:cs typeface="Mangal" panose="02040503050203030202" pitchFamily="18" charset="0"/>
            </a:endParaRPr>
          </a:p>
        </p:txBody>
      </p:sp>
      <p:sp>
        <p:nvSpPr>
          <p:cNvPr id="2" name="TextBox 1"/>
          <p:cNvSpPr txBox="1"/>
          <p:nvPr/>
        </p:nvSpPr>
        <p:spPr>
          <a:xfrm>
            <a:off x="2015446" y="426442"/>
            <a:ext cx="5314275" cy="640175"/>
          </a:xfrm>
          <a:prstGeom prst="rect">
            <a:avLst/>
          </a:prstGeom>
          <a:noFill/>
        </p:spPr>
        <p:txBody>
          <a:bodyPr wrap="none" rtlCol="0">
            <a:spAutoFit/>
          </a:bodyPr>
          <a:lstStyle/>
          <a:p>
            <a:pPr algn="ctr">
              <a:lnSpc>
                <a:spcPct val="115000"/>
              </a:lnSpc>
              <a:spcAft>
                <a:spcPts val="1000"/>
              </a:spcAft>
            </a:pPr>
            <a:r>
              <a:rPr lang="hi-IN" sz="3200" b="1" u="sng" dirty="0">
                <a:solidFill>
                  <a:srgbClr val="FF0000"/>
                </a:solidFill>
                <a:latin typeface="Calibri" panose="020F0502020204030204" pitchFamily="34" charset="0"/>
                <a:ea typeface="Times New Roman" panose="02020603050405020304" pitchFamily="18" charset="0"/>
              </a:rPr>
              <a:t>प्राथमिक चिकित्सा का दायरा </a:t>
            </a:r>
            <a:r>
              <a:rPr lang="en-US" sz="3200" b="1" dirty="0">
                <a:solidFill>
                  <a:srgbClr val="FF0000"/>
                </a:solidFill>
                <a:latin typeface="Calibri" panose="020F0502020204030204" pitchFamily="34" charset="0"/>
                <a:ea typeface="Times New Roman" panose="02020603050405020304" pitchFamily="18" charset="0"/>
                <a:cs typeface="Mangal" panose="02040503050203030202" pitchFamily="18" charset="0"/>
              </a:rPr>
              <a:t>:</a:t>
            </a:r>
            <a:endParaRPr lang="en-IN" sz="3200" dirty="0">
              <a:solidFill>
                <a:srgbClr val="FF0000"/>
              </a:solidFill>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221430862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56044272-A37D-E0FB-8A06-B3C654FA8F0F}"/>
              </a:ext>
            </a:extLst>
          </p:cNvPr>
          <p:cNvSpPr txBox="1"/>
          <p:nvPr/>
        </p:nvSpPr>
        <p:spPr>
          <a:xfrm>
            <a:off x="1132163" y="836724"/>
            <a:ext cx="6858000" cy="6044347"/>
          </a:xfrm>
          <a:prstGeom prst="rect">
            <a:avLst/>
          </a:prstGeom>
          <a:noFill/>
        </p:spPr>
        <p:txBody>
          <a:bodyPr wrap="square">
            <a:spAutoFit/>
          </a:bodyPr>
          <a:lstStyle/>
          <a:p>
            <a:pPr>
              <a:lnSpc>
                <a:spcPct val="115000"/>
              </a:lnSpc>
              <a:spcAft>
                <a:spcPts val="1000"/>
              </a:spcAft>
            </a:pPr>
            <a:r>
              <a:rPr lang="hi-IN" sz="2800" b="1" dirty="0">
                <a:ea typeface="Times New Roman" panose="02020603050405020304" pitchFamily="18" charset="0"/>
              </a:rPr>
              <a:t>धीरे-धीरे जल्दी करें</a:t>
            </a:r>
          </a:p>
          <a:p>
            <a:pPr marL="342900" lvl="0" indent="-342900">
              <a:lnSpc>
                <a:spcPct val="115000"/>
              </a:lnSpc>
              <a:spcAft>
                <a:spcPts val="1000"/>
              </a:spcAft>
              <a:buFont typeface="Wingdings" panose="05000000000000000000" pitchFamily="2" charset="2"/>
              <a:buChar char=""/>
              <a:tabLst>
                <a:tab pos="457200" algn="l"/>
              </a:tabLst>
            </a:pPr>
            <a:r>
              <a:rPr lang="hi-IN" sz="2800" dirty="0">
                <a:ea typeface="Times New Roman" panose="02020603050405020304" pitchFamily="18" charset="0"/>
              </a:rPr>
              <a:t>जल्दी से मौके पर पहुँचें</a:t>
            </a:r>
          </a:p>
          <a:p>
            <a:pPr marL="342900" lvl="0" indent="-342900">
              <a:lnSpc>
                <a:spcPct val="115000"/>
              </a:lnSpc>
              <a:spcAft>
                <a:spcPts val="1000"/>
              </a:spcAft>
              <a:buFont typeface="Wingdings" panose="05000000000000000000" pitchFamily="2" charset="2"/>
              <a:buChar char=""/>
              <a:tabLst>
                <a:tab pos="457200" algn="l"/>
              </a:tabLst>
            </a:pPr>
            <a:r>
              <a:rPr lang="hi-IN" sz="2800" dirty="0">
                <a:ea typeface="Times New Roman" panose="02020603050405020304" pitchFamily="18" charset="0"/>
              </a:rPr>
              <a:t>शांत और व्यवस्थित रहें</a:t>
            </a:r>
          </a:p>
          <a:p>
            <a:pPr marL="342900" lvl="0" indent="-342900">
              <a:lnSpc>
                <a:spcPct val="115000"/>
              </a:lnSpc>
              <a:spcAft>
                <a:spcPts val="1000"/>
              </a:spcAft>
              <a:buFont typeface="Wingdings" panose="05000000000000000000" pitchFamily="2" charset="2"/>
              <a:buChar char=""/>
              <a:tabLst>
                <a:tab pos="457200" algn="l"/>
              </a:tabLst>
            </a:pPr>
            <a:r>
              <a:rPr lang="hi-IN" sz="2800" dirty="0">
                <a:ea typeface="Times New Roman" panose="02020603050405020304" pitchFamily="18" charset="0"/>
              </a:rPr>
              <a:t>साँस लेने, रक्तस्राव और झटके पर ध्यान दें</a:t>
            </a:r>
          </a:p>
          <a:p>
            <a:pPr marL="342900" lvl="0" indent="-342900">
              <a:lnSpc>
                <a:spcPct val="115000"/>
              </a:lnSpc>
              <a:spcAft>
                <a:spcPts val="1000"/>
              </a:spcAft>
              <a:buFont typeface="Wingdings" panose="05000000000000000000" pitchFamily="2" charset="2"/>
              <a:buChar char=""/>
              <a:tabLst>
                <a:tab pos="457200" algn="l"/>
              </a:tabLst>
            </a:pPr>
            <a:r>
              <a:rPr lang="hi-IN" sz="2800" dirty="0">
                <a:ea typeface="Times New Roman" panose="02020603050405020304" pitchFamily="18" charset="0"/>
              </a:rPr>
              <a:t>इलाज करें</a:t>
            </a:r>
            <a:endParaRPr lang="en-IN" sz="2800" dirty="0">
              <a:effectLst/>
              <a:ea typeface="Times New Roman" panose="02020603050405020304" pitchFamily="18" charset="0"/>
              <a:cs typeface="Mangal" panose="02040503050203030202" pitchFamily="18" charset="0"/>
            </a:endParaRPr>
          </a:p>
          <a:p>
            <a:pPr marL="742950" lvl="1" indent="-285750">
              <a:lnSpc>
                <a:spcPct val="115000"/>
              </a:lnSpc>
              <a:spcAft>
                <a:spcPts val="1000"/>
              </a:spcAft>
              <a:buFont typeface="Courier New" panose="02070309020205020404" pitchFamily="49" charset="0"/>
              <a:buChar char="o"/>
              <a:tabLst>
                <a:tab pos="914400" algn="l"/>
              </a:tabLst>
            </a:pPr>
            <a:r>
              <a:rPr lang="hi-IN" sz="2800" dirty="0">
                <a:ea typeface="Times New Roman" panose="02020603050405020304" pitchFamily="18" charset="0"/>
              </a:rPr>
              <a:t>कृत्रिम श्वसन, अगर साँस नहीं आ रही हो</a:t>
            </a:r>
          </a:p>
          <a:p>
            <a:pPr marL="742950" lvl="1" indent="-285750">
              <a:lnSpc>
                <a:spcPct val="115000"/>
              </a:lnSpc>
              <a:spcAft>
                <a:spcPts val="1000"/>
              </a:spcAft>
              <a:buFont typeface="Courier New" panose="02070309020205020404" pitchFamily="49" charset="0"/>
              <a:buChar char="o"/>
              <a:tabLst>
                <a:tab pos="914400" algn="l"/>
              </a:tabLst>
            </a:pPr>
            <a:r>
              <a:rPr lang="hi-IN" sz="2800" dirty="0">
                <a:ea typeface="Times New Roman" panose="02020603050405020304" pitchFamily="18" charset="0"/>
              </a:rPr>
              <a:t>रक्तस्राव नियंत्रण</a:t>
            </a:r>
          </a:p>
          <a:p>
            <a:pPr marL="742950" lvl="1" indent="-285750">
              <a:lnSpc>
                <a:spcPct val="115000"/>
              </a:lnSpc>
              <a:spcAft>
                <a:spcPts val="1000"/>
              </a:spcAft>
              <a:buFont typeface="Courier New" panose="02070309020205020404" pitchFamily="49" charset="0"/>
              <a:buChar char="o"/>
              <a:tabLst>
                <a:tab pos="914400" algn="l"/>
              </a:tabLst>
            </a:pPr>
            <a:r>
              <a:rPr lang="hi-IN" sz="2800" dirty="0">
                <a:ea typeface="Times New Roman" panose="02020603050405020304" pitchFamily="18" charset="0"/>
              </a:rPr>
              <a:t>झटका</a:t>
            </a:r>
            <a:endParaRPr lang="en-IN" sz="2800" dirty="0">
              <a:effectLst/>
              <a:ea typeface="Times New Roman" panose="02020603050405020304" pitchFamily="18" charset="0"/>
              <a:cs typeface="Mangal" panose="02040503050203030202" pitchFamily="18" charset="0"/>
            </a:endParaRPr>
          </a:p>
          <a:p>
            <a:pPr marL="342900" lvl="0" indent="-342900">
              <a:lnSpc>
                <a:spcPct val="115000"/>
              </a:lnSpc>
              <a:spcAft>
                <a:spcPts val="1000"/>
              </a:spcAft>
              <a:buFont typeface="Wingdings" panose="05000000000000000000" pitchFamily="2" charset="2"/>
              <a:buChar char=""/>
              <a:tabLst>
                <a:tab pos="457200" algn="l"/>
              </a:tabLst>
            </a:pPr>
            <a:r>
              <a:rPr lang="hi-IN" sz="2800" dirty="0">
                <a:ea typeface="Times New Roman" panose="02020603050405020304" pitchFamily="18" charset="0"/>
              </a:rPr>
              <a:t>अनावश्यक हैंडलिंग से बचें</a:t>
            </a:r>
            <a:endParaRPr lang="en-IN" sz="2800" dirty="0">
              <a:effectLst/>
              <a:ea typeface="Times New Roman" panose="02020603050405020304" pitchFamily="18" charset="0"/>
              <a:cs typeface="Mangal" panose="02040503050203030202" pitchFamily="18" charset="0"/>
            </a:endParaRPr>
          </a:p>
        </p:txBody>
      </p:sp>
      <p:sp>
        <p:nvSpPr>
          <p:cNvPr id="2" name="TextBox 1"/>
          <p:cNvSpPr txBox="1"/>
          <p:nvPr/>
        </p:nvSpPr>
        <p:spPr>
          <a:xfrm>
            <a:off x="3021403" y="215641"/>
            <a:ext cx="5270995" cy="640175"/>
          </a:xfrm>
          <a:prstGeom prst="rect">
            <a:avLst/>
          </a:prstGeom>
          <a:noFill/>
        </p:spPr>
        <p:txBody>
          <a:bodyPr wrap="none" rtlCol="0">
            <a:spAutoFit/>
          </a:bodyPr>
          <a:lstStyle/>
          <a:p>
            <a:pPr>
              <a:lnSpc>
                <a:spcPct val="115000"/>
              </a:lnSpc>
              <a:spcAft>
                <a:spcPts val="1000"/>
              </a:spcAft>
            </a:pPr>
            <a:r>
              <a:rPr lang="hi-IN" sz="3200" b="1" u="sng" dirty="0">
                <a:solidFill>
                  <a:srgbClr val="FF0000"/>
                </a:solidFill>
                <a:latin typeface="Calibri" panose="020F0502020204030204" pitchFamily="34" charset="0"/>
                <a:ea typeface="Times New Roman" panose="02020603050405020304" pitchFamily="18" charset="0"/>
              </a:rPr>
              <a:t>प्राथमिक चिकित्सा के नियम </a:t>
            </a:r>
            <a:r>
              <a:rPr lang="en-US" sz="3200" b="1" dirty="0">
                <a:solidFill>
                  <a:srgbClr val="FF0000"/>
                </a:solidFill>
                <a:latin typeface="Calibri" panose="020F0502020204030204" pitchFamily="34" charset="0"/>
                <a:ea typeface="Times New Roman" panose="02020603050405020304" pitchFamily="18" charset="0"/>
                <a:cs typeface="Mangal" panose="02040503050203030202" pitchFamily="18" charset="0"/>
              </a:rPr>
              <a:t>:</a:t>
            </a:r>
          </a:p>
        </p:txBody>
      </p:sp>
    </p:spTree>
    <p:extLst>
      <p:ext uri="{BB962C8B-B14F-4D97-AF65-F5344CB8AC3E}">
        <p14:creationId xmlns:p14="http://schemas.microsoft.com/office/powerpoint/2010/main" val="10310492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B1B2C819-4E29-BC58-BA43-BAF72A23984F}"/>
              </a:ext>
            </a:extLst>
          </p:cNvPr>
          <p:cNvSpPr txBox="1"/>
          <p:nvPr/>
        </p:nvSpPr>
        <p:spPr>
          <a:xfrm>
            <a:off x="441305" y="680307"/>
            <a:ext cx="7940892" cy="5800819"/>
          </a:xfrm>
          <a:prstGeom prst="rect">
            <a:avLst/>
          </a:prstGeom>
          <a:noFill/>
        </p:spPr>
        <p:txBody>
          <a:bodyPr wrap="square">
            <a:spAutoFit/>
          </a:bodyPr>
          <a:lstStyle/>
          <a:p>
            <a:pPr marL="342900" lvl="0" indent="-342900">
              <a:lnSpc>
                <a:spcPct val="115000"/>
              </a:lnSpc>
              <a:spcAft>
                <a:spcPts val="1000"/>
              </a:spcAft>
              <a:buFont typeface="Wingdings" panose="05000000000000000000" pitchFamily="2" charset="2"/>
              <a:buChar char=""/>
              <a:tabLst>
                <a:tab pos="457200" algn="l"/>
              </a:tabLst>
            </a:pPr>
            <a:r>
              <a:rPr lang="hi-IN" sz="2800" dirty="0">
                <a:ea typeface="Times New Roman" panose="02020603050405020304" pitchFamily="18" charset="0"/>
              </a:rPr>
              <a:t>यदि उपलब्ध हो, तो प्राथमिक उपचार उपकरण का उपयोग करें; यदि नहीं, तो सुधार करें।</a:t>
            </a:r>
          </a:p>
          <a:p>
            <a:pPr marL="342900" lvl="0" indent="-342900">
              <a:lnSpc>
                <a:spcPct val="115000"/>
              </a:lnSpc>
              <a:spcAft>
                <a:spcPts val="1000"/>
              </a:spcAft>
              <a:buFont typeface="Wingdings" panose="05000000000000000000" pitchFamily="2" charset="2"/>
              <a:buChar char=""/>
              <a:tabLst>
                <a:tab pos="457200" algn="l"/>
              </a:tabLst>
            </a:pPr>
            <a:r>
              <a:rPr lang="hi-IN" sz="2800" dirty="0">
                <a:ea typeface="Times New Roman" panose="02020603050405020304" pitchFamily="18" charset="0"/>
              </a:rPr>
              <a:t>घायलों को सुरक्षित स्थान पर ले जाएँ।</a:t>
            </a:r>
          </a:p>
          <a:p>
            <a:pPr marL="342900" lvl="0" indent="-342900">
              <a:lnSpc>
                <a:spcPct val="115000"/>
              </a:lnSpc>
              <a:spcAft>
                <a:spcPts val="1000"/>
              </a:spcAft>
              <a:buFont typeface="Wingdings" panose="05000000000000000000" pitchFamily="2" charset="2"/>
              <a:buChar char=""/>
              <a:tabLst>
                <a:tab pos="457200" algn="l"/>
              </a:tabLst>
            </a:pPr>
            <a:r>
              <a:rPr lang="hi-IN" sz="2800" dirty="0">
                <a:ea typeface="Times New Roman" panose="02020603050405020304" pitchFamily="18" charset="0"/>
              </a:rPr>
              <a:t>भीड़ को हटाएँ।</a:t>
            </a:r>
          </a:p>
          <a:p>
            <a:pPr marL="342900" lvl="0" indent="-342900">
              <a:lnSpc>
                <a:spcPct val="115000"/>
              </a:lnSpc>
              <a:spcAft>
                <a:spcPts val="1000"/>
              </a:spcAft>
              <a:buFont typeface="Wingdings" panose="05000000000000000000" pitchFamily="2" charset="2"/>
              <a:buChar char=""/>
              <a:tabLst>
                <a:tab pos="457200" algn="l"/>
              </a:tabLst>
            </a:pPr>
            <a:r>
              <a:rPr lang="hi-IN" sz="2800" dirty="0">
                <a:ea typeface="Times New Roman" panose="02020603050405020304" pitchFamily="18" charset="0"/>
              </a:rPr>
              <a:t>घायलों को आश्वस्त करें।</a:t>
            </a:r>
          </a:p>
          <a:p>
            <a:pPr marL="342900" lvl="0" indent="-342900">
              <a:lnSpc>
                <a:spcPct val="115000"/>
              </a:lnSpc>
              <a:spcAft>
                <a:spcPts val="1000"/>
              </a:spcAft>
              <a:buFont typeface="Wingdings" panose="05000000000000000000" pitchFamily="2" charset="2"/>
              <a:buChar char=""/>
              <a:tabLst>
                <a:tab pos="457200" algn="l"/>
              </a:tabLst>
            </a:pPr>
            <a:r>
              <a:rPr lang="hi-IN" sz="2800" dirty="0">
                <a:ea typeface="Times New Roman" panose="02020603050405020304" pitchFamily="18" charset="0"/>
              </a:rPr>
              <a:t>निकटतम चिकित्सा सुविधा में भेजने की व्यवस्था करें।</a:t>
            </a:r>
          </a:p>
          <a:p>
            <a:pPr marL="342900" lvl="0" indent="-342900">
              <a:lnSpc>
                <a:spcPct val="115000"/>
              </a:lnSpc>
              <a:spcAft>
                <a:spcPts val="1000"/>
              </a:spcAft>
              <a:buFont typeface="Wingdings" panose="05000000000000000000" pitchFamily="2" charset="2"/>
              <a:buChar char=""/>
              <a:tabLst>
                <a:tab pos="457200" algn="l"/>
              </a:tabLst>
            </a:pPr>
            <a:r>
              <a:rPr lang="hi-IN" sz="2800" dirty="0">
                <a:ea typeface="Times New Roman" panose="02020603050405020304" pitchFamily="18" charset="0"/>
              </a:rPr>
              <a:t>पुलिस (यदि आवश्यक हो) और रिश्तेदारों को सूचित करें।</a:t>
            </a:r>
          </a:p>
          <a:p>
            <a:pPr marL="342900" lvl="0" indent="-342900">
              <a:lnSpc>
                <a:spcPct val="115000"/>
              </a:lnSpc>
              <a:spcAft>
                <a:spcPts val="1000"/>
              </a:spcAft>
              <a:buFont typeface="Wingdings" panose="05000000000000000000" pitchFamily="2" charset="2"/>
              <a:buChar char=""/>
              <a:tabLst>
                <a:tab pos="457200" algn="l"/>
              </a:tabLst>
            </a:pPr>
            <a:r>
              <a:rPr lang="hi-IN" sz="2800" dirty="0">
                <a:ea typeface="Times New Roman" panose="02020603050405020304" pitchFamily="18" charset="0"/>
              </a:rPr>
              <a:t>अपनी क्षमता से परे प्रयास न करें।</a:t>
            </a:r>
            <a:endParaRPr lang="en-IN" sz="2800" dirty="0">
              <a:effectLst/>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45286844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E0FB0C1C-C28D-AC87-82F8-0B386F0B590F}"/>
              </a:ext>
            </a:extLst>
          </p:cNvPr>
          <p:cNvSpPr txBox="1"/>
          <p:nvPr/>
        </p:nvSpPr>
        <p:spPr>
          <a:xfrm>
            <a:off x="569316" y="1130006"/>
            <a:ext cx="8009653" cy="4437112"/>
          </a:xfrm>
          <a:prstGeom prst="rect">
            <a:avLst/>
          </a:prstGeom>
          <a:noFill/>
        </p:spPr>
        <p:txBody>
          <a:bodyPr wrap="square">
            <a:spAutoFit/>
          </a:bodyPr>
          <a:lstStyle/>
          <a:p>
            <a:pPr marL="342900" lvl="0" indent="-342900">
              <a:spcAft>
                <a:spcPts val="1000"/>
              </a:spcAft>
              <a:buFont typeface="Wingdings" panose="05000000000000000000" pitchFamily="2" charset="2"/>
              <a:buChar char=""/>
              <a:tabLst>
                <a:tab pos="457200" algn="l"/>
              </a:tabLst>
            </a:pPr>
            <a:r>
              <a:rPr lang="hi-IN" sz="2800" dirty="0">
                <a:ea typeface="Times New Roman" panose="02020603050405020304" pitchFamily="18" charset="0"/>
              </a:rPr>
              <a:t>ज़िम्मेदार</a:t>
            </a:r>
          </a:p>
          <a:p>
            <a:pPr marL="342900" lvl="0" indent="-342900">
              <a:spcAft>
                <a:spcPts val="1000"/>
              </a:spcAft>
              <a:buFont typeface="Wingdings" panose="05000000000000000000" pitchFamily="2" charset="2"/>
              <a:buChar char=""/>
              <a:tabLst>
                <a:tab pos="457200" algn="l"/>
              </a:tabLst>
            </a:pPr>
            <a:r>
              <a:rPr lang="hi-IN" sz="2800" dirty="0">
                <a:ea typeface="Times New Roman" panose="02020603050405020304" pitchFamily="18" charset="0"/>
              </a:rPr>
              <a:t>मिलनसार</a:t>
            </a:r>
          </a:p>
          <a:p>
            <a:pPr marL="342900" lvl="0" indent="-342900">
              <a:spcAft>
                <a:spcPts val="1000"/>
              </a:spcAft>
              <a:buFont typeface="Wingdings" panose="05000000000000000000" pitchFamily="2" charset="2"/>
              <a:buChar char=""/>
              <a:tabLst>
                <a:tab pos="457200" algn="l"/>
              </a:tabLst>
            </a:pPr>
            <a:r>
              <a:rPr lang="hi-IN" sz="2800" dirty="0">
                <a:ea typeface="Times New Roman" panose="02020603050405020304" pitchFamily="18" charset="0"/>
              </a:rPr>
              <a:t>ईमानदार</a:t>
            </a:r>
          </a:p>
          <a:p>
            <a:pPr marL="342900" lvl="0" indent="-342900">
              <a:spcAft>
                <a:spcPts val="1000"/>
              </a:spcAft>
              <a:buFont typeface="Wingdings" panose="05000000000000000000" pitchFamily="2" charset="2"/>
              <a:buChar char=""/>
              <a:tabLst>
                <a:tab pos="457200" algn="l"/>
              </a:tabLst>
            </a:pPr>
            <a:r>
              <a:rPr lang="hi-IN" sz="2800" dirty="0">
                <a:ea typeface="Times New Roman" panose="02020603050405020304" pitchFamily="18" charset="0"/>
              </a:rPr>
              <a:t>गर्व (व्यक्तिगत स्वच्छता; उपस्थिति; दिखावट)</a:t>
            </a:r>
          </a:p>
          <a:p>
            <a:pPr marL="342900" lvl="0" indent="-342900">
              <a:spcAft>
                <a:spcPts val="1000"/>
              </a:spcAft>
              <a:buFont typeface="Wingdings" panose="05000000000000000000" pitchFamily="2" charset="2"/>
              <a:buChar char=""/>
              <a:tabLst>
                <a:tab pos="457200" algn="l"/>
              </a:tabLst>
            </a:pPr>
            <a:r>
              <a:rPr lang="hi-IN" sz="2800" dirty="0">
                <a:ea typeface="Times New Roman" panose="02020603050405020304" pitchFamily="18" charset="0"/>
              </a:rPr>
              <a:t>भावनात्मक स्थिरता</a:t>
            </a:r>
          </a:p>
          <a:p>
            <a:pPr marL="342900" lvl="0" indent="-342900">
              <a:spcAft>
                <a:spcPts val="1000"/>
              </a:spcAft>
              <a:buFont typeface="Wingdings" panose="05000000000000000000" pitchFamily="2" charset="2"/>
              <a:buChar char=""/>
              <a:tabLst>
                <a:tab pos="457200" algn="l"/>
              </a:tabLst>
            </a:pPr>
            <a:r>
              <a:rPr lang="hi-IN" sz="2800" dirty="0">
                <a:ea typeface="Times New Roman" panose="02020603050405020304" pitchFamily="18" charset="0"/>
              </a:rPr>
              <a:t>पेशेवर व्यवहार</a:t>
            </a:r>
          </a:p>
          <a:p>
            <a:pPr marL="342900" lvl="0" indent="-342900">
              <a:spcAft>
                <a:spcPts val="1000"/>
              </a:spcAft>
              <a:buFont typeface="Wingdings" panose="05000000000000000000" pitchFamily="2" charset="2"/>
              <a:buChar char=""/>
              <a:tabLst>
                <a:tab pos="457200" algn="l"/>
              </a:tabLst>
            </a:pPr>
            <a:r>
              <a:rPr lang="hi-IN" sz="2800" dirty="0">
                <a:ea typeface="Times New Roman" panose="02020603050405020304" pitchFamily="18" charset="0"/>
              </a:rPr>
              <a:t>अच्छा शारीरिक स्वास्थ्य</a:t>
            </a:r>
          </a:p>
          <a:p>
            <a:pPr marL="342900" lvl="0" indent="-342900">
              <a:spcAft>
                <a:spcPts val="1000"/>
              </a:spcAft>
              <a:buFont typeface="Wingdings" panose="05000000000000000000" pitchFamily="2" charset="2"/>
              <a:buChar char=""/>
              <a:tabLst>
                <a:tab pos="457200" algn="l"/>
              </a:tabLst>
            </a:pPr>
            <a:r>
              <a:rPr lang="hi-IN" sz="2800" dirty="0">
                <a:ea typeface="Times New Roman" panose="02020603050405020304" pitchFamily="18" charset="0"/>
              </a:rPr>
              <a:t>प्रदर्शित क्षमता</a:t>
            </a:r>
            <a:endParaRPr lang="en-IN" sz="2000" dirty="0">
              <a:effectLst/>
              <a:ea typeface="Times New Roman" panose="02020603050405020304" pitchFamily="18" charset="0"/>
              <a:cs typeface="Mangal" panose="02040503050203030202" pitchFamily="18" charset="0"/>
            </a:endParaRPr>
          </a:p>
        </p:txBody>
      </p:sp>
      <p:sp>
        <p:nvSpPr>
          <p:cNvPr id="2" name="TextBox 1"/>
          <p:cNvSpPr txBox="1"/>
          <p:nvPr/>
        </p:nvSpPr>
        <p:spPr>
          <a:xfrm>
            <a:off x="2555576" y="146669"/>
            <a:ext cx="5990743" cy="640175"/>
          </a:xfrm>
          <a:prstGeom prst="rect">
            <a:avLst/>
          </a:prstGeom>
          <a:noFill/>
        </p:spPr>
        <p:txBody>
          <a:bodyPr wrap="none" rtlCol="0">
            <a:spAutoFit/>
          </a:bodyPr>
          <a:lstStyle/>
          <a:p>
            <a:pPr>
              <a:lnSpc>
                <a:spcPct val="115000"/>
              </a:lnSpc>
              <a:spcAft>
                <a:spcPts val="1000"/>
              </a:spcAft>
            </a:pPr>
            <a:r>
              <a:rPr lang="hi-IN" sz="3200" b="1" u="sng" dirty="0">
                <a:solidFill>
                  <a:srgbClr val="FF0000"/>
                </a:solidFill>
                <a:latin typeface="Calibri" panose="020F0502020204030204" pitchFamily="34" charset="0"/>
                <a:ea typeface="Times New Roman" panose="02020603050405020304" pitchFamily="18" charset="0"/>
              </a:rPr>
              <a:t>एक प्राथमिक उपचारकर्ता के गुण </a:t>
            </a:r>
            <a:r>
              <a:rPr lang="en-US" sz="3200" b="1" dirty="0">
                <a:solidFill>
                  <a:srgbClr val="FF0000"/>
                </a:solidFill>
                <a:latin typeface="Calibri" panose="020F0502020204030204" pitchFamily="34" charset="0"/>
                <a:ea typeface="Times New Roman" panose="02020603050405020304" pitchFamily="18" charset="0"/>
                <a:cs typeface="Mangal" panose="02040503050203030202" pitchFamily="18" charset="0"/>
              </a:rPr>
              <a:t>:</a:t>
            </a:r>
            <a:endParaRPr lang="en-IN" sz="3200" dirty="0">
              <a:solidFill>
                <a:srgbClr val="FF0000"/>
              </a:solidFill>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419215203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176</TotalTime>
  <Words>922</Words>
  <Application>Microsoft Office PowerPoint</Application>
  <PresentationFormat>On-screen Show (4:3)</PresentationFormat>
  <Paragraphs>161</Paragraphs>
  <Slides>19</Slides>
  <Notes>1</Notes>
  <HiddenSlides>0</HiddenSlides>
  <MMClips>0</MMClips>
  <ScaleCrop>false</ScaleCrop>
  <HeadingPairs>
    <vt:vector size="4" baseType="variant">
      <vt:variant>
        <vt:lpstr>Theme</vt:lpstr>
      </vt:variant>
      <vt:variant>
        <vt:i4>1</vt:i4>
      </vt:variant>
      <vt:variant>
        <vt:lpstr>Slide Titles</vt:lpstr>
      </vt:variant>
      <vt:variant>
        <vt:i4>19</vt:i4>
      </vt:variant>
    </vt:vector>
  </HeadingPairs>
  <TitlesOfParts>
    <vt:vector size="20" baseType="lpstr">
      <vt:lpstr>Office Theme</vt:lpstr>
      <vt:lpstr>पाठ-13</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MTI MTI</dc:creator>
  <cp:lastModifiedBy>NDRF MEDICAL</cp:lastModifiedBy>
  <cp:revision>28</cp:revision>
  <dcterms:created xsi:type="dcterms:W3CDTF">2022-07-19T10:30:58Z</dcterms:created>
  <dcterms:modified xsi:type="dcterms:W3CDTF">2025-12-19T11:20:37Z</dcterms:modified>
</cp:coreProperties>
</file>