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78" r:id="rId10"/>
    <p:sldId id="263" r:id="rId11"/>
    <p:sldId id="264" r:id="rId12"/>
    <p:sldId id="279" r:id="rId13"/>
    <p:sldId id="265" r:id="rId14"/>
    <p:sldId id="280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DCBEB-D9C8-4926-B54B-E13B76AB9A29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EFEF8-1CD4-4A2D-AF25-0FE383EF85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181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the study of abnormal sinus rhythms and their significance.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respiratory sinus arrhythmia mechanism.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6AF93E5-17CE-4A27-1EA0-9C5BD972A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A3E82C3-A348-3F9F-08D8-135D4AADE6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A482C6A5-B9E0-D608-056C-0B6B5E768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respiratory sinus arrhythmia mechanism.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870974-6653-412D-DBBD-9BC04E1011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831346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difference between pause and arrest.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FF00A4-7024-F562-EA2D-A77549B5C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0F18C88-1FB8-1678-BE4E-0ED0E3F039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37B8435-4554-5C61-62B4-875F45BE0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difference between pause and arrest.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CE5B15-1D9F-71A7-02CA-065186200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676014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Summarize mechanisms leading to sinus abnormalities.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Link ECG findings to patient symptoms.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Stress importance of comprehensive assessment.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Outline treatment principles.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Highlight clinical risks of untreated rhythm disturbances.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preventive care measures.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Define abnormal sinus rhythm.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Wrap up and transition to next module on ECG interpretation and dysrhythmias.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Outline the four main types of sinus rhythm abnormalities.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physiologic vs pathologic causes.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960C70-AFB9-452E-B3CA-E881737EB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BAD9F41-1D16-47E2-4B1E-CFA5D9B6B4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971146D-8E13-43A9-CCBC-51AB02232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physiologic vs pathologic causes.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B79F1D-C1DE-9F0A-CE66-365EC52497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212307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underlying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Identify features and triggers.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A5052D-BD49-06B2-DA51-69172E160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DBD294F-3383-A2E2-F4D5-320516DF42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60535DC-9302-2672-713C-3E85D9E0C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Link to increased sympathetic stimulation.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44F9BB-53C7-72FF-528F-9C0632C4B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879743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List physiologic and pathologic causes.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07910C-3AFD-0BD7-7535-C1DA94818CA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45454" y="0"/>
            <a:ext cx="129854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i-IN" dirty="0"/>
              <a:t>असामान्य साइनस लय के कारण और तौर-तरीके</a:t>
            </a:r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C5B2722-BE69-E25A-A76B-DB41E863087B}"/>
              </a:ext>
            </a:extLst>
          </p:cNvPr>
          <p:cNvSpPr>
            <a:spLocks noGrp="1"/>
          </p:cNvSpPr>
          <p:nvPr/>
        </p:nvSpPr>
        <p:spPr>
          <a:xfrm>
            <a:off x="2049318" y="838200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पाठ -10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89057" y="5441577"/>
            <a:ext cx="213360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)</a:t>
            </a:r>
            <a:r>
              <a:rPr lang="en-IN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kjk</a:t>
            </a:r>
            <a:endParaRPr lang="en-IN" sz="4000" b="1" dirty="0" smtClean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  <a:p>
            <a:r>
              <a:rPr lang="en-IN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l0m0fu0@,0,u0,e0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veunhi</a:t>
            </a:r>
            <a:r>
              <a:rPr lang="en-US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dkSj</a:t>
            </a:r>
            <a:endParaRPr lang="en-US" sz="4000" b="1" dirty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साइनस टैचीकार्डिया के कारण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व्यायाम या तनाव
• बुखार या संक्रमण
•रक्ताल्पता
•ह्रदय का खराब होना
• हाइपरथायरायडिज्म
• ड्रग्स (एपिनेफ्रीन, कैफीन)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साइनस अतालता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श्वसन के कारण अनियमित लय
• युवा, स्वस्थ व्यक्तियों में आम
• ईसीजी: अलग-अलग आर-आर अंतराल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28A06DA-EF17-6EDF-8D90-36DBE486D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00027E-8CAE-6C39-3472-7C29E53E5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साइनस अतालता</a:t>
            </a:r>
            <a:endParaRPr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0A5B88F-B297-B9EF-E84D-D525C4FD1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2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साइनस अरेस्ट / विराम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एसए नोड अस्थायी रूप से आवेग शुरू करने में विफल रहता है
• सामान्य आर-आर अंतराल से अधिक समय तक रुकें
• जंक्शनल एस्केप बीट का कारण बन सकता है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88BE0FF-890C-15CC-746D-4488E186F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B42DE-DD66-CEBC-B47E-C702B52A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साइनस अरेस्ट / विराम</a:t>
            </a:r>
            <a:endParaRPr dirty="0"/>
          </a:p>
        </p:txBody>
      </p:sp>
      <p:pic>
        <p:nvPicPr>
          <p:cNvPr id="1026" name="Picture 2" descr="21 Sinus Pause Royalty-Free Images, Stock Photos &amp; Pictures | Shutterstock">
            <a:extLst>
              <a:ext uri="{FF2B5EF4-FFF2-40B4-BE49-F238E27FC236}">
                <a16:creationId xmlns:a16="http://schemas.microsoft.com/office/drawing/2014/main" xmlns="" id="{C11A80B4-BA4F-533C-9936-22BEAFCB7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8" y="1543988"/>
            <a:ext cx="7158182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98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पैथोफिज़ियोलॉजी अवलोकन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एसए नोड डिसफंक्शन पेसमेकर गतिविधि को बदल देता है
• स्वायत्त तंत्रिका तंत्र असंतुलन
• चयापचय या इस्केमिक क्षति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नैदानिक अभिव्यक्तियाँ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मंदनाड़ी: चक्कर आना, थकान, हाइपोटेंशन
• टैचीकार्डिया: धड़कन, सांस की तकलीफ
• अतालता: अनियमित नाड़ी सनसनी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निदान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ईसीजी प्राथमिक नैदानिक उपकरण है
• रोगी के इतिहास, दवाओं और महत्वपूर्ण बातों से संबंधित
• इलेक्ट्रोलाइट और थायराइड परीक्षण पर विचार करें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मैनेजमेंट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अंतर्निहित कारण का इलाज करें
• मंदनाड़ी: एट्रोपिन, गंभीर होने पर गति
• टैचीकार्डिया: बीटा-ब्लॉकर्स, कारण का इलाज करें
• सौम्य अतालता के लिए अवलोकन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जटिलताओं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कार्डियक आउटपुट में कमी
• बेहोशी या चक्कर आना
• अधिक गंभीर अतालता की ओर प्रगति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सीखने के उद्देश्य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i-IN" dirty="0"/>
              <a:t>इस मॉड्यूल के अंत तक, आप निम्न में सक्षम होंगे:
• विभिन्न प्रकार की असामान्य साइनस लय को पहचानें
• साइनस लय असामान्यताओं के सामान्य कारणों की पहचान करें
• प्रत्येक स्थिति से जुड़े ईसीजी परिवर्तनों को समझें
• ईसीजी निष्कर्षों के लिए नैदानिक संकेतों को संबंधित करें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रोकथाम और निगरानी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अत्यधिक उत्तेजक पदार्थों से बचें
• दर प्रभावित करने वाली दवाओं पर रोगियों की निगरानी करें
• उच्च जोखिम वाले व्यक्तियों में नियमित ईसीजी स्क्रीनिंग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सारांश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असामान्य साइनस लय एसए नोड शिथिलता या स्वायत्त असंतुलन के परिणामस्वरूप होती है
• कारणों और ईसीजी सुविधाओं को पहचानना उचित निदान और प्रबंधन सुनिश्चित करता है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97CD1-D9C1-0F58-620E-252A778D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857500"/>
            <a:ext cx="8229600" cy="3009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i-IN" sz="8000" b="1" dirty="0">
                <a:solidFill>
                  <a:srgbClr val="FF0000"/>
                </a:solidFill>
              </a:rPr>
              <a:t>कोई भी प्रश्न</a:t>
            </a:r>
            <a:r>
              <a:rPr lang="en-IN" sz="8000" b="1" dirty="0">
                <a:solidFill>
                  <a:srgbClr val="FF0000"/>
                </a:solidFill>
              </a:rPr>
              <a:t>?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1254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A8C1D0-F71D-B81A-2F16-9719A6941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E717A-4AAE-EFE4-647E-F9C57339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pPr marL="0" indent="0" algn="ctr">
              <a:buNone/>
            </a:pPr>
            <a:r>
              <a:rPr lang="hi-IN" sz="8000" b="1" dirty="0">
                <a:solidFill>
                  <a:srgbClr val="00B050"/>
                </a:solidFill>
              </a:rPr>
              <a:t>धन्यवाद</a:t>
            </a:r>
            <a:endParaRPr lang="en-IN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8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परिचय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/>
              <a:t>साइनस लय एसए नोड से उत्पन्न होती है। असामान्यताएं तब होती हैं जब दर या आवेग गठन असामान्य रूप से बदलता है।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वर्गीकरण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1. </a:t>
            </a:r>
            <a:r>
              <a:rPr lang="hi-IN" dirty="0"/>
              <a:t>साइनस ब्रैडीकार्डिया
2. साइनस टैचीकार्डिया
3. साइनस अतालता
4. साइनस गिरफ्तारी/विराम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साइनस ब्रैडीकार्डिया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रेट &lt; 60 बीपीएम
• सामान्य पी, क्यूआरएस, टी आकृति विज्ञान
• एथलीटों में, नींद के दौरान, या योनि स्वर के कारण आम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5A60B7-27A4-11A6-81CE-5BCD8EEC5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593CE2-5197-F6FE-F615-56E49757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साइनस ब्रैडीकार्डिया</a:t>
            </a:r>
            <a:endParaRPr dirty="0"/>
          </a:p>
        </p:txBody>
      </p:sp>
      <p:pic>
        <p:nvPicPr>
          <p:cNvPr id="2050" name="Picture 2" descr="2+ Thousand Bradycardia Royalty-Free Images, Stock Photos &amp; Pictures |  Shutterstock">
            <a:extLst>
              <a:ext uri="{FF2B5EF4-FFF2-40B4-BE49-F238E27FC236}">
                <a16:creationId xmlns:a16="http://schemas.microsoft.com/office/drawing/2014/main" xmlns="" id="{F8D13A3B-1686-6D95-7E3B-8F4E5D54B4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27" y="1417638"/>
            <a:ext cx="7813964" cy="421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32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साइनस ब्रैडीकार्डिया के कारण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योनि स्वर में वृद्धि
•हाइपोथायरायडिज्म
•अपताप
• दवाएं (बीटा-ब्लॉकर्स, डिगॉक्सिन)
• अवर एमआई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साइनस टैचीकार्डिया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दर &gt; 100 बीपीएम
• प्रत्येक क्यूआरएस से पहले पी लहर
• सामान्य चालन मार्ग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A88B19A-C6A2-760E-510A-8683A2BF4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69F04E-4D94-4344-4095-2720598A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साइनस टैचीकार्डिया</a:t>
            </a:r>
            <a:endParaRPr dirty="0"/>
          </a:p>
        </p:txBody>
      </p:sp>
      <p:pic>
        <p:nvPicPr>
          <p:cNvPr id="3074" name="Picture 2" descr="Electrocardiogram show Sinus tachycardia pattern. Cardiac fibrillation. Heart beat. CPR. ECG. EKG. Vital sign. Life support. Defib. Emergency. Medical healthcare symbol.">
            <a:extLst>
              <a:ext uri="{FF2B5EF4-FFF2-40B4-BE49-F238E27FC236}">
                <a16:creationId xmlns:a16="http://schemas.microsoft.com/office/drawing/2014/main" xmlns="" id="{6A6554CA-F6EE-92BA-0EF0-5C9CB18A0A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3" y="1600200"/>
            <a:ext cx="830687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09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335</Words>
  <Application>Microsoft Office PowerPoint</Application>
  <PresentationFormat>On-screen Show (4:3)</PresentationFormat>
  <Paragraphs>67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असामान्य साइनस लय के कारण और तौर-तरीके</vt:lpstr>
      <vt:lpstr>सीखने के उद्देश्य</vt:lpstr>
      <vt:lpstr>परिचय</vt:lpstr>
      <vt:lpstr>वर्गीकरण</vt:lpstr>
      <vt:lpstr>साइनस ब्रैडीकार्डिया</vt:lpstr>
      <vt:lpstr>साइनस ब्रैडीकार्डिया</vt:lpstr>
      <vt:lpstr>साइनस ब्रैडीकार्डिया के कारण</vt:lpstr>
      <vt:lpstr>साइनस टैचीकार्डिया</vt:lpstr>
      <vt:lpstr>साइनस टैचीकार्डिया</vt:lpstr>
      <vt:lpstr>साइनस टैचीकार्डिया के कारण</vt:lpstr>
      <vt:lpstr>साइनस अतालता</vt:lpstr>
      <vt:lpstr>साइनस अतालता</vt:lpstr>
      <vt:lpstr>साइनस अरेस्ट / विराम</vt:lpstr>
      <vt:lpstr>साइनस अरेस्ट / विराम</vt:lpstr>
      <vt:lpstr>पैथोफिज़ियोलॉजी अवलोकन</vt:lpstr>
      <vt:lpstr>नैदानिक अभिव्यक्तियाँ</vt:lpstr>
      <vt:lpstr>निदान</vt:lpstr>
      <vt:lpstr>मैनेजमेंट</vt:lpstr>
      <vt:lpstr>जटिलताओं</vt:lpstr>
      <vt:lpstr>रोकथाम और निगरानी</vt:lpstr>
      <vt:lpstr>सारांश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असामान्य साइनस लय के कारण और तौर-तरीके</dc:title>
  <dc:subject/>
  <dc:creator/>
  <cp:keywords/>
  <dc:description>generated using python-pptx</dc:description>
  <cp:lastModifiedBy>NDRF MEDICAL</cp:lastModifiedBy>
  <cp:revision>10</cp:revision>
  <dcterms:created xsi:type="dcterms:W3CDTF">2013-01-27T09:14:16Z</dcterms:created>
  <dcterms:modified xsi:type="dcterms:W3CDTF">2025-12-20T06:26:49Z</dcterms:modified>
  <cp:category/>
</cp:coreProperties>
</file>