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70" r:id="rId8"/>
    <p:sldId id="265" r:id="rId9"/>
    <p:sldId id="269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B77C9C1-1673-F0A1-9366-556880DB7FE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464" y="0"/>
            <a:ext cx="1485536" cy="13075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पाठ -1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4404" y="3276600"/>
            <a:ext cx="24064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i-IN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कोर्स परिचय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498977" y="5791200"/>
            <a:ext cx="14478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vksedkj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hi-IN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कोई प्रश्न</a:t>
            </a:r>
            <a:endParaRPr lang="en-US" sz="5400" b="1" cap="all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i-IN" sz="8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पाठ्यक्रम का उद्देश्य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209800"/>
            <a:ext cx="7924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i-IN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योग्य एमएफआर (एनडीआरएफ कार्मिकों) के ज्ञान/कौशल को आकार देना और उन्नत करना तथा पैरामेडिकल स्टाफ के स्थान पर उनकी सेवाओं का उपयोग करना।</a:t>
            </a:r>
            <a:endParaRPr lang="en-US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5378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आप निम्न कार्य कर सकेंगे: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1. सहायता के लिए अनुरोध प्राप्त करना और उसे पंजीकृत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2. घटनास्थल पर पहुँचना, उसका मूल्यांकन करना और स्थिति की रिपोर्ट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3. आवश्यक संसाधनों का अनुरोध करना और घटनास्थल को सुरक्षित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4. पीड़ित तक पहुँच प्राप्त करना और उसकी स्थिति का मूल्यांकन करना।</a:t>
            </a:r>
          </a:p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hi-IN" sz="280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5. सभी आवश्यक उपकरणों का चयन करना।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प्रदर्शन उद्देश्य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4037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6. चिकित्सा अधिकारी की सलाह के अनुसार पीड़ित को घटनास्थल पर ही प्रभावी उपचार प्रदान करना, जैसे टांके लगाना, कैथीटेराइजेशन, इन्फ्यूजन तरल पदार्थ देना, इंजेक्शन लगाना आदि।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7. घटनास्थल पर ही रोगी को स्थिर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8. रोगी को पैक करके परिवहन के लिए तैयार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9. रोगी की स्थिति और दिए गए उपचार की रिपोर्ट करना।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hi-IN" sz="28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10. अगली आपात स्थिति के लिए उपकरण तैयार करना।</a:t>
            </a:r>
            <a:r>
              <a:rPr lang="en-US" sz="2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2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hi-IN" dirty="0">
                <a:solidFill>
                  <a:srgbClr val="FF0000"/>
                </a:solidFill>
              </a:rPr>
              <a:t>पाठ्यक्रम पद्धति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की कार्यप्रणाली अत्यधिक सहभागी है और प्रशिक्षक एवं प्रतिभागियों के बीच निरंतर संवाद की अनुमति देती है।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प्रतिभागियों को कुछ पृष्ठभूमि ज्ञान के साथ-साथ शारीरिक कौशल भी प्राप्त करने होंगे।</a:t>
            </a:r>
          </a:p>
          <a:p>
            <a:pPr>
              <a:buFont typeface="Wingdings" pitchFamily="2" charset="2"/>
              <a:buChar char="Ø"/>
            </a:pPr>
            <a:r>
              <a:rPr lang="hi-IN" sz="3600" spc="-2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प्रत्येक पाठ की शुरुआत में निर्देशात्मक और प्रदर्शन संबंधी उद्देश्य स्पष्ट रूप से बताए गए हैं।</a:t>
            </a:r>
            <a:endParaRPr lang="en-IN" sz="36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2800" b="1" i="1" spc="-25" dirty="0">
                <a:solidFill>
                  <a:srgbClr val="FF0000"/>
                </a:solidFill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प्रतिभागी परीक्षण और पाठ्यक्रम अनुसूची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3818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साप्ताहिक परीक्षाएँ होंगी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यूनिट परीक्षाएँ: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व्यावहारिक मूल्यांकन होगा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FF000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दो समूह प्रस्तुतियाँ होंगी:</a:t>
            </a:r>
          </a:p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hi-IN" sz="2800" dirty="0">
                <a:solidFill>
                  <a:srgbClr val="7030A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पाठ्यक्रम के अंत में अंतिम व्यावहारिक मूल्यांकन में क्षेत्र की विशिष्ट स्थितियों वाले पाँच स्टेशन शामिल होंगे।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365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190500" y="1219200"/>
            <a:ext cx="8763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यूनिट टेस्ट में न्यूनतम अंक 70% हैं। अंतिम प्रैक्टिकल मूल्यांकन में भाग लेने के लिए आपका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समग्र औसत कम से कम 70 अंक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अतिरिक्त परीक्षाएँ: यदि आपको किसी यूनिट टेस्ट में उत्तीर्ण अंक नहीं मिलते हैं।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प्रैक्टिकल अभ्यास: सभी प्रैक्टिकल अभ्यासों में आपका प्रदर्शन संतोषजनक होना चाहिए।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समूह प्रस्तुति: आपके समूह को</a:t>
            </a:r>
          </a:p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hi-IN" sz="2800" b="1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उत्तीर्ण अंक प्राप्त करना होगा।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7658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परीक्षण पैटर्न</a:t>
            </a:r>
            <a:endParaRPr lang="en-IN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507234"/>
              </p:ext>
            </p:extLst>
          </p:nvPr>
        </p:nvGraphicFramePr>
        <p:xfrm>
          <a:off x="609600" y="533400"/>
          <a:ext cx="7924799" cy="6248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70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720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7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7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S NO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EXAM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MARKS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REMARKS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WRITTEN TEST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7030A0"/>
                          </a:solidFill>
                          <a:effectLst/>
                        </a:rPr>
                        <a:t>WEEKLY TEST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u="sng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TRAUMA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MEDICAL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3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I V LINE 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4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SUTURING TECHNIQUE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5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CATHETERIZATION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6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CHILDBIRTH / DELIVERY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7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CPR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8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EQUIPMENT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9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VIVA/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u="none" strike="noStrike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hi-IN" sz="4000" b="1" dirty="0">
                <a:solidFill>
                  <a:srgbClr val="FF0000"/>
                </a:solidFill>
              </a:rPr>
              <a:t>आधारभूत नियम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021200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सत्रों में उपस्थित रहें।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गतिविधियों में भाग लें।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समय पर पहुँचें।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सर्वश्रेष्ठ प्रदर्शन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सभी का सम्मान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अपना मोबाइल फ़ोन बंद कर दें।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कड़ी मेहनत करें और मज़े करें।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hi-IN" sz="3200" dirty="0">
                <a:solidFill>
                  <a:srgbClr val="002060"/>
                </a:solidFill>
              </a:rPr>
              <a:t>गपशप न करें।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466</Words>
  <Application>Microsoft Office PowerPoint</Application>
  <PresentationFormat>On-screen Show (4:3)</PresentationFormat>
  <Paragraphs>110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पाठ -1</vt:lpstr>
      <vt:lpstr>पाठ्यक्रम का उद्देश्य</vt:lpstr>
      <vt:lpstr>प्रदर्शन उद्देश्य</vt:lpstr>
      <vt:lpstr>प्रदर्शन उद्देश्य</vt:lpstr>
      <vt:lpstr>पाठ्यक्रम पद्धति</vt:lpstr>
      <vt:lpstr>प्रतिभागी परीक्षण और पाठ्यक्रम अनुसूची </vt:lpstr>
      <vt:lpstr>Test Pattern</vt:lpstr>
      <vt:lpstr>परीक्षण पैटर्न</vt:lpstr>
      <vt:lpstr>आधारभूत नियम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29</cp:revision>
  <dcterms:created xsi:type="dcterms:W3CDTF">2006-08-16T00:00:00Z</dcterms:created>
  <dcterms:modified xsi:type="dcterms:W3CDTF">2025-12-19T11:08:12Z</dcterms:modified>
</cp:coreProperties>
</file>