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4384000" cy="13716000"/>
  <p:notesSz cx="6858000" cy="9144000"/>
  <p:embeddedFontLst>
    <p:embeddedFont>
      <p:font typeface="Arial Black" panose="020B0A04020102020204" pitchFamily="34" charset="0"/>
      <p:regular r:id="rId27"/>
      <p:bold r:id="rId28"/>
    </p:embeddedFont>
    <p:embeddedFont>
      <p:font typeface="Open Sans" panose="020B0606030504020204" pitchFamily="34" charset="0"/>
      <p:regular r:id="rId29"/>
      <p:bold r:id="rId30"/>
      <p:italic r:id="rId31"/>
      <p:boldItalic r:id="rId32"/>
    </p:embeddedFont>
    <p:embeddedFont>
      <p:font typeface="Open Sans SemiBold" panose="020B070603080402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28ECEA-33C7-4D4A-B7C0-C7FE7B96E4E3}">
  <a:tblStyle styleId="{5328ECEA-33C7-4D4A-B7C0-C7FE7B96E4E3}"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9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70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 name="Google Shape;2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8" name="Google Shape;148;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 name="Google Shape;205;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2" name="Google Shape;232;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49" name="Google Shape;4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6" name="Google Shape;296;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6" name="Google Shape;306;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5" name="Google Shape;315;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700"/>
              </a:spcBef>
              <a:spcAft>
                <a:spcPts val="0"/>
              </a:spcAft>
              <a:buSzPts val="1400"/>
              <a:buNone/>
            </a:pPr>
            <a:endParaRPr/>
          </a:p>
        </p:txBody>
      </p:sp>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2" name="Google Shape;102;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800"/>
              <a:buFont typeface="Calibri"/>
              <a:buNone/>
            </a:pPr>
            <a:r>
              <a:rPr lang="hi-IN"/>
              <a:t>Minimize handling before police/forensic clearance; use waterproof forms.</a:t>
            </a:r>
            <a:endParaRPr/>
          </a:p>
          <a:p>
            <a:pPr marL="0" lvl="0" indent="0" algn="l" rtl="0">
              <a:lnSpc>
                <a:spcPct val="100000"/>
              </a:lnSpc>
              <a:spcBef>
                <a:spcPts val="70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Red Section Header">
  <p:cSld name="1_Red Section Header">
    <p:bg>
      <p:bgPr>
        <a:solidFill>
          <a:srgbClr val="535353"/>
        </a:solidFill>
        <a:effectLst/>
      </p:bgPr>
    </p:bg>
    <p:spTree>
      <p:nvGrpSpPr>
        <p:cNvPr id="1" name="Shape 15"/>
        <p:cNvGrpSpPr/>
        <p:nvPr/>
      </p:nvGrpSpPr>
      <p:grpSpPr>
        <a:xfrm>
          <a:off x="0" y="0"/>
          <a:ext cx="0" cy="0"/>
          <a:chOff x="0" y="0"/>
          <a:chExt cx="0" cy="0"/>
        </a:xfrm>
      </p:grpSpPr>
      <p:pic>
        <p:nvPicPr>
          <p:cNvPr id="16" name="Google Shape;16;p3" descr="Picture 1"/>
          <p:cNvPicPr preferRelativeResize="0"/>
          <p:nvPr/>
        </p:nvPicPr>
        <p:blipFill rotWithShape="1">
          <a:blip r:embed="rId2">
            <a:alphaModFix/>
          </a:blip>
          <a:srcRect/>
          <a:stretch/>
        </p:blipFill>
        <p:spPr>
          <a:xfrm>
            <a:off x="8543594" y="2825551"/>
            <a:ext cx="3793068" cy="2698047"/>
          </a:xfrm>
          <a:prstGeom prst="rect">
            <a:avLst/>
          </a:prstGeom>
          <a:noFill/>
          <a:ln>
            <a:noFill/>
          </a:ln>
        </p:spPr>
      </p:pic>
      <p:pic>
        <p:nvPicPr>
          <p:cNvPr id="17" name="Google Shape;17;p3" descr="Picture 2"/>
          <p:cNvPicPr preferRelativeResize="0"/>
          <p:nvPr/>
        </p:nvPicPr>
        <p:blipFill rotWithShape="1">
          <a:blip r:embed="rId3">
            <a:alphaModFix/>
          </a:blip>
          <a:srcRect/>
          <a:stretch/>
        </p:blipFill>
        <p:spPr>
          <a:xfrm>
            <a:off x="1822847" y="8184445"/>
            <a:ext cx="3781780" cy="3341513"/>
          </a:xfrm>
          <a:prstGeom prst="rect">
            <a:avLst/>
          </a:prstGeom>
          <a:noFill/>
          <a:ln>
            <a:noFill/>
          </a:ln>
        </p:spPr>
      </p:pic>
      <p:sp>
        <p:nvSpPr>
          <p:cNvPr id="18" name="Google Shape;18;p3"/>
          <p:cNvSpPr txBox="1">
            <a:spLocks noGrp="1"/>
          </p:cNvSpPr>
          <p:nvPr>
            <p:ph type="body" idx="1"/>
          </p:nvPr>
        </p:nvSpPr>
        <p:spPr>
          <a:xfrm>
            <a:off x="2782954" y="3593637"/>
            <a:ext cx="8640961" cy="65287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500"/>
              </a:spcBef>
              <a:spcAft>
                <a:spcPts val="0"/>
              </a:spcAft>
              <a:buClr>
                <a:srgbClr val="FFFFFF"/>
              </a:buClr>
              <a:buSzPts val="6400"/>
              <a:buFont typeface="Verdana"/>
              <a:buNone/>
              <a:defRPr sz="6400" b="0" i="0" u="none" strike="noStrike" cap="none">
                <a:solidFill>
                  <a:srgbClr val="FFFFFF"/>
                </a:solidFill>
                <a:latin typeface="Verdana"/>
                <a:ea typeface="Verdana"/>
                <a:cs typeface="Verdana"/>
                <a:sym typeface="Verdana"/>
              </a:defRPr>
            </a:lvl1pPr>
            <a:lvl2pPr marL="914400" marR="0" lvl="1"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2pPr>
            <a:lvl3pPr marL="1371600" marR="0" lvl="2"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3pPr>
            <a:lvl4pPr marL="1828800" marR="0" lvl="3"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4pPr>
            <a:lvl5pPr marL="2286000" marR="0" lvl="4" indent="-635000" algn="l" rtl="0">
              <a:lnSpc>
                <a:spcPct val="100000"/>
              </a:lnSpc>
              <a:spcBef>
                <a:spcPts val="1500"/>
              </a:spcBef>
              <a:spcAft>
                <a:spcPts val="0"/>
              </a:spcAft>
              <a:buClr>
                <a:srgbClr val="FFFFFF"/>
              </a:buClr>
              <a:buSzPts val="6400"/>
              <a:buFont typeface="Verdana"/>
              <a:buChar char="»"/>
              <a:defRPr sz="6400" b="0" i="0"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19" name="Google Shape;19;p3"/>
          <p:cNvSpPr txBox="1">
            <a:spLocks noGrp="1"/>
          </p:cNvSpPr>
          <p:nvPr>
            <p:ph type="body" idx="2"/>
          </p:nvPr>
        </p:nvSpPr>
        <p:spPr>
          <a:xfrm>
            <a:off x="6047316" y="10314384"/>
            <a:ext cx="6528727" cy="5760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20" name="Google Shape;20;p3"/>
          <p:cNvSpPr txBox="1">
            <a:spLocks noGrp="1"/>
          </p:cNvSpPr>
          <p:nvPr>
            <p:ph type="body" idx="3"/>
          </p:nvPr>
        </p:nvSpPr>
        <p:spPr>
          <a:xfrm>
            <a:off x="6047316" y="11082470"/>
            <a:ext cx="6528727" cy="5760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21" name="Google Shape;21;p3"/>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Slide - Urban Resilence">
  <p:cSld name="Cover Slide - Urban Resilence">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2218794" y="10698426"/>
            <a:ext cx="20726401" cy="7680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1pPr>
            <a:lvl2pPr marR="0" lvl="1"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2pPr>
            <a:lvl3pPr marR="0" lvl="2"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3pPr>
            <a:lvl4pPr marR="0" lvl="3"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4pPr>
            <a:lvl5pPr marR="0" lvl="4"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5pPr>
            <a:lvl6pPr marR="0" lvl="5"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6pPr>
            <a:lvl7pPr marR="0" lvl="6"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7pPr>
            <a:lvl8pPr marR="0" lvl="7"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8pPr>
            <a:lvl9pPr marR="0" lvl="8" algn="l" rtl="0">
              <a:lnSpc>
                <a:spcPct val="100000"/>
              </a:lnSpc>
              <a:spcBef>
                <a:spcPts val="0"/>
              </a:spcBef>
              <a:spcAft>
                <a:spcPts val="0"/>
              </a:spcAft>
              <a:buClr>
                <a:srgbClr val="FFFFFF"/>
              </a:buClr>
              <a:buSzPts val="7400"/>
              <a:buFont typeface="Verdana"/>
              <a:buNone/>
              <a:defRPr sz="7400" b="1" i="0" u="none" strike="noStrike" cap="none">
                <a:solidFill>
                  <a:srgbClr val="FFFFFF"/>
                </a:solidFill>
                <a:latin typeface="Verdana"/>
                <a:ea typeface="Verdana"/>
                <a:cs typeface="Verdana"/>
                <a:sym typeface="Verdana"/>
              </a:defRPr>
            </a:lvl9pPr>
          </a:lstStyle>
          <a:p>
            <a:endParaRPr/>
          </a:p>
        </p:txBody>
      </p:sp>
      <p:sp>
        <p:nvSpPr>
          <p:cNvPr id="24" name="Google Shape;24;p4"/>
          <p:cNvSpPr txBox="1">
            <a:spLocks noGrp="1"/>
          </p:cNvSpPr>
          <p:nvPr>
            <p:ph type="body" idx="1"/>
          </p:nvPr>
        </p:nvSpPr>
        <p:spPr>
          <a:xfrm>
            <a:off x="2206890" y="11658533"/>
            <a:ext cx="20738305" cy="768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1pPr>
            <a:lvl2pPr marL="914400" marR="0" lvl="1"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2pPr>
            <a:lvl3pPr marL="1371600" marR="0" lvl="2"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3pPr>
            <a:lvl4pPr marL="1828800" marR="0" lvl="3"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4pPr>
            <a:lvl5pPr marL="2286000" marR="0" lvl="4"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5pPr>
            <a:lvl6pPr marL="2743200" marR="0" lvl="5"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6pPr>
            <a:lvl7pPr marL="3200400" marR="0" lvl="6"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7pPr>
            <a:lvl8pPr marL="3657600" marR="0" lvl="7"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8pPr>
            <a:lvl9pPr marL="4114800" marR="0" lvl="8" indent="-228600" algn="l" rtl="0">
              <a:lnSpc>
                <a:spcPct val="100000"/>
              </a:lnSpc>
              <a:spcBef>
                <a:spcPts val="1100"/>
              </a:spcBef>
              <a:spcAft>
                <a:spcPts val="0"/>
              </a:spcAft>
              <a:buClr>
                <a:srgbClr val="FFFFFF"/>
              </a:buClr>
              <a:buSzPts val="4800"/>
              <a:buFont typeface="Verdana"/>
              <a:buNone/>
              <a:defRPr sz="4800" b="0" i="1" u="none" strike="noStrike" cap="none">
                <a:solidFill>
                  <a:srgbClr val="FFFFFF"/>
                </a:solidFill>
                <a:latin typeface="Verdana"/>
                <a:ea typeface="Verdana"/>
                <a:cs typeface="Verdana"/>
                <a:sym typeface="Verdana"/>
              </a:defRPr>
            </a:lvl9pPr>
          </a:lstStyle>
          <a:p>
            <a:endParaRPr/>
          </a:p>
        </p:txBody>
      </p:sp>
      <p:sp>
        <p:nvSpPr>
          <p:cNvPr id="25" name="Google Shape;25;p4"/>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602390" y="12876838"/>
            <a:ext cx="4642558" cy="527427"/>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2400"/>
              <a:buFont typeface="Open Sans SemiBold"/>
              <a:buNone/>
            </a:pPr>
            <a:r>
              <a:rPr lang="hi-IN" sz="2400" b="0" i="0" u="none" strike="noStrike" cap="none">
                <a:solidFill>
                  <a:srgbClr val="E46C0A"/>
                </a:solidFill>
                <a:latin typeface="Open Sans SemiBold"/>
                <a:ea typeface="Open Sans SemiBold"/>
                <a:cs typeface="Open Sans SemiBold"/>
                <a:sym typeface="Open Sans SemiBold"/>
              </a:rPr>
              <a:t>NDRF | DBM-CM | INDIA</a:t>
            </a:r>
            <a:endParaRPr sz="1400" b="0" i="0" u="none" strike="noStrike" cap="none">
              <a:solidFill>
                <a:srgbClr val="000000"/>
              </a:solidFill>
              <a:latin typeface="Arial"/>
              <a:ea typeface="Arial"/>
              <a:cs typeface="Arial"/>
              <a:sym typeface="Arial"/>
            </a:endParaRPr>
          </a:p>
        </p:txBody>
      </p:sp>
      <p:sp>
        <p:nvSpPr>
          <p:cNvPr id="7" name="Google Shape;7;p1"/>
          <p:cNvSpPr/>
          <p:nvPr/>
        </p:nvSpPr>
        <p:spPr>
          <a:xfrm>
            <a:off x="1016000" y="13512800"/>
            <a:ext cx="3815338"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 name="Google Shape;8;p1"/>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5 -</a:t>
            </a:r>
            <a:endParaRPr sz="1400" b="0" i="0" u="none" strike="noStrike" cap="none">
              <a:solidFill>
                <a:srgbClr val="000000"/>
              </a:solidFill>
              <a:latin typeface="Arial"/>
              <a:ea typeface="Arial"/>
              <a:cs typeface="Arial"/>
              <a:sym typeface="Arial"/>
            </a:endParaRPr>
          </a:p>
        </p:txBody>
      </p:sp>
      <p:sp>
        <p:nvSpPr>
          <p:cNvPr id="9" name="Google Shape;9;p1"/>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 name="Google Shape;10;p1"/>
          <p:cNvSpPr txBox="1">
            <a:spLocks noGrp="1"/>
          </p:cNvSpPr>
          <p:nvPr>
            <p:ph type="sldNum" idx="12"/>
          </p:nvPr>
        </p:nvSpPr>
        <p:spPr>
          <a:xfrm>
            <a:off x="22812204" y="12813338"/>
            <a:ext cx="969406" cy="902662"/>
          </a:xfrm>
          <a:prstGeom prst="rect">
            <a:avLst/>
          </a:prstGeom>
          <a:noFill/>
          <a:ln>
            <a:noFill/>
          </a:ln>
        </p:spPr>
        <p:txBody>
          <a:bodyPr spcFirstLastPara="1" wrap="square" lIns="78275" tIns="78275" rIns="78275" bIns="78275" anchor="t" anchorCtr="0">
            <a:noAutofit/>
          </a:bodyPr>
          <a:lstStyle>
            <a:lvl1pPr marL="0" marR="0" lvl="0"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1pPr>
            <a:lvl2pPr marL="0" marR="0" lvl="1"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2pPr>
            <a:lvl3pPr marL="0" marR="0" lvl="2"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3pPr>
            <a:lvl4pPr marL="0" marR="0" lvl="3"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4pPr>
            <a:lvl5pPr marL="0" marR="0" lvl="4"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5pPr>
            <a:lvl6pPr marL="0" marR="0" lvl="5"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6pPr>
            <a:lvl7pPr marL="0" marR="0" lvl="6"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7pPr>
            <a:lvl8pPr marL="0" marR="0" lvl="7"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8pPr>
            <a:lvl9pPr marL="0" marR="0" lvl="8" indent="0" algn="ctr" rtl="0">
              <a:lnSpc>
                <a:spcPct val="100000"/>
              </a:lnSpc>
              <a:spcBef>
                <a:spcPts val="0"/>
              </a:spcBef>
              <a:spcAft>
                <a:spcPts val="0"/>
              </a:spcAft>
              <a:buClr>
                <a:srgbClr val="E46C0A"/>
              </a:buClr>
              <a:buSzPts val="3000"/>
              <a:buFont typeface="Open Sans"/>
              <a:buNone/>
              <a:defRPr sz="3000" b="1" i="0" u="none" strike="noStrike" cap="none">
                <a:solidFill>
                  <a:srgbClr val="E46C0A"/>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hi-IN"/>
              <a:t>‹#›</a:t>
            </a:fld>
            <a:endParaRPr/>
          </a:p>
        </p:txBody>
      </p:sp>
      <p:pic>
        <p:nvPicPr>
          <p:cNvPr id="11" name="Google Shape;11;p1"/>
          <p:cNvPicPr preferRelativeResize="0"/>
          <p:nvPr/>
        </p:nvPicPr>
        <p:blipFill rotWithShape="1">
          <a:blip r:embed="rId5">
            <a:alphaModFix/>
          </a:blip>
          <a:srcRect/>
          <a:stretch/>
        </p:blipFill>
        <p:spPr>
          <a:xfrm>
            <a:off x="140454" y="63030"/>
            <a:ext cx="3181050" cy="2219517"/>
          </a:xfrm>
          <a:prstGeom prst="rect">
            <a:avLst/>
          </a:prstGeom>
          <a:noFill/>
          <a:ln>
            <a:noFill/>
          </a:ln>
        </p:spPr>
      </p:pic>
      <p:pic>
        <p:nvPicPr>
          <p:cNvPr id="12" name="Google Shape;12;p1"/>
          <p:cNvPicPr preferRelativeResize="0"/>
          <p:nvPr/>
        </p:nvPicPr>
        <p:blipFill rotWithShape="1">
          <a:blip r:embed="rId6">
            <a:alphaModFix/>
          </a:blip>
          <a:srcRect/>
          <a:stretch/>
        </p:blipFill>
        <p:spPr>
          <a:xfrm>
            <a:off x="22010914" y="44334"/>
            <a:ext cx="2160000" cy="2376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30" name="Google Shape;30;p5"/>
          <p:cNvPicPr preferRelativeResize="0"/>
          <p:nvPr/>
        </p:nvPicPr>
        <p:blipFill rotWithShape="1">
          <a:blip r:embed="rId3">
            <a:alphaModFix/>
          </a:blip>
          <a:srcRect t="7698" b="7696"/>
          <a:stretch/>
        </p:blipFill>
        <p:spPr>
          <a:xfrm>
            <a:off x="25400" y="0"/>
            <a:ext cx="24333201" cy="13716000"/>
          </a:xfrm>
          <a:prstGeom prst="rect">
            <a:avLst/>
          </a:prstGeom>
          <a:noFill/>
          <a:ln>
            <a:noFill/>
          </a:ln>
        </p:spPr>
      </p:pic>
      <p:sp>
        <p:nvSpPr>
          <p:cNvPr id="31" name="Google Shape;31;p5"/>
          <p:cNvSpPr/>
          <p:nvPr/>
        </p:nvSpPr>
        <p:spPr>
          <a:xfrm>
            <a:off x="0" y="-46404"/>
            <a:ext cx="24434800" cy="13766800"/>
          </a:xfrm>
          <a:prstGeom prst="rect">
            <a:avLst/>
          </a:prstGeom>
          <a:solidFill>
            <a:srgbClr val="535353">
              <a:alpha val="69411"/>
            </a:srgbClr>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2" name="Google Shape;32;p5"/>
          <p:cNvSpPr/>
          <p:nvPr/>
        </p:nvSpPr>
        <p:spPr>
          <a:xfrm>
            <a:off x="1012733" y="13538588"/>
            <a:ext cx="3815338"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3" name="Google Shape;33;p5"/>
          <p:cNvSpPr/>
          <p:nvPr/>
        </p:nvSpPr>
        <p:spPr>
          <a:xfrm>
            <a:off x="-103356" y="3880188"/>
            <a:ext cx="13772463" cy="4928531"/>
          </a:xfrm>
          <a:custGeom>
            <a:avLst/>
            <a:gdLst/>
            <a:ahLst/>
            <a:cxnLst/>
            <a:rect l="l" t="t" r="r" b="b"/>
            <a:pathLst>
              <a:path w="21600" h="21600" extrusionOk="0">
                <a:moveTo>
                  <a:pt x="3" y="0"/>
                </a:moveTo>
                <a:lnTo>
                  <a:pt x="21600" y="0"/>
                </a:lnTo>
                <a:lnTo>
                  <a:pt x="19937" y="21600"/>
                </a:lnTo>
                <a:lnTo>
                  <a:pt x="0" y="21600"/>
                </a:lnTo>
                <a:lnTo>
                  <a:pt x="3" y="0"/>
                </a:lnTo>
                <a:close/>
              </a:path>
            </a:pathLst>
          </a:custGeom>
          <a:solidFill>
            <a:schemeClr val="accent6">
              <a:alpha val="89411"/>
            </a:schemeClr>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4" name="Google Shape;34;p5"/>
          <p:cNvSpPr txBox="1"/>
          <p:nvPr/>
        </p:nvSpPr>
        <p:spPr>
          <a:xfrm>
            <a:off x="841430" y="4324111"/>
            <a:ext cx="10382141" cy="3205083"/>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FFFFFF"/>
              </a:buClr>
              <a:buSzPts val="6600"/>
              <a:buFont typeface="Open Sans"/>
              <a:buNone/>
            </a:pPr>
            <a:r>
              <a:rPr lang="hi-IN" sz="6600" b="1" i="0" u="none" strike="noStrike" cap="none">
                <a:solidFill>
                  <a:srgbClr val="FFFFFF"/>
                </a:solidFill>
                <a:latin typeface="Open Sans"/>
                <a:ea typeface="Open Sans"/>
                <a:cs typeface="Open Sans"/>
                <a:sym typeface="Open Sans"/>
              </a:rPr>
              <a:t>पाठ 05</a:t>
            </a:r>
            <a:endParaRPr sz="6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6600"/>
              <a:buFont typeface="Open Sans"/>
              <a:buNone/>
            </a:pPr>
            <a:r>
              <a:rPr lang="hi-IN" sz="6600" b="1" i="0" u="none" strike="noStrike" cap="none">
                <a:solidFill>
                  <a:srgbClr val="FFFFFF"/>
                </a:solidFill>
                <a:latin typeface="Open Sans"/>
                <a:ea typeface="Open Sans"/>
                <a:cs typeface="Open Sans"/>
                <a:sym typeface="Open Sans"/>
              </a:rPr>
              <a:t>शव प्रबंधन के दौरान सूचना प्रबंधन</a:t>
            </a:r>
            <a:endParaRPr sz="6000" b="0" i="0" u="none" strike="noStrike" cap="none">
              <a:solidFill>
                <a:srgbClr val="000000"/>
              </a:solidFill>
              <a:latin typeface="Arial"/>
              <a:ea typeface="Arial"/>
              <a:cs typeface="Arial"/>
              <a:sym typeface="Arial"/>
            </a:endParaRPr>
          </a:p>
        </p:txBody>
      </p:sp>
      <p:sp>
        <p:nvSpPr>
          <p:cNvPr id="35" name="Google Shape;35;p5"/>
          <p:cNvSpPr/>
          <p:nvPr/>
        </p:nvSpPr>
        <p:spPr>
          <a:xfrm flipH="1">
            <a:off x="-87200" y="2457"/>
            <a:ext cx="24497477" cy="2522142"/>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BD4B4"/>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grpSp>
        <p:nvGrpSpPr>
          <p:cNvPr id="36" name="Google Shape;36;p5"/>
          <p:cNvGrpSpPr/>
          <p:nvPr/>
        </p:nvGrpSpPr>
        <p:grpSpPr>
          <a:xfrm>
            <a:off x="21491667" y="12800826"/>
            <a:ext cx="1879600" cy="902664"/>
            <a:chOff x="0" y="0"/>
            <a:chExt cx="1879600" cy="902662"/>
          </a:xfrm>
        </p:grpSpPr>
        <p:sp>
          <p:nvSpPr>
            <p:cNvPr id="37" name="Google Shape;37;p5"/>
            <p:cNvSpPr txBox="1"/>
            <p:nvPr/>
          </p:nvSpPr>
          <p:spPr>
            <a:xfrm>
              <a:off x="76885" y="0"/>
              <a:ext cx="1725832" cy="619759"/>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BD4B4"/>
                </a:buClr>
                <a:buSzPts val="3000"/>
                <a:buFont typeface="Open Sans"/>
                <a:buNone/>
              </a:pPr>
              <a:r>
                <a:rPr lang="hi-IN" sz="3000" b="1" i="0" u="none" strike="noStrike" cap="none">
                  <a:solidFill>
                    <a:srgbClr val="FBD4B4"/>
                  </a:solidFill>
                  <a:latin typeface="Open Sans"/>
                  <a:ea typeface="Open Sans"/>
                  <a:cs typeface="Open Sans"/>
                  <a:sym typeface="Open Sans"/>
                </a:rPr>
                <a:t>PPT 5 - 1</a:t>
              </a:r>
              <a:endParaRPr sz="3000" b="1" i="0" u="none" strike="noStrike" cap="none">
                <a:solidFill>
                  <a:srgbClr val="FBD4B4"/>
                </a:solidFill>
                <a:latin typeface="Open Sans"/>
                <a:ea typeface="Open Sans"/>
                <a:cs typeface="Open Sans"/>
                <a:sym typeface="Open Sans"/>
              </a:endParaRPr>
            </a:p>
          </p:txBody>
        </p:sp>
        <p:sp>
          <p:nvSpPr>
            <p:cNvPr id="38" name="Google Shape;38;p5"/>
            <p:cNvSpPr/>
            <p:nvPr/>
          </p:nvSpPr>
          <p:spPr>
            <a:xfrm>
              <a:off x="0" y="699461"/>
              <a:ext cx="1879600" cy="203201"/>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grpSp>
      <p:pic>
        <p:nvPicPr>
          <p:cNvPr id="39" name="Google Shape;39;p5"/>
          <p:cNvPicPr preferRelativeResize="0"/>
          <p:nvPr/>
        </p:nvPicPr>
        <p:blipFill rotWithShape="1">
          <a:blip r:embed="rId4">
            <a:alphaModFix/>
          </a:blip>
          <a:srcRect/>
          <a:stretch/>
        </p:blipFill>
        <p:spPr>
          <a:xfrm>
            <a:off x="140454" y="63030"/>
            <a:ext cx="3181050" cy="2219517"/>
          </a:xfrm>
          <a:prstGeom prst="rect">
            <a:avLst/>
          </a:prstGeom>
          <a:noFill/>
          <a:ln>
            <a:noFill/>
          </a:ln>
        </p:spPr>
      </p:pic>
      <p:sp>
        <p:nvSpPr>
          <p:cNvPr id="40" name="Google Shape;40;p5"/>
          <p:cNvSpPr/>
          <p:nvPr/>
        </p:nvSpPr>
        <p:spPr>
          <a:xfrm>
            <a:off x="4828071" y="2566126"/>
            <a:ext cx="16234425" cy="1196470"/>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C00000"/>
              </a:buClr>
              <a:buSzPts val="6000"/>
              <a:buFont typeface="Arial Black"/>
              <a:buNone/>
            </a:pPr>
            <a:r>
              <a:rPr lang="hi-IN" sz="6000" b="1" i="0" u="none" strike="noStrike" cap="none">
                <a:solidFill>
                  <a:srgbClr val="C00000"/>
                </a:solidFill>
                <a:latin typeface="Arial Black"/>
                <a:ea typeface="Arial Black"/>
                <a:cs typeface="Arial Black"/>
                <a:sym typeface="Arial Black"/>
              </a:rPr>
              <a:t>मृत शरीर प्रबंधन और </a:t>
            </a:r>
            <a:r>
              <a:rPr lang="hi-IN" sz="6000" b="1" i="0" u="none" strike="noStrike" cap="none">
                <a:solidFill>
                  <a:srgbClr val="C00000"/>
                </a:solidFill>
                <a:latin typeface="Arial"/>
                <a:ea typeface="Arial"/>
                <a:cs typeface="Arial"/>
                <a:sym typeface="Arial"/>
              </a:rPr>
              <a:t>शव</a:t>
            </a:r>
            <a:r>
              <a:rPr lang="hi-IN" sz="6000" b="1" i="0" u="none" strike="noStrike" cap="none">
                <a:solidFill>
                  <a:srgbClr val="C00000"/>
                </a:solidFill>
                <a:latin typeface="Arial Black"/>
                <a:ea typeface="Arial Black"/>
                <a:cs typeface="Arial Black"/>
                <a:sym typeface="Arial Black"/>
              </a:rPr>
              <a:t> प्रबंधन</a:t>
            </a:r>
            <a:endParaRPr sz="6000" b="1" i="0" u="none" strike="noStrike" cap="none">
              <a:solidFill>
                <a:srgbClr val="C00000"/>
              </a:solidFill>
              <a:latin typeface="Arial Black"/>
              <a:ea typeface="Arial Black"/>
              <a:cs typeface="Arial Black"/>
              <a:sym typeface="Arial Black"/>
            </a:endParaRPr>
          </a:p>
        </p:txBody>
      </p:sp>
      <p:sp>
        <p:nvSpPr>
          <p:cNvPr id="41" name="Google Shape;41;p5"/>
          <p:cNvSpPr txBox="1"/>
          <p:nvPr/>
        </p:nvSpPr>
        <p:spPr>
          <a:xfrm>
            <a:off x="602390" y="12960656"/>
            <a:ext cx="4642558" cy="527427"/>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FBD4B4"/>
              </a:buClr>
              <a:buSzPts val="2400"/>
              <a:buFont typeface="Open Sans SemiBold"/>
              <a:buNone/>
            </a:pPr>
            <a:r>
              <a:rPr lang="hi-IN" sz="2400" b="0" i="0" u="none" strike="noStrike" cap="none">
                <a:solidFill>
                  <a:srgbClr val="FBD4B4"/>
                </a:solidFill>
                <a:latin typeface="Open Sans SemiBold"/>
                <a:ea typeface="Open Sans SemiBold"/>
                <a:cs typeface="Open Sans SemiBold"/>
                <a:sym typeface="Open Sans SemiBold"/>
              </a:rPr>
              <a:t>NDRF | DBM-CM | INDIA</a:t>
            </a:r>
            <a:endParaRPr sz="1400" b="0" i="0" u="none" strike="noStrike" cap="none">
              <a:solidFill>
                <a:srgbClr val="000000"/>
              </a:solidFill>
              <a:latin typeface="Arial"/>
              <a:ea typeface="Arial"/>
              <a:cs typeface="Arial"/>
              <a:sym typeface="Arial"/>
            </a:endParaRPr>
          </a:p>
        </p:txBody>
      </p:sp>
      <p:sp>
        <p:nvSpPr>
          <p:cNvPr id="42" name="Google Shape;42;p5" descr="32.4 The Disaster Management Cycle - Population Health for Nurses | OpenStax"/>
          <p:cNvSpPr/>
          <p:nvPr/>
        </p:nvSpPr>
        <p:spPr>
          <a:xfrm>
            <a:off x="12039600" y="6705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43" name="Google Shape;43;p5"/>
          <p:cNvPicPr preferRelativeResize="0"/>
          <p:nvPr/>
        </p:nvPicPr>
        <p:blipFill rotWithShape="1">
          <a:blip r:embed="rId5">
            <a:alphaModFix amt="50000"/>
          </a:blip>
          <a:srcRect/>
          <a:stretch/>
        </p:blipFill>
        <p:spPr>
          <a:xfrm>
            <a:off x="18483943" y="8078547"/>
            <a:ext cx="5486400" cy="3455114"/>
          </a:xfrm>
          <a:prstGeom prst="rect">
            <a:avLst/>
          </a:prstGeom>
          <a:noFill/>
          <a:ln>
            <a:noFill/>
          </a:ln>
        </p:spPr>
      </p:pic>
      <p:pic>
        <p:nvPicPr>
          <p:cNvPr id="44" name="Google Shape;44;p5"/>
          <p:cNvPicPr preferRelativeResize="0"/>
          <p:nvPr/>
        </p:nvPicPr>
        <p:blipFill rotWithShape="1">
          <a:blip r:embed="rId6">
            <a:alphaModFix/>
          </a:blip>
          <a:srcRect/>
          <a:stretch/>
        </p:blipFill>
        <p:spPr>
          <a:xfrm>
            <a:off x="22010914" y="44334"/>
            <a:ext cx="2160000" cy="2376000"/>
          </a:xfrm>
          <a:prstGeom prst="rect">
            <a:avLst/>
          </a:prstGeom>
          <a:noFill/>
          <a:ln>
            <a:noFill/>
          </a:ln>
        </p:spPr>
      </p:pic>
      <p:sp>
        <p:nvSpPr>
          <p:cNvPr id="45" name="Google Shape;45;p5"/>
          <p:cNvSpPr/>
          <p:nvPr/>
        </p:nvSpPr>
        <p:spPr>
          <a:xfrm flipH="1">
            <a:off x="16404336" y="11736515"/>
            <a:ext cx="7766578" cy="682973"/>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hi-IN" sz="3600" b="1" i="0" u="none" strike="noStrike" cap="none">
                <a:solidFill>
                  <a:srgbClr val="000000"/>
                </a:solidFill>
                <a:latin typeface="Arial"/>
                <a:ea typeface="Arial"/>
                <a:cs typeface="Arial"/>
                <a:sym typeface="Arial"/>
              </a:rPr>
              <a:t>By:-INSP/GD-SHANTILAL JATIA</a:t>
            </a:r>
            <a:endParaRPr sz="2400" b="1" i="0" u="none" strike="noStrike" cap="none">
              <a:solidFill>
                <a:srgbClr val="000000"/>
              </a:solidFill>
              <a:latin typeface="Arial"/>
              <a:ea typeface="Arial"/>
              <a:cs typeface="Arial"/>
              <a:sym typeface="Arial"/>
            </a:endParaRPr>
          </a:p>
        </p:txBody>
      </p:sp>
      <p:sp>
        <p:nvSpPr>
          <p:cNvPr id="46" name="Google Shape;46;p5"/>
          <p:cNvSpPr/>
          <p:nvPr/>
        </p:nvSpPr>
        <p:spPr>
          <a:xfrm>
            <a:off x="8372875" y="549460"/>
            <a:ext cx="9144816" cy="1196470"/>
          </a:xfrm>
          <a:prstGeom prst="roundRect">
            <a:avLst>
              <a:gd name="adj" fmla="val 16667"/>
            </a:avLst>
          </a:prstGeom>
          <a:solidFill>
            <a:srgbClr val="FFFFFF"/>
          </a:solidFill>
          <a:ln w="25400" cap="flat" cmpd="sng">
            <a:solidFill>
              <a:schemeClr val="accent1"/>
            </a:solidFill>
            <a:prstDash val="solid"/>
            <a:round/>
            <a:headEnd type="none" w="sm" len="sm"/>
            <a:tailEnd type="none" w="sm" len="sm"/>
          </a:ln>
          <a:effectLst>
            <a:outerShdw blurRad="101600" dist="12700" dir="2700000" rotWithShape="0">
              <a:srgbClr val="000000"/>
            </a:outerShdw>
          </a:effectLst>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C00000"/>
              </a:buClr>
              <a:buSzPts val="6000"/>
              <a:buFont typeface="Arial Black"/>
              <a:buNone/>
            </a:pPr>
            <a:r>
              <a:rPr lang="hi-IN" sz="6000" b="1" i="0" u="none" strike="noStrike" cap="none">
                <a:solidFill>
                  <a:srgbClr val="C00000"/>
                </a:solidFill>
                <a:latin typeface="Arial Black"/>
                <a:ea typeface="Arial Black"/>
                <a:cs typeface="Arial Black"/>
                <a:sym typeface="Arial Black"/>
              </a:rPr>
              <a:t>LESSON-05</a:t>
            </a:r>
            <a:endParaRPr sz="6000" b="1" i="0" u="none" strike="noStrike" cap="none">
              <a:solidFill>
                <a:srgbClr val="C00000"/>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4"/>
          <p:cNvSpPr txBox="1"/>
          <p:nvPr/>
        </p:nvSpPr>
        <p:spPr>
          <a:xfrm>
            <a:off x="8784771" y="5351787"/>
            <a:ext cx="15382807" cy="7391767"/>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घटना कमांड पोस्ट (ICP) के स्तर पर</a:t>
            </a:r>
            <a:endParaRPr sz="5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जानकारी की तुलना</a:t>
            </a:r>
            <a:endParaRPr sz="5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सॉफ़्टवेयर आधारित विश्लेषण</a:t>
            </a:r>
            <a:endParaRPr sz="5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प्राथमिक पहचान: रिश्तेदारों द्वारा द्रश्य , दस्तावेज़</a:t>
            </a:r>
            <a:endParaRPr sz="5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द्व्तियक : उंगलियों के निशान, दांत, यदि आवश्यक हो तो डीएनए</a:t>
            </a:r>
            <a:endParaRPr sz="5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जनता के सामने घोषणा करने से पहले दो-चरणीय सत्यापन</a:t>
            </a:r>
            <a:endParaRPr sz="5400" b="0" i="0" u="none" strike="noStrike" cap="none">
              <a:solidFill>
                <a:schemeClr val="dk1"/>
              </a:solidFill>
              <a:latin typeface="Open Sans"/>
              <a:ea typeface="Open Sans"/>
              <a:cs typeface="Open Sans"/>
              <a:sym typeface="Open Sans"/>
            </a:endParaRPr>
          </a:p>
        </p:txBody>
      </p:sp>
      <p:sp>
        <p:nvSpPr>
          <p:cNvPr id="151" name="Google Shape;151;p14"/>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52" name="Google Shape;152;p14"/>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10</a:t>
            </a:fld>
            <a:endParaRPr/>
          </a:p>
        </p:txBody>
      </p:sp>
      <p:sp>
        <p:nvSpPr>
          <p:cNvPr id="153" name="Google Shape;153;p14"/>
          <p:cNvSpPr txBox="1"/>
          <p:nvPr/>
        </p:nvSpPr>
        <p:spPr>
          <a:xfrm>
            <a:off x="742863" y="2812493"/>
            <a:ext cx="8041908" cy="3482082"/>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पुष्टिकरण और पहचान (जानकारी का विश्लेषण)</a:t>
            </a:r>
            <a:endParaRPr sz="5400" b="1" i="0" u="none" strike="noStrike" cap="none">
              <a:solidFill>
                <a:srgbClr val="C00000"/>
              </a:solidFill>
              <a:latin typeface="Open Sans"/>
              <a:ea typeface="Open Sans"/>
              <a:cs typeface="Open Sans"/>
              <a:sym typeface="Open Sans"/>
            </a:endParaRPr>
          </a:p>
        </p:txBody>
      </p:sp>
      <p:cxnSp>
        <p:nvCxnSpPr>
          <p:cNvPr id="154" name="Google Shape;154;p14"/>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5"/>
          <p:cNvSpPr txBox="1"/>
          <p:nvPr/>
        </p:nvSpPr>
        <p:spPr>
          <a:xfrm>
            <a:off x="8784771" y="5351787"/>
            <a:ext cx="15382807" cy="7253268"/>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आवश्यकता-आधारित और केवल नोडल व्यक्ति द्वारा प्रदान किया जाना चाहिए</a:t>
            </a:r>
            <a:endParaRPr sz="6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जिला अधिकारियों के पास एक मीडिया योजना और जन संपर्क अधिकारी होना चाहिए</a:t>
            </a:r>
            <a:endParaRPr sz="6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सत्यापित साधनों (इंटरनेट, सूचना पट्ट, समाचार पत्र, टेलीविजन, रेडियो) के माध्यम से प्रदान किया जाएगा</a:t>
            </a:r>
            <a:endParaRPr sz="6400" b="0" i="0" u="none" strike="noStrike" cap="none">
              <a:solidFill>
                <a:schemeClr val="dk1"/>
              </a:solidFill>
              <a:latin typeface="Open Sans"/>
              <a:ea typeface="Open Sans"/>
              <a:cs typeface="Open Sans"/>
              <a:sym typeface="Open Sans"/>
            </a:endParaRPr>
          </a:p>
        </p:txBody>
      </p:sp>
      <p:sp>
        <p:nvSpPr>
          <p:cNvPr id="160" name="Google Shape;160;p15"/>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61" name="Google Shape;161;p15"/>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11</a:t>
            </a:fld>
            <a:endParaRPr/>
          </a:p>
        </p:txBody>
      </p:sp>
      <p:sp>
        <p:nvSpPr>
          <p:cNvPr id="162" name="Google Shape;162;p15"/>
          <p:cNvSpPr txBox="1"/>
          <p:nvPr/>
        </p:nvSpPr>
        <p:spPr>
          <a:xfrm>
            <a:off x="742863" y="2812493"/>
            <a:ext cx="804190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सूचना का प्रचार</a:t>
            </a:r>
            <a:endParaRPr sz="7200" b="1" i="0" u="none" strike="noStrike" cap="none">
              <a:solidFill>
                <a:srgbClr val="C00000"/>
              </a:solidFill>
              <a:latin typeface="Open Sans"/>
              <a:ea typeface="Open Sans"/>
              <a:cs typeface="Open Sans"/>
              <a:sym typeface="Open Sans"/>
            </a:endParaRPr>
          </a:p>
        </p:txBody>
      </p:sp>
      <p:cxnSp>
        <p:nvCxnSpPr>
          <p:cNvPr id="163" name="Google Shape;163;p15"/>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p:nvPr/>
        </p:nvSpPr>
        <p:spPr>
          <a:xfrm>
            <a:off x="8784771" y="5351787"/>
            <a:ext cx="15382807" cy="6268383"/>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मीडिया को तस्वीरों और व्यक्तिगत रिकॉर्ड्स तक सीधे पहुँच की अनुमति नहीं दी जानी चाहिए।</a:t>
            </a:r>
            <a:endParaRPr sz="6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सही जानकारी सही व्यक्ति को और जानने की आवश्यकता के आधार पर</a:t>
            </a:r>
            <a:endParaRPr sz="6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विभिन्न समर्थन सेवाओं के बारे में जानकारी</a:t>
            </a:r>
            <a:endParaRPr sz="6400" b="0" i="0" u="none" strike="noStrike" cap="none">
              <a:solidFill>
                <a:schemeClr val="dk1"/>
              </a:solidFill>
              <a:latin typeface="Open Sans"/>
              <a:ea typeface="Open Sans"/>
              <a:cs typeface="Open Sans"/>
              <a:sym typeface="Open Sans"/>
            </a:endParaRPr>
          </a:p>
        </p:txBody>
      </p:sp>
      <p:sp>
        <p:nvSpPr>
          <p:cNvPr id="169" name="Google Shape;169;p16"/>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70" name="Google Shape;170;p16"/>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12</a:t>
            </a:fld>
            <a:endParaRPr/>
          </a:p>
        </p:txBody>
      </p:sp>
      <p:sp>
        <p:nvSpPr>
          <p:cNvPr id="171" name="Google Shape;171;p16"/>
          <p:cNvSpPr txBox="1"/>
          <p:nvPr/>
        </p:nvSpPr>
        <p:spPr>
          <a:xfrm>
            <a:off x="742863" y="2812493"/>
            <a:ext cx="804190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सूचना का प्रचार</a:t>
            </a:r>
            <a:endParaRPr sz="7200" b="1" i="0" u="none" strike="noStrike" cap="none">
              <a:solidFill>
                <a:srgbClr val="C00000"/>
              </a:solidFill>
              <a:latin typeface="Open Sans"/>
              <a:ea typeface="Open Sans"/>
              <a:cs typeface="Open Sans"/>
              <a:sym typeface="Open Sans"/>
            </a:endParaRPr>
          </a:p>
        </p:txBody>
      </p:sp>
      <p:cxnSp>
        <p:nvCxnSpPr>
          <p:cNvPr id="172" name="Google Shape;172;p16"/>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
        <p:nvSpPr>
          <p:cNvPr id="173" name="Google Shape;173;p16"/>
          <p:cNvSpPr txBox="1"/>
          <p:nvPr/>
        </p:nvSpPr>
        <p:spPr>
          <a:xfrm>
            <a:off x="8784771" y="4355582"/>
            <a:ext cx="1221377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800"/>
              <a:buFont typeface="Open Sans"/>
              <a:buNone/>
            </a:pPr>
            <a:r>
              <a:rPr lang="hi-IN" sz="4800" b="0" i="0" u="none" strike="noStrike" cap="none">
                <a:solidFill>
                  <a:srgbClr val="FF0000"/>
                </a:solidFill>
                <a:latin typeface="Open Sans"/>
                <a:ea typeface="Open Sans"/>
                <a:cs typeface="Open Sans"/>
                <a:sym typeface="Open Sans"/>
              </a:rPr>
              <a:t>Cont…</a:t>
            </a:r>
            <a:endParaRPr sz="48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7"/>
          <p:cNvSpPr txBox="1"/>
          <p:nvPr/>
        </p:nvSpPr>
        <p:spPr>
          <a:xfrm>
            <a:off x="8784771" y="5351787"/>
            <a:ext cx="15382807" cy="7078861"/>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000"/>
              <a:buFont typeface="Noto Sans Symbols"/>
              <a:buChar char="⮚"/>
            </a:pPr>
            <a:r>
              <a:rPr lang="hi-IN" sz="6000" b="0" i="0" u="none" strike="noStrike" cap="none">
                <a:solidFill>
                  <a:schemeClr val="dk1"/>
                </a:solidFill>
                <a:latin typeface="Open Sans"/>
                <a:ea typeface="Open Sans"/>
                <a:cs typeface="Open Sans"/>
                <a:sym typeface="Open Sans"/>
              </a:rPr>
              <a:t>प्राधिकृत अधिकारियों को कई माध्यमों के जरिए समय पर और सटीक जानकारी प्रदान करने की आवश्यकता है।</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Noto Sans Symbols"/>
              <a:buChar char="⮚"/>
            </a:pPr>
            <a:r>
              <a:rPr lang="hi-IN" sz="6000" b="0" i="0" u="none" strike="noStrike" cap="none">
                <a:solidFill>
                  <a:schemeClr val="dk1"/>
                </a:solidFill>
                <a:latin typeface="Open Sans"/>
                <a:ea typeface="Open Sans"/>
                <a:cs typeface="Open Sans"/>
                <a:sym typeface="Open Sans"/>
              </a:rPr>
              <a:t>प्रोएक्टिव मीडिया सहभागिता</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Noto Sans Symbols"/>
              <a:buChar char="⮚"/>
            </a:pPr>
            <a:r>
              <a:rPr lang="hi-IN" sz="6000" b="0" i="0" u="none" strike="noStrike" cap="none">
                <a:solidFill>
                  <a:schemeClr val="dk1"/>
                </a:solidFill>
                <a:latin typeface="Open Sans"/>
                <a:ea typeface="Open Sans"/>
                <a:cs typeface="Open Sans"/>
                <a:sym typeface="Open Sans"/>
              </a:rPr>
              <a:t>समय पर सूचना</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Noto Sans Symbols"/>
              <a:buChar char="⮚"/>
            </a:pPr>
            <a:r>
              <a:rPr lang="hi-IN" sz="6000" b="0" i="0" u="none" strike="noStrike" cap="none">
                <a:solidFill>
                  <a:schemeClr val="dk1"/>
                </a:solidFill>
                <a:latin typeface="Open Sans"/>
                <a:ea typeface="Open Sans"/>
                <a:cs typeface="Open Sans"/>
                <a:sym typeface="Open Sans"/>
              </a:rPr>
              <a:t>निगरानी और सक्रिय अफवाहों का मुकाबला।</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000"/>
              <a:buFont typeface="Noto Sans Symbols"/>
              <a:buChar char="⮚"/>
            </a:pPr>
            <a:r>
              <a:rPr lang="hi-IN" sz="6000" b="0" i="0" u="none" strike="noStrike" cap="none">
                <a:solidFill>
                  <a:schemeClr val="dk1"/>
                </a:solidFill>
                <a:latin typeface="Open Sans"/>
                <a:ea typeface="Open Sans"/>
                <a:cs typeface="Open Sans"/>
                <a:sym typeface="Open Sans"/>
              </a:rPr>
              <a:t>पारदर्शिता</a:t>
            </a:r>
            <a:endParaRPr sz="6000" b="0" i="0" u="none" strike="noStrike" cap="none">
              <a:solidFill>
                <a:schemeClr val="dk1"/>
              </a:solidFill>
              <a:latin typeface="Open Sans"/>
              <a:ea typeface="Open Sans"/>
              <a:cs typeface="Open Sans"/>
              <a:sym typeface="Open Sans"/>
            </a:endParaRPr>
          </a:p>
        </p:txBody>
      </p:sp>
      <p:sp>
        <p:nvSpPr>
          <p:cNvPr id="179" name="Google Shape;179;p17"/>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0" name="Google Shape;180;p17"/>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13</a:t>
            </a:fld>
            <a:endParaRPr/>
          </a:p>
        </p:txBody>
      </p:sp>
      <p:sp>
        <p:nvSpPr>
          <p:cNvPr id="181" name="Google Shape;181;p17"/>
          <p:cNvSpPr txBox="1"/>
          <p:nvPr/>
        </p:nvSpPr>
        <p:spPr>
          <a:xfrm>
            <a:off x="742863" y="2812493"/>
            <a:ext cx="8695052"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मीडिया प्रबंधन और अफवाह नियंत्रण</a:t>
            </a:r>
            <a:endParaRPr sz="7200" b="1" i="0" u="none" strike="noStrike" cap="none">
              <a:solidFill>
                <a:srgbClr val="C00000"/>
              </a:solidFill>
              <a:latin typeface="Open Sans"/>
              <a:ea typeface="Open Sans"/>
              <a:cs typeface="Open Sans"/>
              <a:sym typeface="Open Sans"/>
            </a:endParaRPr>
          </a:p>
        </p:txBody>
      </p:sp>
      <p:cxnSp>
        <p:nvCxnSpPr>
          <p:cNvPr id="182" name="Google Shape;182;p17"/>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8"/>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88" name="Google Shape;188;p18"/>
          <p:cNvSpPr txBox="1"/>
          <p:nvPr/>
        </p:nvSpPr>
        <p:spPr>
          <a:xfrm>
            <a:off x="8584462" y="2942283"/>
            <a:ext cx="15382807" cy="9521324"/>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10000"/>
              </a:lnSpc>
              <a:spcBef>
                <a:spcPts val="0"/>
              </a:spcBef>
              <a:spcAft>
                <a:spcPts val="0"/>
              </a:spcAft>
              <a:buClr>
                <a:schemeClr val="dk1"/>
              </a:buClr>
              <a:buSzPts val="6600"/>
              <a:buFont typeface="Helvetica Neue"/>
              <a:buAutoNum type="arabicParenR"/>
            </a:pPr>
            <a:r>
              <a:rPr lang="hi-IN" sz="6600" b="0" i="0" u="none" strike="noStrike" cap="none">
                <a:solidFill>
                  <a:schemeClr val="dk1"/>
                </a:solidFill>
                <a:latin typeface="Open Sans"/>
                <a:ea typeface="Open Sans"/>
                <a:cs typeface="Open Sans"/>
                <a:sym typeface="Open Sans"/>
              </a:rPr>
              <a:t>बिना अनुमति के व्यक्तिगत पहचानकर्ताओं को प्रकाशित न करें। </a:t>
            </a:r>
            <a:endParaRPr sz="1400" b="0" i="0" u="none" strike="noStrike" cap="none">
              <a:solidFill>
                <a:srgbClr val="000000"/>
              </a:solidFill>
              <a:latin typeface="Arial"/>
              <a:ea typeface="Arial"/>
              <a:cs typeface="Arial"/>
              <a:sym typeface="Arial"/>
            </a:endParaRPr>
          </a:p>
          <a:p>
            <a:pPr marL="1143000" marR="0" lvl="0" indent="-1143000" algn="l" rtl="0">
              <a:lnSpc>
                <a:spcPct val="110000"/>
              </a:lnSpc>
              <a:spcBef>
                <a:spcPts val="1000"/>
              </a:spcBef>
              <a:spcAft>
                <a:spcPts val="0"/>
              </a:spcAft>
              <a:buClr>
                <a:schemeClr val="dk1"/>
              </a:buClr>
              <a:buSzPts val="6600"/>
              <a:buFont typeface="Helvetica Neue"/>
              <a:buAutoNum type="arabicParenR"/>
            </a:pPr>
            <a:r>
              <a:rPr lang="hi-IN" sz="6600" b="0" i="0" u="none" strike="noStrike" cap="none">
                <a:solidFill>
                  <a:schemeClr val="dk1"/>
                </a:solidFill>
                <a:latin typeface="Open Sans"/>
                <a:ea typeface="Open Sans"/>
                <a:cs typeface="Open Sans"/>
                <a:sym typeface="Open Sans"/>
              </a:rPr>
              <a:t>भंडारण को सुरक्षित करें और नियंत्रित पहुंच सुनिश्चित करें। </a:t>
            </a:r>
            <a:endParaRPr sz="6600" b="0" i="0" u="none" strike="noStrike" cap="none">
              <a:solidFill>
                <a:schemeClr val="dk1"/>
              </a:solidFill>
              <a:latin typeface="Open Sans"/>
              <a:ea typeface="Open Sans"/>
              <a:cs typeface="Open Sans"/>
              <a:sym typeface="Open Sans"/>
            </a:endParaRPr>
          </a:p>
          <a:p>
            <a:pPr marL="1143000" marR="0" lvl="0" indent="-1143000" algn="l" rtl="0">
              <a:lnSpc>
                <a:spcPct val="110000"/>
              </a:lnSpc>
              <a:spcBef>
                <a:spcPts val="1000"/>
              </a:spcBef>
              <a:spcAft>
                <a:spcPts val="0"/>
              </a:spcAft>
              <a:buClr>
                <a:schemeClr val="dk1"/>
              </a:buClr>
              <a:buSzPts val="6600"/>
              <a:buFont typeface="Helvetica Neue"/>
              <a:buAutoNum type="arabicParenR"/>
            </a:pPr>
            <a:r>
              <a:rPr lang="hi-IN" sz="6600" b="0" i="0" u="none" strike="noStrike" cap="none">
                <a:solidFill>
                  <a:schemeClr val="dk1"/>
                </a:solidFill>
                <a:latin typeface="Open Sans"/>
                <a:ea typeface="Open Sans"/>
                <a:cs typeface="Open Sans"/>
                <a:sym typeface="Open Sans"/>
              </a:rPr>
              <a:t>RTI और संवेदनशील डेटा पर कानूनी निर्देशों का पालन करें।</a:t>
            </a:r>
            <a:endParaRPr sz="6600" b="0" i="0" u="none" strike="noStrike" cap="none">
              <a:solidFill>
                <a:schemeClr val="dk1"/>
              </a:solidFill>
              <a:latin typeface="Open Sans"/>
              <a:ea typeface="Open Sans"/>
              <a:cs typeface="Open Sans"/>
              <a:sym typeface="Open Sans"/>
            </a:endParaRPr>
          </a:p>
          <a:p>
            <a:pPr marL="1143000" marR="0" lvl="0" indent="-1143000" algn="l" rtl="0">
              <a:lnSpc>
                <a:spcPct val="110000"/>
              </a:lnSpc>
              <a:spcBef>
                <a:spcPts val="1000"/>
              </a:spcBef>
              <a:spcAft>
                <a:spcPts val="0"/>
              </a:spcAft>
              <a:buClr>
                <a:schemeClr val="dk1"/>
              </a:buClr>
              <a:buSzPts val="6600"/>
              <a:buFont typeface="Helvetica Neue"/>
              <a:buAutoNum type="arabicParenR"/>
            </a:pPr>
            <a:r>
              <a:rPr lang="hi-IN" sz="6600" b="0" i="0" u="none" strike="noStrike" cap="none">
                <a:solidFill>
                  <a:schemeClr val="dk1"/>
                </a:solidFill>
                <a:latin typeface="Open Sans"/>
                <a:ea typeface="Open Sans"/>
                <a:cs typeface="Open Sans"/>
                <a:sym typeface="Open Sans"/>
              </a:rPr>
              <a:t>संदर्भीय अखंडता। </a:t>
            </a:r>
            <a:endParaRPr sz="1400" b="0" i="0" u="none" strike="noStrike" cap="none">
              <a:solidFill>
                <a:srgbClr val="000000"/>
              </a:solidFill>
              <a:latin typeface="Arial"/>
              <a:ea typeface="Arial"/>
              <a:cs typeface="Arial"/>
              <a:sym typeface="Arial"/>
            </a:endParaRPr>
          </a:p>
          <a:p>
            <a:pPr marL="1143000" marR="0" lvl="0" indent="-1143000" algn="l" rtl="0">
              <a:lnSpc>
                <a:spcPct val="110000"/>
              </a:lnSpc>
              <a:spcBef>
                <a:spcPts val="1000"/>
              </a:spcBef>
              <a:spcAft>
                <a:spcPts val="0"/>
              </a:spcAft>
              <a:buClr>
                <a:schemeClr val="dk1"/>
              </a:buClr>
              <a:buSzPts val="6600"/>
              <a:buFont typeface="Helvetica Neue"/>
              <a:buAutoNum type="arabicParenR"/>
            </a:pPr>
            <a:r>
              <a:rPr lang="hi-IN" sz="6600" b="0" i="0" u="none" strike="noStrike" cap="none">
                <a:solidFill>
                  <a:schemeClr val="dk1"/>
                </a:solidFill>
                <a:latin typeface="Open Sans"/>
                <a:ea typeface="Open Sans"/>
                <a:cs typeface="Open Sans"/>
                <a:sym typeface="Open Sans"/>
              </a:rPr>
              <a:t>सुरक्षा उपाय।</a:t>
            </a:r>
            <a:endParaRPr sz="6600" b="0" i="0" u="none" strike="noStrike" cap="none">
              <a:solidFill>
                <a:schemeClr val="dk1"/>
              </a:solidFill>
              <a:latin typeface="Open Sans"/>
              <a:ea typeface="Open Sans"/>
              <a:cs typeface="Open Sans"/>
              <a:sym typeface="Open Sans"/>
            </a:endParaRPr>
          </a:p>
        </p:txBody>
      </p:sp>
      <p:sp>
        <p:nvSpPr>
          <p:cNvPr id="189" name="Google Shape;189;p18"/>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5 -</a:t>
            </a:r>
            <a:endParaRPr sz="1400" b="0" i="0" u="none" strike="noStrike" cap="none">
              <a:solidFill>
                <a:srgbClr val="000000"/>
              </a:solidFill>
              <a:latin typeface="Arial"/>
              <a:ea typeface="Arial"/>
              <a:cs typeface="Arial"/>
              <a:sym typeface="Arial"/>
            </a:endParaRPr>
          </a:p>
        </p:txBody>
      </p:sp>
      <p:sp>
        <p:nvSpPr>
          <p:cNvPr id="190" name="Google Shape;190;p18"/>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91" name="Google Shape;191;p18"/>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14</a:t>
            </a:fld>
            <a:endParaRPr/>
          </a:p>
        </p:txBody>
      </p:sp>
      <p:sp>
        <p:nvSpPr>
          <p:cNvPr id="192" name="Google Shape;192;p18"/>
          <p:cNvSpPr txBox="1"/>
          <p:nvPr/>
        </p:nvSpPr>
        <p:spPr>
          <a:xfrm>
            <a:off x="742862" y="2812493"/>
            <a:ext cx="7424869"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डेटा गोपनीयता और गोपनीयता</a:t>
            </a:r>
            <a:endParaRPr sz="7200" b="1" i="0" u="none" strike="noStrike" cap="none">
              <a:solidFill>
                <a:srgbClr val="C00000"/>
              </a:solidFill>
              <a:latin typeface="Open Sans"/>
              <a:ea typeface="Open Sans"/>
              <a:cs typeface="Open Sans"/>
              <a:sym typeface="Open Sans"/>
            </a:endParaRPr>
          </a:p>
        </p:txBody>
      </p:sp>
      <p:pic>
        <p:nvPicPr>
          <p:cNvPr id="193" name="Google Shape;193;p18"/>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p:nvPr/>
        </p:nvSpPr>
        <p:spPr>
          <a:xfrm>
            <a:off x="8784771" y="5351787"/>
            <a:ext cx="15382807" cy="7873950"/>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000"/>
              <a:buFont typeface="Helvetica Neue"/>
              <a:buAutoNum type="arabicParenR"/>
            </a:pPr>
            <a:r>
              <a:rPr lang="hi-IN" sz="6000" b="0" i="0" u="none" strike="noStrike" cap="none">
                <a:solidFill>
                  <a:schemeClr val="dk1"/>
                </a:solidFill>
                <a:latin typeface="Open Sans"/>
                <a:ea typeface="Open Sans"/>
                <a:cs typeface="Open Sans"/>
                <a:sym typeface="Open Sans"/>
              </a:rPr>
              <a:t>अस्थायी भंडारण और सक्रिय ट्रेसिंग प्रयास।</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000"/>
              <a:buFont typeface="Helvetica Neue"/>
              <a:buAutoNum type="arabicParenR"/>
            </a:pPr>
            <a:r>
              <a:rPr lang="hi-IN" sz="6000" b="0" i="0" u="none" strike="noStrike" cap="none">
                <a:solidFill>
                  <a:schemeClr val="dk1"/>
                </a:solidFill>
                <a:latin typeface="Open Sans"/>
                <a:ea typeface="Open Sans"/>
                <a:cs typeface="Open Sans"/>
                <a:sym typeface="Open Sans"/>
              </a:rPr>
              <a:t>सार्वजनिक नोटिस, पुलिस पंजीकरण, जहां संभव हो, DNA नमूना लेना.</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000"/>
              <a:buFont typeface="Helvetica Neue"/>
              <a:buAutoNum type="arabicParenR"/>
            </a:pPr>
            <a:r>
              <a:rPr lang="hi-IN" sz="6000" b="0" i="0" u="none" strike="noStrike" cap="none">
                <a:solidFill>
                  <a:schemeClr val="dk1"/>
                </a:solidFill>
                <a:latin typeface="Open Sans"/>
                <a:ea typeface="Open Sans"/>
                <a:cs typeface="Open Sans"/>
                <a:sym typeface="Open Sans"/>
              </a:rPr>
              <a:t>कानूनी अवधि के बाद, मजिस्ट्रेट के आदेश के अनुसार कानुनी निपटारा।</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000"/>
              <a:buFont typeface="Helvetica Neue"/>
              <a:buAutoNum type="arabicParenR"/>
            </a:pPr>
            <a:r>
              <a:rPr lang="hi-IN" sz="6000" b="0" i="0" u="none" strike="noStrike" cap="none">
                <a:solidFill>
                  <a:schemeClr val="dk1"/>
                </a:solidFill>
                <a:latin typeface="Open Sans"/>
                <a:ea typeface="Open Sans"/>
                <a:cs typeface="Open Sans"/>
                <a:sym typeface="Open Sans"/>
              </a:rPr>
              <a:t> हर कदम का दस्तावेजीकरण करें; सार्वजनिक पारदर्शिता बनाए रखें ताकि अविश्वास से बचा जा सके।</a:t>
            </a:r>
            <a:endParaRPr sz="6000" b="0" i="0" u="none" strike="noStrike" cap="none">
              <a:solidFill>
                <a:schemeClr val="dk1"/>
              </a:solidFill>
              <a:latin typeface="Open Sans"/>
              <a:ea typeface="Open Sans"/>
              <a:cs typeface="Open Sans"/>
              <a:sym typeface="Open Sans"/>
            </a:endParaRPr>
          </a:p>
        </p:txBody>
      </p:sp>
      <p:sp>
        <p:nvSpPr>
          <p:cNvPr id="199" name="Google Shape;199;p19"/>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0" name="Google Shape;200;p19"/>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15</a:t>
            </a:fld>
            <a:endParaRPr/>
          </a:p>
        </p:txBody>
      </p:sp>
      <p:sp>
        <p:nvSpPr>
          <p:cNvPr id="201" name="Google Shape;201;p19"/>
          <p:cNvSpPr txBox="1"/>
          <p:nvPr/>
        </p:nvSpPr>
        <p:spPr>
          <a:xfrm>
            <a:off x="742863" y="2812493"/>
            <a:ext cx="8695052"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अज्ञात और अप्राप्त शवों की प्रक्रिया</a:t>
            </a:r>
            <a:endParaRPr sz="7200" b="1" i="0" u="none" strike="noStrike" cap="none">
              <a:solidFill>
                <a:srgbClr val="C00000"/>
              </a:solidFill>
              <a:latin typeface="Open Sans"/>
              <a:ea typeface="Open Sans"/>
              <a:cs typeface="Open Sans"/>
              <a:sym typeface="Open Sans"/>
            </a:endParaRPr>
          </a:p>
        </p:txBody>
      </p:sp>
      <p:cxnSp>
        <p:nvCxnSpPr>
          <p:cNvPr id="202" name="Google Shape;202;p19"/>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0"/>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08" name="Google Shape;208;p20"/>
          <p:cNvSpPr txBox="1"/>
          <p:nvPr/>
        </p:nvSpPr>
        <p:spPr>
          <a:xfrm>
            <a:off x="8584462" y="2812493"/>
            <a:ext cx="15382807" cy="9101594"/>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10000"/>
              </a:lnSpc>
              <a:spcBef>
                <a:spcPts val="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जानकारी को प्रबंधित करें और हितधारकों (पुलिस, स्वास्थ्य, पशुपालन, आपदा प्रबंधन प्राधिकरण, राष्ट्रीय आपदा मोचन बल, गैर सरकारी संगठन, फॉरेंसिक प्रयोगशालाएं) के बीच आकलन गतिविधियों का समन्वय करें</a:t>
            </a:r>
            <a:endParaRPr sz="6500" b="0" i="0" u="none" strike="noStrike" cap="none">
              <a:solidFill>
                <a:schemeClr val="dk1"/>
              </a:solidFill>
              <a:latin typeface="Open Sans"/>
              <a:ea typeface="Open Sans"/>
              <a:cs typeface="Open Sans"/>
              <a:sym typeface="Open Sans"/>
            </a:endParaRPr>
          </a:p>
          <a:p>
            <a:pPr marL="1143000" marR="0" lvl="0" indent="-1143000" algn="l" rtl="0">
              <a:lnSpc>
                <a:spcPct val="110000"/>
              </a:lnSpc>
              <a:spcBef>
                <a:spcPts val="100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आवश्यक संसाधनों की पहचान करें (फोरेंसिक टीमें, शवगृह, लाश के बैग आदि)</a:t>
            </a:r>
            <a:endParaRPr sz="6500" b="0" i="0" u="none" strike="noStrike" cap="none">
              <a:solidFill>
                <a:schemeClr val="dk1"/>
              </a:solidFill>
              <a:latin typeface="Open Sans"/>
              <a:ea typeface="Open Sans"/>
              <a:cs typeface="Open Sans"/>
              <a:sym typeface="Open Sans"/>
            </a:endParaRPr>
          </a:p>
          <a:p>
            <a:pPr marL="1143000" marR="0" lvl="0" indent="-1143000" algn="l" rtl="0">
              <a:lnSpc>
                <a:spcPct val="110000"/>
              </a:lnSpc>
              <a:spcBef>
                <a:spcPts val="100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संयुक्त ब्रीफिंग और साझा डैशबोर्ड</a:t>
            </a:r>
            <a:endParaRPr sz="6500" b="0" i="0" u="none" strike="noStrike" cap="none">
              <a:solidFill>
                <a:schemeClr val="dk1"/>
              </a:solidFill>
              <a:latin typeface="Open Sans"/>
              <a:ea typeface="Open Sans"/>
              <a:cs typeface="Open Sans"/>
              <a:sym typeface="Open Sans"/>
            </a:endParaRPr>
          </a:p>
        </p:txBody>
      </p:sp>
      <p:sp>
        <p:nvSpPr>
          <p:cNvPr id="209" name="Google Shape;209;p20"/>
          <p:cNvSpPr txBox="1"/>
          <p:nvPr/>
        </p:nvSpPr>
        <p:spPr>
          <a:xfrm>
            <a:off x="21596677" y="12813338"/>
            <a:ext cx="1307448"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5-</a:t>
            </a:r>
            <a:endParaRPr sz="1400" b="0" i="0" u="none" strike="noStrike" cap="none">
              <a:solidFill>
                <a:srgbClr val="000000"/>
              </a:solidFill>
              <a:latin typeface="Arial"/>
              <a:ea typeface="Arial"/>
              <a:cs typeface="Arial"/>
              <a:sym typeface="Arial"/>
            </a:endParaRPr>
          </a:p>
        </p:txBody>
      </p:sp>
      <p:sp>
        <p:nvSpPr>
          <p:cNvPr id="210" name="Google Shape;210;p20"/>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11" name="Google Shape;211;p20"/>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16</a:t>
            </a:fld>
            <a:endParaRPr/>
          </a:p>
        </p:txBody>
      </p:sp>
      <p:sp>
        <p:nvSpPr>
          <p:cNvPr id="212" name="Google Shape;212;p20"/>
          <p:cNvSpPr txBox="1"/>
          <p:nvPr/>
        </p:nvSpPr>
        <p:spPr>
          <a:xfrm>
            <a:off x="742862" y="2812493"/>
            <a:ext cx="7424869"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अंतर सरकारी समन्वय</a:t>
            </a:r>
            <a:endParaRPr sz="7200" b="1" i="0" u="none" strike="noStrike" cap="none">
              <a:solidFill>
                <a:srgbClr val="C00000"/>
              </a:solidFill>
              <a:latin typeface="Open Sans"/>
              <a:ea typeface="Open Sans"/>
              <a:cs typeface="Open Sans"/>
              <a:sym typeface="Open Sans"/>
            </a:endParaRPr>
          </a:p>
        </p:txBody>
      </p:sp>
      <p:pic>
        <p:nvPicPr>
          <p:cNvPr id="213" name="Google Shape;213;p20"/>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1"/>
          <p:cNvSpPr txBox="1"/>
          <p:nvPr/>
        </p:nvSpPr>
        <p:spPr>
          <a:xfrm>
            <a:off x="8784772" y="5351787"/>
            <a:ext cx="14856366" cy="5180905"/>
          </a:xfrm>
          <a:prstGeom prst="rect">
            <a:avLst/>
          </a:prstGeom>
          <a:solidFill>
            <a:srgbClr val="FDE9D8"/>
          </a:solidFill>
          <a:ln>
            <a:noFill/>
          </a:ln>
        </p:spPr>
        <p:txBody>
          <a:bodyPr spcFirstLastPara="1" wrap="square" lIns="50800" tIns="50800" rIns="50800" bIns="50800" anchor="t" anchorCtr="0">
            <a:spAutoFit/>
          </a:bodyPr>
          <a:lstStyle/>
          <a:p>
            <a:pPr marL="0" marR="0" lvl="0" indent="0" algn="just" rtl="0">
              <a:lnSpc>
                <a:spcPct val="100000"/>
              </a:lnSpc>
              <a:spcBef>
                <a:spcPts val="0"/>
              </a:spcBef>
              <a:spcAft>
                <a:spcPts val="0"/>
              </a:spcAft>
              <a:buClr>
                <a:schemeClr val="dk1"/>
              </a:buClr>
              <a:buSzPts val="6600"/>
              <a:buFont typeface="Open Sans"/>
              <a:buNone/>
            </a:pPr>
            <a:r>
              <a:rPr lang="hi-IN" sz="6600" b="0" i="0" u="none" strike="noStrike" cap="none">
                <a:solidFill>
                  <a:schemeClr val="dk1"/>
                </a:solidFill>
                <a:latin typeface="Open Sans"/>
                <a:ea typeface="Open Sans"/>
                <a:cs typeface="Open Sans"/>
                <a:sym typeface="Open Sans"/>
              </a:rPr>
              <a:t>एक सूचना केंद्र उस स्थान पर स्थापित किया जाएगा जहां शव रखे जा रहे हैं और मृतक शरीरों पर डेटा संकलित किया जा रहा है, जिसे मृत शरीर सूची रिकॉर्ड रजिस्टर में दर्ज किया जा रहा है। (अनुपूरक-'ई')</a:t>
            </a:r>
            <a:endParaRPr sz="6600" b="0" i="0" u="none" strike="noStrike" cap="none">
              <a:solidFill>
                <a:schemeClr val="dk1"/>
              </a:solidFill>
              <a:latin typeface="Open Sans"/>
              <a:ea typeface="Open Sans"/>
              <a:cs typeface="Open Sans"/>
              <a:sym typeface="Open Sans"/>
            </a:endParaRPr>
          </a:p>
        </p:txBody>
      </p:sp>
      <p:sp>
        <p:nvSpPr>
          <p:cNvPr id="219" name="Google Shape;219;p21"/>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20" name="Google Shape;220;p21"/>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17</a:t>
            </a:fld>
            <a:endParaRPr/>
          </a:p>
        </p:txBody>
      </p:sp>
      <p:sp>
        <p:nvSpPr>
          <p:cNvPr id="221" name="Google Shape;221;p21"/>
          <p:cNvSpPr txBox="1"/>
          <p:nvPr/>
        </p:nvSpPr>
        <p:spPr>
          <a:xfrm>
            <a:off x="742862" y="2812493"/>
            <a:ext cx="9348195"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सूचना केंद्र</a:t>
            </a:r>
            <a:endParaRPr sz="7200" b="1" i="0" u="none" strike="noStrike" cap="none">
              <a:solidFill>
                <a:srgbClr val="C0000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27" name="Google Shape;227;p22"/>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18</a:t>
            </a:fld>
            <a:endParaRPr/>
          </a:p>
        </p:txBody>
      </p:sp>
      <p:sp>
        <p:nvSpPr>
          <p:cNvPr id="228" name="Google Shape;228;p22"/>
          <p:cNvSpPr txBox="1"/>
          <p:nvPr/>
        </p:nvSpPr>
        <p:spPr>
          <a:xfrm>
            <a:off x="3747319" y="231666"/>
            <a:ext cx="18361567"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	अनुबंध-ई मृत शरीर इन्वेंटरी रिकॉर्ड</a:t>
            </a:r>
            <a:endParaRPr sz="7200" b="1" i="0" u="none" strike="noStrike" cap="none">
              <a:solidFill>
                <a:srgbClr val="C00000"/>
              </a:solidFill>
              <a:latin typeface="Open Sans"/>
              <a:ea typeface="Open Sans"/>
              <a:cs typeface="Open Sans"/>
              <a:sym typeface="Open Sans"/>
            </a:endParaRPr>
          </a:p>
        </p:txBody>
      </p:sp>
      <p:graphicFrame>
        <p:nvGraphicFramePr>
          <p:cNvPr id="229" name="Google Shape;229;p22"/>
          <p:cNvGraphicFramePr/>
          <p:nvPr/>
        </p:nvGraphicFramePr>
        <p:xfrm>
          <a:off x="569742" y="3305214"/>
          <a:ext cx="3000000" cy="3000000"/>
        </p:xfrm>
        <a:graphic>
          <a:graphicData uri="http://schemas.openxmlformats.org/drawingml/2006/table">
            <a:tbl>
              <a:tblPr firstRow="1" bandRow="1">
                <a:noFill/>
                <a:tableStyleId>{5328ECEA-33C7-4D4A-B7C0-C7FE7B96E4E3}</a:tableStyleId>
              </a:tblPr>
              <a:tblGrid>
                <a:gridCol w="2853100">
                  <a:extLst>
                    <a:ext uri="{9D8B030D-6E8A-4147-A177-3AD203B41FA5}">
                      <a16:colId xmlns:a16="http://schemas.microsoft.com/office/drawing/2014/main" val="20000"/>
                    </a:ext>
                  </a:extLst>
                </a:gridCol>
                <a:gridCol w="1373175">
                  <a:extLst>
                    <a:ext uri="{9D8B030D-6E8A-4147-A177-3AD203B41FA5}">
                      <a16:colId xmlns:a16="http://schemas.microsoft.com/office/drawing/2014/main" val="20001"/>
                    </a:ext>
                  </a:extLst>
                </a:gridCol>
                <a:gridCol w="1427800">
                  <a:extLst>
                    <a:ext uri="{9D8B030D-6E8A-4147-A177-3AD203B41FA5}">
                      <a16:colId xmlns:a16="http://schemas.microsoft.com/office/drawing/2014/main" val="20002"/>
                    </a:ext>
                  </a:extLst>
                </a:gridCol>
                <a:gridCol w="1256450">
                  <a:extLst>
                    <a:ext uri="{9D8B030D-6E8A-4147-A177-3AD203B41FA5}">
                      <a16:colId xmlns:a16="http://schemas.microsoft.com/office/drawing/2014/main" val="20003"/>
                    </a:ext>
                  </a:extLst>
                </a:gridCol>
                <a:gridCol w="2041750">
                  <a:extLst>
                    <a:ext uri="{9D8B030D-6E8A-4147-A177-3AD203B41FA5}">
                      <a16:colId xmlns:a16="http://schemas.microsoft.com/office/drawing/2014/main" val="20004"/>
                    </a:ext>
                  </a:extLst>
                </a:gridCol>
                <a:gridCol w="2984100">
                  <a:extLst>
                    <a:ext uri="{9D8B030D-6E8A-4147-A177-3AD203B41FA5}">
                      <a16:colId xmlns:a16="http://schemas.microsoft.com/office/drawing/2014/main" val="20005"/>
                    </a:ext>
                  </a:extLst>
                </a:gridCol>
                <a:gridCol w="2669975">
                  <a:extLst>
                    <a:ext uri="{9D8B030D-6E8A-4147-A177-3AD203B41FA5}">
                      <a16:colId xmlns:a16="http://schemas.microsoft.com/office/drawing/2014/main" val="20006"/>
                    </a:ext>
                  </a:extLst>
                </a:gridCol>
                <a:gridCol w="2298750">
                  <a:extLst>
                    <a:ext uri="{9D8B030D-6E8A-4147-A177-3AD203B41FA5}">
                      <a16:colId xmlns:a16="http://schemas.microsoft.com/office/drawing/2014/main" val="20007"/>
                    </a:ext>
                  </a:extLst>
                </a:gridCol>
                <a:gridCol w="2412975">
                  <a:extLst>
                    <a:ext uri="{9D8B030D-6E8A-4147-A177-3AD203B41FA5}">
                      <a16:colId xmlns:a16="http://schemas.microsoft.com/office/drawing/2014/main" val="20008"/>
                    </a:ext>
                  </a:extLst>
                </a:gridCol>
                <a:gridCol w="2198800">
                  <a:extLst>
                    <a:ext uri="{9D8B030D-6E8A-4147-A177-3AD203B41FA5}">
                      <a16:colId xmlns:a16="http://schemas.microsoft.com/office/drawing/2014/main" val="20009"/>
                    </a:ext>
                  </a:extLst>
                </a:gridCol>
                <a:gridCol w="1727650">
                  <a:extLst>
                    <a:ext uri="{9D8B030D-6E8A-4147-A177-3AD203B41FA5}">
                      <a16:colId xmlns:a16="http://schemas.microsoft.com/office/drawing/2014/main" val="20010"/>
                    </a:ext>
                  </a:extLst>
                </a:gridCol>
              </a:tblGrid>
              <a:tr h="2897725">
                <a:tc rowSpan="3">
                  <a:txBody>
                    <a:bodyPr/>
                    <a:lstStyle/>
                    <a:p>
                      <a:pPr marL="54610" marR="54610" lvl="0" indent="0" algn="ctr" rtl="0">
                        <a:lnSpc>
                          <a:spcPct val="36607"/>
                        </a:lnSpc>
                        <a:spcBef>
                          <a:spcPts val="0"/>
                        </a:spcBef>
                        <a:spcAft>
                          <a:spcPts val="0"/>
                        </a:spcAft>
                        <a:buClr>
                          <a:schemeClr val="dk1"/>
                        </a:buClr>
                        <a:buSzPts val="2800"/>
                        <a:buFont typeface="Calibri"/>
                        <a:buNone/>
                      </a:pPr>
                      <a:endParaRPr sz="2800" b="1" u="none" strike="noStrike" cap="none">
                        <a:solidFill>
                          <a:srgbClr val="231F20"/>
                        </a:solidFill>
                        <a:latin typeface="Open Sans"/>
                        <a:ea typeface="Open Sans"/>
                        <a:cs typeface="Open Sans"/>
                        <a:sym typeface="Open Sans"/>
                      </a:endParaRPr>
                    </a:p>
                    <a:p>
                      <a:pPr marL="54610" marR="54610" lvl="0" indent="0" algn="ctr" rtl="0">
                        <a:lnSpc>
                          <a:spcPct val="36607"/>
                        </a:lnSpc>
                        <a:spcBef>
                          <a:spcPts val="45"/>
                        </a:spcBef>
                        <a:spcAft>
                          <a:spcPts val="0"/>
                        </a:spcAft>
                        <a:buClr>
                          <a:srgbClr val="231F20"/>
                        </a:buClr>
                        <a:buSzPts val="2800"/>
                        <a:buFont typeface="Open Sans"/>
                        <a:buNone/>
                      </a:pPr>
                      <a:r>
                        <a:rPr lang="hi-IN" sz="2800" b="1" u="none" strike="noStrike" cap="none">
                          <a:solidFill>
                            <a:srgbClr val="231F20"/>
                          </a:solidFill>
                          <a:latin typeface="Open Sans"/>
                          <a:ea typeface="Open Sans"/>
                          <a:cs typeface="Open Sans"/>
                          <a:sym typeface="Open Sans"/>
                        </a:rPr>
                        <a:t>BODY /</a:t>
                      </a:r>
                      <a:endParaRPr sz="2800" b="1" u="none" strike="noStrike" cap="none">
                        <a:latin typeface="Open Sans"/>
                        <a:ea typeface="Open Sans"/>
                        <a:cs typeface="Open Sans"/>
                        <a:sym typeface="Open Sans"/>
                      </a:endParaRPr>
                    </a:p>
                    <a:p>
                      <a:pPr marL="113029" marR="88900" lvl="0" indent="29210" algn="ctr" rtl="0">
                        <a:lnSpc>
                          <a:spcPct val="100000"/>
                        </a:lnSpc>
                        <a:spcBef>
                          <a:spcPts val="0"/>
                        </a:spcBef>
                        <a:spcAft>
                          <a:spcPts val="0"/>
                        </a:spcAft>
                        <a:buClr>
                          <a:srgbClr val="231F20"/>
                        </a:buClr>
                        <a:buSzPts val="2800"/>
                        <a:buFont typeface="Open Sans"/>
                        <a:buNone/>
                      </a:pPr>
                      <a:r>
                        <a:rPr lang="hi-IN" sz="2800" b="1" u="none" strike="noStrike" cap="none">
                          <a:solidFill>
                            <a:srgbClr val="231F20"/>
                          </a:solidFill>
                          <a:latin typeface="Open Sans"/>
                          <a:ea typeface="Open Sans"/>
                          <a:cs typeface="Open Sans"/>
                          <a:sym typeface="Open Sans"/>
                        </a:rPr>
                        <a:t>BODY PART INDIVIDUAL</a:t>
                      </a:r>
                      <a:endParaRPr sz="2800" b="1" u="none" strike="noStrike" cap="none">
                        <a:latin typeface="Open Sans"/>
                        <a:ea typeface="Open Sans"/>
                        <a:cs typeface="Open Sans"/>
                        <a:sym typeface="Open Sans"/>
                      </a:endParaRPr>
                    </a:p>
                    <a:p>
                      <a:pPr marL="60325" marR="54610" lvl="0" indent="0" algn="ctr" rtl="0">
                        <a:lnSpc>
                          <a:spcPct val="98000"/>
                        </a:lnSpc>
                        <a:spcBef>
                          <a:spcPts val="0"/>
                        </a:spcBef>
                        <a:spcAft>
                          <a:spcPts val="0"/>
                        </a:spcAft>
                        <a:buClr>
                          <a:srgbClr val="231F20"/>
                        </a:buClr>
                        <a:buSzPts val="2800"/>
                        <a:buFont typeface="Open Sans"/>
                        <a:buNone/>
                      </a:pPr>
                      <a:r>
                        <a:rPr lang="hi-IN" sz="2800" b="1" u="none" strike="noStrike" cap="none">
                          <a:solidFill>
                            <a:srgbClr val="231F20"/>
                          </a:solidFill>
                          <a:latin typeface="Open Sans"/>
                          <a:ea typeface="Open Sans"/>
                          <a:cs typeface="Open Sans"/>
                          <a:sym typeface="Open Sans"/>
                        </a:rPr>
                        <a:t>IDENTIFICATION NUMBER</a:t>
                      </a:r>
                      <a:endParaRPr sz="2800" b="1"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800"/>
                        <a:buFont typeface="Calibri"/>
                        <a:buNone/>
                      </a:pPr>
                      <a:endParaRPr sz="2800" b="1" u="none" strike="noStrike" cap="none">
                        <a:latin typeface="Open Sans"/>
                        <a:ea typeface="Open Sans"/>
                        <a:cs typeface="Open Sans"/>
                        <a:sym typeface="Open Sans"/>
                      </a:endParaRPr>
                    </a:p>
                  </a:txBody>
                  <a:tcPr marL="182875" marR="182875" marT="91450" marB="91450"/>
                </a:tc>
                <a:tc gridSpan="2">
                  <a:txBody>
                    <a:bodyPr/>
                    <a:lstStyle/>
                    <a:p>
                      <a:pPr marL="196850" marR="0" lvl="0" indent="0" algn="ctr" rtl="0">
                        <a:lnSpc>
                          <a:spcPct val="33928"/>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Recovery</a:t>
                      </a:r>
                      <a:endParaRPr sz="1400" u="none" strike="noStrike" cap="none"/>
                    </a:p>
                  </a:txBody>
                  <a:tcPr marL="182875" marR="182875" marT="91450" marB="91450" anchor="ctr"/>
                </a:tc>
                <a:tc hMerge="1">
                  <a:txBody>
                    <a:bodyPr/>
                    <a:lstStyle/>
                    <a:p>
                      <a:endParaRPr lang="en-US"/>
                    </a:p>
                  </a:txBody>
                  <a:tcPr/>
                </a:tc>
                <a:tc gridSpan="2">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Storage</a:t>
                      </a:r>
                      <a:endParaRPr sz="2800" b="1" u="none" strike="noStrike" cap="none">
                        <a:latin typeface="Open Sans"/>
                        <a:ea typeface="Open Sans"/>
                        <a:cs typeface="Open Sans"/>
                        <a:sym typeface="Open Sans"/>
                      </a:endParaRPr>
                    </a:p>
                  </a:txBody>
                  <a:tcPr marL="182875" marR="182875" marT="91450" marB="91450" anchor="ctr"/>
                </a:tc>
                <a:tc hMerge="1">
                  <a:txBody>
                    <a:bodyPr/>
                    <a:lstStyle/>
                    <a:p>
                      <a:endParaRPr lang="en-US"/>
                    </a:p>
                  </a:txBody>
                  <a:tcPr/>
                </a:tc>
                <a:tc gridSpan="2">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Information Recorded</a:t>
                      </a:r>
                      <a:endParaRPr sz="2800" b="1" u="none" strike="noStrike" cap="none">
                        <a:latin typeface="Open Sans"/>
                        <a:ea typeface="Open Sans"/>
                        <a:cs typeface="Open Sans"/>
                        <a:sym typeface="Open Sans"/>
                      </a:endParaRPr>
                    </a:p>
                  </a:txBody>
                  <a:tcPr marL="182875" marR="182875" marT="91450" marB="91450" anchor="ctr"/>
                </a:tc>
                <a:tc hMerge="1">
                  <a:txBody>
                    <a:bodyPr/>
                    <a:lstStyle/>
                    <a:p>
                      <a:endParaRPr lang="en-US"/>
                    </a:p>
                  </a:txBody>
                  <a:tcPr/>
                </a:tc>
                <a:tc gridSpan="3">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Characteristics (Apparent)</a:t>
                      </a:r>
                      <a:endParaRPr sz="2800" b="1" u="none" strike="noStrike" cap="none">
                        <a:latin typeface="Open Sans"/>
                        <a:ea typeface="Open Sans"/>
                        <a:cs typeface="Open Sans"/>
                        <a:sym typeface="Open Sans"/>
                      </a:endParaRPr>
                    </a:p>
                  </a:txBody>
                  <a:tcPr marL="182875" marR="182875" marT="91450" marB="91450" anchor="ctr"/>
                </a:tc>
                <a:tc hMerge="1">
                  <a:txBody>
                    <a:bodyPr/>
                    <a:lstStyle/>
                    <a:p>
                      <a:endParaRPr lang="en-US"/>
                    </a:p>
                  </a:txBody>
                  <a:tcPr/>
                </a:tc>
                <a:tc hMerge="1">
                  <a:txBody>
                    <a:bodyPr/>
                    <a:lstStyle/>
                    <a:p>
                      <a:endParaRPr lang="en-US"/>
                    </a:p>
                  </a:txBody>
                  <a:tcPr/>
                </a:tc>
                <a:tc rowSpan="3">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Rmks</a:t>
                      </a:r>
                      <a:endParaRPr sz="2800" b="1" u="none" strike="noStrike" cap="none">
                        <a:latin typeface="Open Sans"/>
                        <a:ea typeface="Open Sans"/>
                        <a:cs typeface="Open Sans"/>
                        <a:sym typeface="Open Sans"/>
                      </a:endParaRPr>
                    </a:p>
                  </a:txBody>
                  <a:tcPr marL="182875" marR="182875" marT="91450" marB="91450"/>
                </a:tc>
                <a:extLst>
                  <a:ext uri="{0D108BD9-81ED-4DB2-BD59-A6C34878D82A}">
                    <a16:rowId xmlns:a16="http://schemas.microsoft.com/office/drawing/2014/main" val="10000"/>
                  </a:ext>
                </a:extLst>
              </a:tr>
              <a:tr h="2897725">
                <a:tc vMerge="1">
                  <a:txBody>
                    <a:bodyPr/>
                    <a:lstStyle/>
                    <a:p>
                      <a:endParaRPr lang="en-US"/>
                    </a:p>
                  </a:txBody>
                  <a:tcPr/>
                </a:tc>
                <a:tc rowSpan="2">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Date</a:t>
                      </a:r>
                      <a:endParaRPr sz="2800" b="1" u="none" strike="noStrike" cap="none">
                        <a:latin typeface="Open Sans"/>
                        <a:ea typeface="Open Sans"/>
                        <a:cs typeface="Open Sans"/>
                        <a:sym typeface="Open Sans"/>
                      </a:endParaRPr>
                    </a:p>
                  </a:txBody>
                  <a:tcPr marL="182875" marR="182875" marT="91450" marB="91450"/>
                </a:tc>
                <a:tc rowSpan="2">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Place</a:t>
                      </a:r>
                      <a:endParaRPr sz="2800" b="1" u="none" strike="noStrike" cap="none">
                        <a:latin typeface="Open Sans"/>
                        <a:ea typeface="Open Sans"/>
                        <a:cs typeface="Open Sans"/>
                        <a:sym typeface="Open Sans"/>
                      </a:endParaRPr>
                    </a:p>
                  </a:txBody>
                  <a:tcPr marL="182875" marR="182875" marT="91450" marB="91450"/>
                </a:tc>
                <a:tc rowSpan="2">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Date</a:t>
                      </a:r>
                      <a:endParaRPr sz="2800" b="1" u="none" strike="noStrike" cap="none">
                        <a:latin typeface="Open Sans"/>
                        <a:ea typeface="Open Sans"/>
                        <a:cs typeface="Open Sans"/>
                        <a:sym typeface="Open Sans"/>
                      </a:endParaRPr>
                    </a:p>
                  </a:txBody>
                  <a:tcPr marL="182875" marR="182875" marT="91450" marB="91450"/>
                </a:tc>
                <a:tc rowSpan="2">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Location</a:t>
                      </a:r>
                      <a:endParaRPr sz="2800" b="1" u="none" strike="noStrike" cap="none">
                        <a:latin typeface="Open Sans"/>
                        <a:ea typeface="Open Sans"/>
                        <a:cs typeface="Open Sans"/>
                        <a:sym typeface="Open Sans"/>
                      </a:endParaRPr>
                    </a:p>
                  </a:txBody>
                  <a:tcPr marL="182875" marR="182875" marT="91450" marB="91450"/>
                </a:tc>
                <a:tc>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Dead Body Identification Form</a:t>
                      </a:r>
                      <a:endParaRPr sz="2800" b="1" u="none" strike="noStrike" cap="none">
                        <a:latin typeface="Open Sans"/>
                        <a:ea typeface="Open Sans"/>
                        <a:cs typeface="Open Sans"/>
                        <a:sym typeface="Open Sans"/>
                      </a:endParaRPr>
                    </a:p>
                  </a:txBody>
                  <a:tcPr marL="182875" marR="182875" marT="91450" marB="91450"/>
                </a:tc>
                <a:tc>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Photographs</a:t>
                      </a:r>
                      <a:endParaRPr sz="2800" b="1" u="none" strike="noStrike" cap="none">
                        <a:latin typeface="Open Sans"/>
                        <a:ea typeface="Open Sans"/>
                        <a:cs typeface="Open Sans"/>
                        <a:sym typeface="Open Sans"/>
                      </a:endParaRPr>
                    </a:p>
                  </a:txBody>
                  <a:tcPr marL="182875" marR="182875" marT="91450" marB="91450"/>
                </a:tc>
                <a:tc>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Sex</a:t>
                      </a:r>
                      <a:endParaRPr sz="2800" b="1" u="none" strike="noStrike" cap="none">
                        <a:latin typeface="Open Sans"/>
                        <a:ea typeface="Open Sans"/>
                        <a:cs typeface="Open Sans"/>
                        <a:sym typeface="Open Sans"/>
                      </a:endParaRPr>
                    </a:p>
                  </a:txBody>
                  <a:tcPr marL="182875" marR="182875" marT="91450" marB="91450"/>
                </a:tc>
                <a:tc>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Age</a:t>
                      </a:r>
                      <a:endParaRPr sz="2800" b="1" u="none" strike="noStrike" cap="none">
                        <a:latin typeface="Open Sans"/>
                        <a:ea typeface="Open Sans"/>
                        <a:cs typeface="Open Sans"/>
                        <a:sym typeface="Open Sans"/>
                      </a:endParaRPr>
                    </a:p>
                  </a:txBody>
                  <a:tcPr marL="182875" marR="182875" marT="91450" marB="91450"/>
                </a:tc>
                <a:tc rowSpan="2">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Presumed Identity</a:t>
                      </a:r>
                      <a:endParaRPr sz="2800" b="1" u="none" strike="noStrike" cap="none">
                        <a:latin typeface="Open Sans"/>
                        <a:ea typeface="Open Sans"/>
                        <a:cs typeface="Open Sans"/>
                        <a:sym typeface="Open Sans"/>
                      </a:endParaRPr>
                    </a:p>
                  </a:txBody>
                  <a:tcPr marL="182875" marR="182875" marT="91450" marB="91450"/>
                </a:tc>
                <a:tc vMerge="1">
                  <a:txBody>
                    <a:bodyPr/>
                    <a:lstStyle/>
                    <a:p>
                      <a:endParaRPr lang="en-US"/>
                    </a:p>
                  </a:txBody>
                  <a:tcPr/>
                </a:tc>
                <a:extLst>
                  <a:ext uri="{0D108BD9-81ED-4DB2-BD59-A6C34878D82A}">
                    <a16:rowId xmlns:a16="http://schemas.microsoft.com/office/drawing/2014/main" val="10001"/>
                  </a:ext>
                </a:extLst>
              </a:tr>
              <a:tr h="31089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Y=YES</a:t>
                      </a:r>
                      <a:endParaRPr sz="1400" u="none" strike="noStrike" cap="none"/>
                    </a:p>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N=NO</a:t>
                      </a:r>
                      <a:endParaRPr sz="2800" b="1" u="none" strike="noStrike" cap="none">
                        <a:latin typeface="Open Sans"/>
                        <a:ea typeface="Open Sans"/>
                        <a:cs typeface="Open Sans"/>
                        <a:sym typeface="Open Sans"/>
                      </a:endParaRPr>
                    </a:p>
                  </a:txBody>
                  <a:tcPr marL="182875" marR="182875" marT="91450" marB="91450"/>
                </a:tc>
                <a:tc>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Y=YES</a:t>
                      </a:r>
                      <a:endParaRPr sz="1400" u="none" strike="noStrike" cap="none"/>
                    </a:p>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N=NO</a:t>
                      </a:r>
                      <a:endParaRPr sz="2800" b="1"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800"/>
                        <a:buFont typeface="Calibri"/>
                        <a:buNone/>
                      </a:pPr>
                      <a:endParaRPr sz="2800" b="1" u="none" strike="noStrike" cap="none">
                        <a:latin typeface="Open Sans"/>
                        <a:ea typeface="Open Sans"/>
                        <a:cs typeface="Open Sans"/>
                        <a:sym typeface="Open Sans"/>
                      </a:endParaRPr>
                    </a:p>
                  </a:txBody>
                  <a:tcPr marL="182875" marR="182875" marT="91450" marB="91450"/>
                </a:tc>
                <a:tc>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Male</a:t>
                      </a:r>
                      <a:endParaRPr sz="1400" u="none" strike="noStrike" cap="none"/>
                    </a:p>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Female</a:t>
                      </a:r>
                      <a:endParaRPr sz="1400" u="none" strike="noStrike" cap="none"/>
                    </a:p>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Unknown</a:t>
                      </a:r>
                      <a:endParaRPr sz="2800" b="1" u="none" strike="noStrike" cap="none">
                        <a:latin typeface="Open Sans"/>
                        <a:ea typeface="Open Sans"/>
                        <a:cs typeface="Open Sans"/>
                        <a:sym typeface="Open Sans"/>
                      </a:endParaRPr>
                    </a:p>
                  </a:txBody>
                  <a:tcPr marL="182875" marR="182875" marT="91450" marB="91450"/>
                </a:tc>
                <a:tc>
                  <a:txBody>
                    <a:bodyPr/>
                    <a:lstStyle/>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I=Infant</a:t>
                      </a:r>
                      <a:endParaRPr sz="1400" u="none" strike="noStrike" cap="none"/>
                    </a:p>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C=Child</a:t>
                      </a:r>
                      <a:endParaRPr sz="2800" b="1"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A1=Adolesent</a:t>
                      </a:r>
                      <a:endParaRPr sz="2800" b="1" u="none" strike="noStrike" cap="none">
                        <a:latin typeface="Open Sans"/>
                        <a:ea typeface="Open Sans"/>
                        <a:cs typeface="Open Sans"/>
                        <a:sym typeface="Open Sans"/>
                      </a:endParaRPr>
                    </a:p>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A2=Adult</a:t>
                      </a:r>
                      <a:endParaRPr sz="1400" u="none" strike="noStrike" cap="none"/>
                    </a:p>
                    <a:p>
                      <a:pPr marL="0" marR="0" lvl="0" indent="0" algn="ctr" rtl="0">
                        <a:lnSpc>
                          <a:spcPct val="100000"/>
                        </a:lnSpc>
                        <a:spcBef>
                          <a:spcPts val="0"/>
                        </a:spcBef>
                        <a:spcAft>
                          <a:spcPts val="0"/>
                        </a:spcAft>
                        <a:buClr>
                          <a:schemeClr val="dk1"/>
                        </a:buClr>
                        <a:buSzPts val="2800"/>
                        <a:buFont typeface="Open Sans"/>
                        <a:buNone/>
                      </a:pPr>
                      <a:r>
                        <a:rPr lang="hi-IN" sz="2800" b="1" u="none" strike="noStrike" cap="none">
                          <a:latin typeface="Open Sans"/>
                          <a:ea typeface="Open Sans"/>
                          <a:cs typeface="Open Sans"/>
                          <a:sym typeface="Open Sans"/>
                        </a:rPr>
                        <a:t>E=Elderly</a:t>
                      </a:r>
                      <a:endParaRPr sz="2800" b="1" u="none" strike="noStrike" cap="none">
                        <a:latin typeface="Open Sans"/>
                        <a:ea typeface="Open Sans"/>
                        <a:cs typeface="Open Sans"/>
                        <a:sym typeface="Open Sans"/>
                      </a:endParaRPr>
                    </a:p>
                  </a:txBody>
                  <a:tcPr marL="182875" marR="182875" marT="91450" marB="9145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3"/>
          <p:cNvSpPr txBox="1"/>
          <p:nvPr/>
        </p:nvSpPr>
        <p:spPr>
          <a:xfrm>
            <a:off x="8784771" y="5351787"/>
            <a:ext cx="15382807" cy="6950621"/>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000"/>
              <a:buFont typeface="Helvetica Neue"/>
              <a:buAutoNum type="arabicParenR"/>
            </a:pPr>
            <a:r>
              <a:rPr lang="hi-IN" sz="6000" b="0" i="0" u="none" strike="noStrike" cap="none">
                <a:solidFill>
                  <a:schemeClr val="dk1"/>
                </a:solidFill>
                <a:latin typeface="Open Sans"/>
                <a:ea typeface="Open Sans"/>
                <a:cs typeface="Open Sans"/>
                <a:sym typeface="Open Sans"/>
              </a:rPr>
              <a:t>पूर्व-मृत्यु व्यक्तिगत डेटा प्राप्त करने के लिए एक संसाधन केंद्र के रूप में कार्य करना</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Helvetica Neue"/>
              <a:buAutoNum type="arabicParenR"/>
            </a:pPr>
            <a:r>
              <a:rPr lang="hi-IN" sz="6000" b="0" i="0" u="none" strike="noStrike" cap="none">
                <a:solidFill>
                  <a:schemeClr val="dk1"/>
                </a:solidFill>
                <a:latin typeface="Open Sans"/>
                <a:ea typeface="Open Sans"/>
                <a:cs typeface="Open Sans"/>
                <a:sym typeface="Open Sans"/>
              </a:rPr>
              <a:t>गुमशुदा व्यक्ति का फॉर्म बनाए रखें</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Helvetica Neue"/>
              <a:buAutoNum type="arabicParenR"/>
            </a:pPr>
            <a:r>
              <a:rPr lang="hi-IN" sz="6000" b="0" i="0" u="none" strike="noStrike" cap="none">
                <a:solidFill>
                  <a:schemeClr val="dk1"/>
                </a:solidFill>
                <a:latin typeface="Open Sans"/>
                <a:ea typeface="Open Sans"/>
                <a:cs typeface="Open Sans"/>
                <a:sym typeface="Open Sans"/>
              </a:rPr>
              <a:t>कोई भी दस्तावेज़ या प्रमाण, जैसे पंचायती रजिस्टर या उपलब्ध कराए गए फ़ोटो, रखे जाएंगे।</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Helvetica Neue"/>
              <a:buAutoNum type="arabicParenR"/>
            </a:pPr>
            <a:r>
              <a:rPr lang="hi-IN" sz="6000" b="0" i="0" u="none" strike="noStrike" cap="none">
                <a:solidFill>
                  <a:schemeClr val="dk1"/>
                </a:solidFill>
                <a:latin typeface="Open Sans"/>
                <a:ea typeface="Open Sans"/>
                <a:cs typeface="Open Sans"/>
                <a:sym typeface="Open Sans"/>
              </a:rPr>
              <a:t>कागजी और डिजिटल दोनों प्रतियों को बनाए रखें</a:t>
            </a:r>
            <a:endParaRPr sz="6000" b="0" i="0" u="none" strike="noStrike" cap="none">
              <a:solidFill>
                <a:schemeClr val="dk1"/>
              </a:solidFill>
              <a:latin typeface="Open Sans"/>
              <a:ea typeface="Open Sans"/>
              <a:cs typeface="Open Sans"/>
              <a:sym typeface="Open Sans"/>
            </a:endParaRPr>
          </a:p>
        </p:txBody>
      </p:sp>
      <p:sp>
        <p:nvSpPr>
          <p:cNvPr id="235" name="Google Shape;235;p23"/>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36" name="Google Shape;236;p23"/>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19</a:t>
            </a:fld>
            <a:endParaRPr/>
          </a:p>
        </p:txBody>
      </p:sp>
      <p:sp>
        <p:nvSpPr>
          <p:cNvPr id="237" name="Google Shape;237;p23"/>
          <p:cNvSpPr txBox="1"/>
          <p:nvPr/>
        </p:nvSpPr>
        <p:spPr>
          <a:xfrm>
            <a:off x="742863" y="2812493"/>
            <a:ext cx="804190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सूचना केंद्र</a:t>
            </a:r>
            <a:endParaRPr sz="7200" b="1" i="0" u="none" strike="noStrike" cap="none">
              <a:solidFill>
                <a:srgbClr val="C00000"/>
              </a:solidFill>
              <a:latin typeface="Open Sans"/>
              <a:ea typeface="Open Sans"/>
              <a:cs typeface="Open Sans"/>
              <a:sym typeface="Open Sans"/>
            </a:endParaRPr>
          </a:p>
        </p:txBody>
      </p:sp>
      <p:cxnSp>
        <p:nvCxnSpPr>
          <p:cNvPr id="238" name="Google Shape;238;p23"/>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
        <p:nvSpPr>
          <p:cNvPr id="239" name="Google Shape;239;p23"/>
          <p:cNvSpPr txBox="1"/>
          <p:nvPr/>
        </p:nvSpPr>
        <p:spPr>
          <a:xfrm>
            <a:off x="8784771" y="4355582"/>
            <a:ext cx="1221377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800"/>
              <a:buFont typeface="Open Sans"/>
              <a:buNone/>
            </a:pPr>
            <a:r>
              <a:rPr lang="hi-IN" sz="4800" b="0" i="0" u="none" strike="noStrike" cap="none">
                <a:solidFill>
                  <a:srgbClr val="FF0000"/>
                </a:solidFill>
                <a:latin typeface="Open Sans"/>
                <a:ea typeface="Open Sans"/>
                <a:cs typeface="Open Sans"/>
                <a:sym typeface="Open Sans"/>
              </a:rPr>
              <a:t>Cont…</a:t>
            </a:r>
            <a:endParaRPr sz="48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6"/>
          <p:cNvSpPr txBox="1"/>
          <p:nvPr/>
        </p:nvSpPr>
        <p:spPr>
          <a:xfrm>
            <a:off x="577892" y="2703577"/>
            <a:ext cx="7627938" cy="7756525"/>
          </a:xfrm>
          <a:prstGeom prst="rect">
            <a:avLst/>
          </a:prstGeom>
          <a:solidFill>
            <a:srgbClr val="E46C0A"/>
          </a:solidFill>
          <a:ln>
            <a:noFill/>
          </a:ln>
        </p:spPr>
        <p:txBody>
          <a:bodyPr spcFirstLastPara="1" wrap="square" lIns="89225" tIns="89225" rIns="89225" bIns="89225" anchor="t" anchorCtr="0">
            <a:noAutofit/>
          </a:bodyPr>
          <a:lstStyle/>
          <a:p>
            <a:pPr marL="0" marR="0" lvl="0"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इस पाठ को पूरा करने पर, आप सक्षम होंगे:</a:t>
            </a:r>
            <a:endParaRPr sz="4800" b="0" i="0" u="none" strike="noStrike" cap="none">
              <a:solidFill>
                <a:srgbClr val="000000"/>
              </a:solidFill>
              <a:latin typeface="Open Sans"/>
              <a:ea typeface="Open Sans"/>
              <a:cs typeface="Open Sans"/>
              <a:sym typeface="Open Sans"/>
            </a:endParaRPr>
          </a:p>
        </p:txBody>
      </p:sp>
      <p:sp>
        <p:nvSpPr>
          <p:cNvPr id="52" name="Google Shape;52;p6"/>
          <p:cNvSpPr txBox="1"/>
          <p:nvPr/>
        </p:nvSpPr>
        <p:spPr>
          <a:xfrm>
            <a:off x="8661372" y="787889"/>
            <a:ext cx="3530627"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  उद्देश्य</a:t>
            </a:r>
            <a:endParaRPr sz="7200" b="1" i="0" u="none" strike="noStrike" cap="none">
              <a:solidFill>
                <a:srgbClr val="C00000"/>
              </a:solidFill>
              <a:latin typeface="Open Sans"/>
              <a:ea typeface="Open Sans"/>
              <a:cs typeface="Open Sans"/>
              <a:sym typeface="Open Sans"/>
            </a:endParaRPr>
          </a:p>
        </p:txBody>
      </p:sp>
      <p:sp>
        <p:nvSpPr>
          <p:cNvPr id="53" name="Google Shape;53;p6"/>
          <p:cNvSpPr txBox="1">
            <a:spLocks noGrp="1"/>
          </p:cNvSpPr>
          <p:nvPr>
            <p:ph type="sldNum" idx="12"/>
          </p:nvPr>
        </p:nvSpPr>
        <p:spPr>
          <a:xfrm>
            <a:off x="22920941" y="12813338"/>
            <a:ext cx="386744" cy="677269"/>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a:t>
            </a:fld>
            <a:endParaRPr/>
          </a:p>
        </p:txBody>
      </p:sp>
      <p:sp>
        <p:nvSpPr>
          <p:cNvPr id="54" name="Google Shape;54;p6"/>
          <p:cNvSpPr txBox="1"/>
          <p:nvPr/>
        </p:nvSpPr>
        <p:spPr>
          <a:xfrm>
            <a:off x="11451002" y="4793811"/>
            <a:ext cx="11469939" cy="7447270"/>
          </a:xfrm>
          <a:prstGeom prst="rect">
            <a:avLst/>
          </a:prstGeom>
          <a:noFill/>
          <a:ln>
            <a:noFill/>
          </a:ln>
        </p:spPr>
        <p:txBody>
          <a:bodyPr spcFirstLastPara="1" wrap="square" lIns="78275" tIns="78275" rIns="78275" bIns="78275" anchor="t" anchorCtr="0">
            <a:spAutoFit/>
          </a:bodyPr>
          <a:lstStyle/>
          <a:p>
            <a:pPr marL="0" marR="0" lvl="1"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जानकारी प्रबंधन और जानकारी के प्रवाह के 05 चरणों से परिचित हों।</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3600"/>
              <a:buFont typeface="Open Sans"/>
              <a:buNone/>
            </a:pPr>
            <a:endParaRPr sz="36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400"/>
              <a:buFont typeface="Open Sans"/>
              <a:buNone/>
            </a:pPr>
            <a:endParaRPr sz="44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जानकारी के प्रसार के विभिन्न पहलुओं के बारे में जानें।</a:t>
            </a:r>
            <a:endParaRPr sz="36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3600"/>
              <a:buFont typeface="Open Sans"/>
              <a:buNone/>
            </a:pPr>
            <a:endParaRPr sz="36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DBM के दौरान मीडिया प्रबंधन और अफवाह नियंत्रण के बारे में जानें।</a:t>
            </a:r>
            <a:endParaRPr sz="3600" b="0" i="0" u="none" strike="noStrike" cap="none">
              <a:solidFill>
                <a:srgbClr val="000000"/>
              </a:solidFill>
              <a:latin typeface="Arial"/>
              <a:ea typeface="Arial"/>
              <a:cs typeface="Arial"/>
              <a:sym typeface="Arial"/>
            </a:endParaRPr>
          </a:p>
        </p:txBody>
      </p:sp>
      <p:grpSp>
        <p:nvGrpSpPr>
          <p:cNvPr id="55" name="Google Shape;55;p6"/>
          <p:cNvGrpSpPr/>
          <p:nvPr/>
        </p:nvGrpSpPr>
        <p:grpSpPr>
          <a:xfrm>
            <a:off x="9844663" y="4793811"/>
            <a:ext cx="1219201" cy="1681959"/>
            <a:chOff x="0" y="115975"/>
            <a:chExt cx="1219200" cy="1681958"/>
          </a:xfrm>
        </p:grpSpPr>
        <p:sp>
          <p:nvSpPr>
            <p:cNvPr id="56" name="Google Shape;56;p6"/>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57" name="Google Shape;57;p6"/>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1</a:t>
              </a:r>
              <a:endParaRPr sz="1400" b="0" i="0" u="none" strike="noStrike" cap="none">
                <a:solidFill>
                  <a:srgbClr val="000000"/>
                </a:solidFill>
                <a:latin typeface="Arial"/>
                <a:ea typeface="Arial"/>
                <a:cs typeface="Arial"/>
                <a:sym typeface="Arial"/>
              </a:endParaRPr>
            </a:p>
          </p:txBody>
        </p:sp>
      </p:grpSp>
      <p:grpSp>
        <p:nvGrpSpPr>
          <p:cNvPr id="58" name="Google Shape;58;p6"/>
          <p:cNvGrpSpPr/>
          <p:nvPr/>
        </p:nvGrpSpPr>
        <p:grpSpPr>
          <a:xfrm>
            <a:off x="9844663" y="7908582"/>
            <a:ext cx="1219201" cy="1681959"/>
            <a:chOff x="0" y="115975"/>
            <a:chExt cx="1219200" cy="1681958"/>
          </a:xfrm>
        </p:grpSpPr>
        <p:sp>
          <p:nvSpPr>
            <p:cNvPr id="59" name="Google Shape;59;p6"/>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0" name="Google Shape;60;p6"/>
            <p:cNvSpPr txBox="1"/>
            <p:nvPr/>
          </p:nvSpPr>
          <p:spPr>
            <a:xfrm>
              <a:off x="2618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2</a:t>
              </a:r>
              <a:endParaRPr sz="1400" b="0" i="0" u="none" strike="noStrike" cap="none">
                <a:solidFill>
                  <a:srgbClr val="000000"/>
                </a:solidFill>
                <a:latin typeface="Arial"/>
                <a:ea typeface="Arial"/>
                <a:cs typeface="Arial"/>
                <a:sym typeface="Arial"/>
              </a:endParaRPr>
            </a:p>
          </p:txBody>
        </p:sp>
      </p:grpSp>
      <p:grpSp>
        <p:nvGrpSpPr>
          <p:cNvPr id="61" name="Google Shape;61;p6"/>
          <p:cNvGrpSpPr/>
          <p:nvPr/>
        </p:nvGrpSpPr>
        <p:grpSpPr>
          <a:xfrm>
            <a:off x="9844663" y="10561865"/>
            <a:ext cx="1219201" cy="1681959"/>
            <a:chOff x="0" y="141375"/>
            <a:chExt cx="1219200" cy="1681958"/>
          </a:xfrm>
        </p:grpSpPr>
        <p:sp>
          <p:nvSpPr>
            <p:cNvPr id="62" name="Google Shape;62;p6"/>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63" name="Google Shape;63;p6"/>
            <p:cNvSpPr txBox="1"/>
            <p:nvPr/>
          </p:nvSpPr>
          <p:spPr>
            <a:xfrm>
              <a:off x="287204" y="1413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3</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4"/>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45" name="Google Shape;245;p24"/>
          <p:cNvSpPr txBox="1"/>
          <p:nvPr/>
        </p:nvSpPr>
        <p:spPr>
          <a:xfrm>
            <a:off x="8564880" y="3888736"/>
            <a:ext cx="15382807" cy="8359596"/>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10000"/>
              </a:lnSpc>
              <a:spcBef>
                <a:spcPts val="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हेल्पलाइन नंबर।</a:t>
            </a:r>
            <a:endParaRPr sz="1400" b="0" i="0" u="none" strike="noStrike" cap="none">
              <a:solidFill>
                <a:srgbClr val="000000"/>
              </a:solidFill>
              <a:latin typeface="Arial"/>
              <a:ea typeface="Arial"/>
              <a:cs typeface="Arial"/>
              <a:sym typeface="Arial"/>
            </a:endParaRPr>
          </a:p>
          <a:p>
            <a:pPr marL="1143000" marR="0" lvl="0" indent="-1143000" algn="l" rtl="0">
              <a:lnSpc>
                <a:spcPct val="110000"/>
              </a:lnSpc>
              <a:spcBef>
                <a:spcPts val="100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डिस्प्ले बोर्ड।</a:t>
            </a:r>
            <a:endParaRPr sz="1400" b="0" i="0" u="none" strike="noStrike" cap="none">
              <a:solidFill>
                <a:srgbClr val="000000"/>
              </a:solidFill>
              <a:latin typeface="Arial"/>
              <a:ea typeface="Arial"/>
              <a:cs typeface="Arial"/>
              <a:sym typeface="Arial"/>
            </a:endParaRPr>
          </a:p>
          <a:p>
            <a:pPr marL="1143000" marR="0" lvl="0" indent="-1143000" algn="l" rtl="0">
              <a:lnSpc>
                <a:spcPct val="110000"/>
              </a:lnSpc>
              <a:spcBef>
                <a:spcPts val="100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रेडियो और टीवी घोषणा।</a:t>
            </a:r>
            <a:endParaRPr sz="1400" b="0" i="0" u="none" strike="noStrike" cap="none">
              <a:solidFill>
                <a:srgbClr val="000000"/>
              </a:solidFill>
              <a:latin typeface="Arial"/>
              <a:ea typeface="Arial"/>
              <a:cs typeface="Arial"/>
              <a:sym typeface="Arial"/>
            </a:endParaRPr>
          </a:p>
          <a:p>
            <a:pPr marL="1143000" marR="0" lvl="0" indent="-1143000" algn="l" rtl="0">
              <a:lnSpc>
                <a:spcPct val="110000"/>
              </a:lnSpc>
              <a:spcBef>
                <a:spcPts val="100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व्हाट्सएप समूह।</a:t>
            </a:r>
            <a:endParaRPr sz="1400" b="0" i="0" u="none" strike="noStrike" cap="none">
              <a:solidFill>
                <a:srgbClr val="000000"/>
              </a:solidFill>
              <a:latin typeface="Arial"/>
              <a:ea typeface="Arial"/>
              <a:cs typeface="Arial"/>
              <a:sym typeface="Arial"/>
            </a:endParaRPr>
          </a:p>
          <a:p>
            <a:pPr marL="1143000" marR="0" lvl="0" indent="-1143000" algn="l" rtl="0">
              <a:lnSpc>
                <a:spcPct val="110000"/>
              </a:lnSpc>
              <a:spcBef>
                <a:spcPts val="100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कई एसएमएस सुविधा।</a:t>
            </a:r>
            <a:endParaRPr sz="6500" b="0" i="0" u="none" strike="noStrike" cap="none">
              <a:solidFill>
                <a:schemeClr val="dk1"/>
              </a:solidFill>
              <a:latin typeface="Open Sans"/>
              <a:ea typeface="Open Sans"/>
              <a:cs typeface="Open Sans"/>
              <a:sym typeface="Open Sans"/>
            </a:endParaRPr>
          </a:p>
          <a:p>
            <a:pPr marL="1143000" marR="0" lvl="0" indent="-1143000" algn="l" rtl="0">
              <a:lnSpc>
                <a:spcPct val="110000"/>
              </a:lnSpc>
              <a:spcBef>
                <a:spcPts val="1000"/>
              </a:spcBef>
              <a:spcAft>
                <a:spcPts val="0"/>
              </a:spcAft>
              <a:buClr>
                <a:schemeClr val="dk1"/>
              </a:buClr>
              <a:buSzPts val="6500"/>
              <a:buFont typeface="Helvetica Neue"/>
              <a:buAutoNum type="arabicParenR"/>
            </a:pPr>
            <a:r>
              <a:rPr lang="hi-IN" sz="6500" b="0" i="0" u="none" strike="noStrike" cap="none">
                <a:solidFill>
                  <a:schemeClr val="dk1"/>
                </a:solidFill>
                <a:latin typeface="Open Sans"/>
                <a:ea typeface="Open Sans"/>
                <a:cs typeface="Open Sans"/>
                <a:sym typeface="Open Sans"/>
              </a:rPr>
              <a:t>सार्वजनिक घोषणा प्रणाली स्थानीय भाषा में: करने योग्य और न करने योग्य</a:t>
            </a:r>
            <a:endParaRPr sz="6500" b="0" i="0" u="none" strike="noStrike" cap="none">
              <a:solidFill>
                <a:schemeClr val="dk1"/>
              </a:solidFill>
              <a:latin typeface="Open Sans"/>
              <a:ea typeface="Open Sans"/>
              <a:cs typeface="Open Sans"/>
              <a:sym typeface="Open Sans"/>
            </a:endParaRPr>
          </a:p>
        </p:txBody>
      </p:sp>
      <p:sp>
        <p:nvSpPr>
          <p:cNvPr id="246" name="Google Shape;246;p24"/>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5 -</a:t>
            </a:r>
            <a:endParaRPr sz="1400" b="0" i="0" u="none" strike="noStrike" cap="none">
              <a:solidFill>
                <a:srgbClr val="000000"/>
              </a:solidFill>
              <a:latin typeface="Arial"/>
              <a:ea typeface="Arial"/>
              <a:cs typeface="Arial"/>
              <a:sym typeface="Arial"/>
            </a:endParaRPr>
          </a:p>
        </p:txBody>
      </p:sp>
      <p:sp>
        <p:nvSpPr>
          <p:cNvPr id="247" name="Google Shape;247;p24"/>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48" name="Google Shape;248;p24"/>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20</a:t>
            </a:fld>
            <a:endParaRPr/>
          </a:p>
        </p:txBody>
      </p:sp>
      <p:sp>
        <p:nvSpPr>
          <p:cNvPr id="249" name="Google Shape;249;p24"/>
          <p:cNvSpPr txBox="1"/>
          <p:nvPr/>
        </p:nvSpPr>
        <p:spPr>
          <a:xfrm>
            <a:off x="742862" y="2812493"/>
            <a:ext cx="7424869"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जनता को सूचना</a:t>
            </a:r>
            <a:endParaRPr sz="7200" b="1" i="0" u="none" strike="noStrike" cap="none">
              <a:solidFill>
                <a:srgbClr val="C00000"/>
              </a:solidFill>
              <a:latin typeface="Open Sans"/>
              <a:ea typeface="Open Sans"/>
              <a:cs typeface="Open Sans"/>
              <a:sym typeface="Open Sans"/>
            </a:endParaRPr>
          </a:p>
        </p:txBody>
      </p:sp>
      <p:pic>
        <p:nvPicPr>
          <p:cNvPr id="250" name="Google Shape;250;p24"/>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256" name="Google Shape;256;p25"/>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21</a:t>
            </a:fld>
            <a:endParaRPr/>
          </a:p>
        </p:txBody>
      </p:sp>
      <p:sp>
        <p:nvSpPr>
          <p:cNvPr id="257" name="Google Shape;257;p25"/>
          <p:cNvSpPr txBox="1"/>
          <p:nvPr/>
        </p:nvSpPr>
        <p:spPr>
          <a:xfrm>
            <a:off x="742863" y="2812493"/>
            <a:ext cx="7105714"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मीडिया की भूमिका</a:t>
            </a:r>
            <a:endParaRPr sz="7200" b="1" i="0" u="none" strike="noStrike" cap="none">
              <a:solidFill>
                <a:srgbClr val="C00000"/>
              </a:solidFill>
              <a:latin typeface="Open Sans"/>
              <a:ea typeface="Open Sans"/>
              <a:cs typeface="Open Sans"/>
              <a:sym typeface="Open Sans"/>
            </a:endParaRPr>
          </a:p>
        </p:txBody>
      </p:sp>
      <p:grpSp>
        <p:nvGrpSpPr>
          <p:cNvPr id="258" name="Google Shape;258;p25"/>
          <p:cNvGrpSpPr/>
          <p:nvPr/>
        </p:nvGrpSpPr>
        <p:grpSpPr>
          <a:xfrm>
            <a:off x="3692776" y="2353321"/>
            <a:ext cx="20785320" cy="9793887"/>
            <a:chOff x="-1007964" y="622050"/>
            <a:chExt cx="13261509" cy="5783506"/>
          </a:xfrm>
        </p:grpSpPr>
        <p:sp>
          <p:nvSpPr>
            <p:cNvPr id="259" name="Google Shape;259;p25"/>
            <p:cNvSpPr/>
            <p:nvPr/>
          </p:nvSpPr>
          <p:spPr>
            <a:xfrm>
              <a:off x="3513061" y="5453582"/>
              <a:ext cx="5299678" cy="245090"/>
            </a:xfrm>
            <a:prstGeom prst="ellipse">
              <a:avLst/>
            </a:prstGeom>
            <a:gradFill>
              <a:gsLst>
                <a:gs pos="0">
                  <a:srgbClr val="595959"/>
                </a:gs>
                <a:gs pos="68000">
                  <a:srgbClr val="3F3F3F">
                    <a:alpha val="0"/>
                  </a:srgbClr>
                </a:gs>
                <a:gs pos="100000">
                  <a:srgbClr val="3F3F3F">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0" name="Google Shape;260;p25"/>
            <p:cNvSpPr/>
            <p:nvPr/>
          </p:nvSpPr>
          <p:spPr>
            <a:xfrm>
              <a:off x="8697296" y="1129073"/>
              <a:ext cx="3062104" cy="781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604700"/>
                </a:buClr>
                <a:buSzPts val="4000"/>
                <a:buFont typeface="Open Sans"/>
                <a:buNone/>
              </a:pPr>
              <a:r>
                <a:rPr lang="hi-IN" sz="4000" b="1" i="0" u="none" strike="noStrike" cap="none">
                  <a:solidFill>
                    <a:srgbClr val="604700"/>
                  </a:solidFill>
                  <a:latin typeface="Open Sans"/>
                  <a:ea typeface="Open Sans"/>
                  <a:cs typeface="Open Sans"/>
                  <a:sym typeface="Open Sans"/>
                </a:rPr>
                <a:t>अफवाहों के फैलाव को रोकना</a:t>
              </a:r>
              <a:endParaRPr sz="4000" b="1" i="0" u="none" strike="noStrike" cap="none">
                <a:solidFill>
                  <a:srgbClr val="604700"/>
                </a:solidFill>
                <a:latin typeface="Open Sans"/>
                <a:ea typeface="Open Sans"/>
                <a:cs typeface="Open Sans"/>
                <a:sym typeface="Open Sans"/>
              </a:endParaRPr>
            </a:p>
          </p:txBody>
        </p:sp>
        <p:sp>
          <p:nvSpPr>
            <p:cNvPr id="261" name="Google Shape;261;p25"/>
            <p:cNvSpPr/>
            <p:nvPr/>
          </p:nvSpPr>
          <p:spPr>
            <a:xfrm>
              <a:off x="8812739" y="5350284"/>
              <a:ext cx="3440806" cy="7815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002D"/>
                </a:buClr>
                <a:buSzPts val="4000"/>
                <a:buFont typeface="Open Sans"/>
                <a:buNone/>
              </a:pPr>
              <a:r>
                <a:rPr lang="hi-IN" sz="4000" b="1" i="0" u="none" strike="noStrike" cap="none">
                  <a:solidFill>
                    <a:srgbClr val="7F002D"/>
                  </a:solidFill>
                  <a:latin typeface="Open Sans"/>
                  <a:ea typeface="Open Sans"/>
                  <a:cs typeface="Open Sans"/>
                  <a:sym typeface="Open Sans"/>
                </a:rPr>
                <a:t>वास्तविक समाचार का प्रचार</a:t>
              </a:r>
              <a:endParaRPr sz="4000" b="1" i="0" u="none" strike="noStrike" cap="none">
                <a:solidFill>
                  <a:srgbClr val="7F002D"/>
                </a:solidFill>
                <a:latin typeface="Open Sans"/>
                <a:ea typeface="Open Sans"/>
                <a:cs typeface="Open Sans"/>
                <a:sym typeface="Open Sans"/>
              </a:endParaRPr>
            </a:p>
          </p:txBody>
        </p:sp>
        <p:sp>
          <p:nvSpPr>
            <p:cNvPr id="262" name="Google Shape;262;p25"/>
            <p:cNvSpPr/>
            <p:nvPr/>
          </p:nvSpPr>
          <p:spPr>
            <a:xfrm>
              <a:off x="-143382" y="5624036"/>
              <a:ext cx="4401133" cy="7815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1E16"/>
                </a:buClr>
                <a:buSzPts val="4000"/>
                <a:buFont typeface="Open Sans"/>
                <a:buNone/>
              </a:pPr>
              <a:r>
                <a:rPr lang="hi-IN" sz="4000" b="1" i="0" u="none" strike="noStrike" cap="none">
                  <a:solidFill>
                    <a:srgbClr val="001E16"/>
                  </a:solidFill>
                  <a:latin typeface="Open Sans"/>
                  <a:ea typeface="Open Sans"/>
                  <a:cs typeface="Open Sans"/>
                  <a:sym typeface="Open Sans"/>
                </a:rPr>
                <a:t>समुदाय के स्वयंसेवकों की सक्रियता को प्रेरित करें</a:t>
              </a:r>
              <a:endParaRPr sz="4000" b="1" i="0" u="none" strike="noStrike" cap="none">
                <a:solidFill>
                  <a:srgbClr val="001E16"/>
                </a:solidFill>
                <a:latin typeface="Open Sans"/>
                <a:ea typeface="Open Sans"/>
                <a:cs typeface="Open Sans"/>
                <a:sym typeface="Open Sans"/>
              </a:endParaRPr>
            </a:p>
          </p:txBody>
        </p:sp>
        <p:sp>
          <p:nvSpPr>
            <p:cNvPr id="263" name="Google Shape;263;p25"/>
            <p:cNvSpPr/>
            <p:nvPr/>
          </p:nvSpPr>
          <p:spPr>
            <a:xfrm>
              <a:off x="-1007964" y="3628293"/>
              <a:ext cx="4069667" cy="41802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5D64"/>
                </a:buClr>
                <a:buSzPts val="4000"/>
                <a:buFont typeface="Open Sans"/>
                <a:buNone/>
              </a:pPr>
              <a:r>
                <a:rPr lang="hi-IN" sz="4000" b="1" i="0" u="none" strike="noStrike" cap="none">
                  <a:solidFill>
                    <a:srgbClr val="005D64"/>
                  </a:solidFill>
                  <a:latin typeface="Open Sans"/>
                  <a:ea typeface="Open Sans"/>
                  <a:cs typeface="Open Sans"/>
                  <a:sym typeface="Open Sans"/>
                </a:rPr>
                <a:t>मृतक की पहचान में मदद करें</a:t>
              </a:r>
              <a:endParaRPr sz="4000" b="1" i="0" u="none" strike="noStrike" cap="none">
                <a:solidFill>
                  <a:srgbClr val="005D64"/>
                </a:solidFill>
                <a:latin typeface="Open Sans"/>
                <a:ea typeface="Open Sans"/>
                <a:cs typeface="Open Sans"/>
                <a:sym typeface="Open Sans"/>
              </a:endParaRPr>
            </a:p>
          </p:txBody>
        </p:sp>
        <p:sp>
          <p:nvSpPr>
            <p:cNvPr id="264" name="Google Shape;264;p25"/>
            <p:cNvSpPr/>
            <p:nvPr/>
          </p:nvSpPr>
          <p:spPr>
            <a:xfrm>
              <a:off x="1274285" y="622050"/>
              <a:ext cx="3082466" cy="78152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B1441"/>
                </a:buClr>
                <a:buSzPts val="4000"/>
                <a:buFont typeface="Open Sans"/>
                <a:buNone/>
              </a:pPr>
              <a:r>
                <a:rPr lang="hi-IN" sz="4000" b="1" i="0" u="none" strike="noStrike" cap="none">
                  <a:solidFill>
                    <a:srgbClr val="0B1441"/>
                  </a:solidFill>
                  <a:latin typeface="Open Sans"/>
                  <a:ea typeface="Open Sans"/>
                  <a:cs typeface="Open Sans"/>
                  <a:sym typeface="Open Sans"/>
                </a:rPr>
                <a:t>सोशल मीडिया: "हम में से एक"</a:t>
              </a:r>
              <a:endParaRPr sz="4000" b="1" i="0" u="none" strike="noStrike" cap="none">
                <a:solidFill>
                  <a:srgbClr val="0B1441"/>
                </a:solidFill>
                <a:latin typeface="Open Sans"/>
                <a:ea typeface="Open Sans"/>
                <a:cs typeface="Open Sans"/>
                <a:sym typeface="Open Sans"/>
              </a:endParaRPr>
            </a:p>
          </p:txBody>
        </p:sp>
        <p:grpSp>
          <p:nvGrpSpPr>
            <p:cNvPr id="265" name="Google Shape;265;p25"/>
            <p:cNvGrpSpPr/>
            <p:nvPr/>
          </p:nvGrpSpPr>
          <p:grpSpPr>
            <a:xfrm>
              <a:off x="4679232" y="1452990"/>
              <a:ext cx="1502095" cy="1238752"/>
              <a:chOff x="4679232" y="1452990"/>
              <a:chExt cx="1502095" cy="1238752"/>
            </a:xfrm>
          </p:grpSpPr>
          <p:sp>
            <p:nvSpPr>
              <p:cNvPr id="266" name="Google Shape;266;p25"/>
              <p:cNvSpPr/>
              <p:nvPr/>
            </p:nvSpPr>
            <p:spPr>
              <a:xfrm>
                <a:off x="4679232" y="1572157"/>
                <a:ext cx="1502095" cy="1119585"/>
              </a:xfrm>
              <a:custGeom>
                <a:avLst/>
                <a:gdLst/>
                <a:ahLst/>
                <a:cxnLst/>
                <a:rect l="l" t="t" r="r" b="b"/>
                <a:pathLst>
                  <a:path w="778" h="581" extrusionOk="0">
                    <a:moveTo>
                      <a:pt x="0" y="353"/>
                    </a:moveTo>
                    <a:cubicBezTo>
                      <a:pt x="288" y="581"/>
                      <a:pt x="288" y="581"/>
                      <a:pt x="288" y="581"/>
                    </a:cubicBezTo>
                    <a:cubicBezTo>
                      <a:pt x="410" y="449"/>
                      <a:pt x="584" y="367"/>
                      <a:pt x="778" y="367"/>
                    </a:cubicBezTo>
                    <a:cubicBezTo>
                      <a:pt x="778" y="0"/>
                      <a:pt x="778" y="0"/>
                      <a:pt x="778" y="0"/>
                    </a:cubicBezTo>
                    <a:cubicBezTo>
                      <a:pt x="468" y="0"/>
                      <a:pt x="189" y="136"/>
                      <a:pt x="0" y="353"/>
                    </a:cubicBezTo>
                    <a:close/>
                  </a:path>
                </a:pathLst>
              </a:custGeom>
              <a:solidFill>
                <a:srgbClr val="2E4ADA"/>
              </a:solidFill>
              <a:ln>
                <a:noFill/>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7" name="Google Shape;267;p25"/>
              <p:cNvSpPr/>
              <p:nvPr/>
            </p:nvSpPr>
            <p:spPr>
              <a:xfrm>
                <a:off x="4980828" y="1452990"/>
                <a:ext cx="856238" cy="856240"/>
              </a:xfrm>
              <a:prstGeom prst="ellipse">
                <a:avLst/>
              </a:prstGeom>
              <a:solidFill>
                <a:srgbClr val="070D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Black"/>
                  <a:buNone/>
                </a:pPr>
                <a:r>
                  <a:rPr lang="hi-IN" sz="3200" b="0" i="0" u="none" strike="noStrike" cap="none">
                    <a:solidFill>
                      <a:srgbClr val="FFFFFF"/>
                    </a:solidFill>
                    <a:latin typeface="Arial Black"/>
                    <a:ea typeface="Arial Black"/>
                    <a:cs typeface="Arial Black"/>
                    <a:sym typeface="Arial Black"/>
                  </a:rPr>
                  <a:t>5</a:t>
                </a:r>
                <a:endParaRPr sz="1400" b="0" i="0" u="none" strike="noStrike" cap="none">
                  <a:solidFill>
                    <a:srgbClr val="000000"/>
                  </a:solidFill>
                  <a:latin typeface="Arial"/>
                  <a:ea typeface="Arial"/>
                  <a:cs typeface="Arial"/>
                  <a:sym typeface="Arial"/>
                </a:endParaRPr>
              </a:p>
            </p:txBody>
          </p:sp>
        </p:grpSp>
        <p:grpSp>
          <p:nvGrpSpPr>
            <p:cNvPr id="268" name="Google Shape;268;p25"/>
            <p:cNvGrpSpPr/>
            <p:nvPr/>
          </p:nvGrpSpPr>
          <p:grpSpPr>
            <a:xfrm>
              <a:off x="6400535" y="1586869"/>
              <a:ext cx="1647744" cy="1493270"/>
              <a:chOff x="6400535" y="1586869"/>
              <a:chExt cx="1647744" cy="1493270"/>
            </a:xfrm>
          </p:grpSpPr>
          <p:sp>
            <p:nvSpPr>
              <p:cNvPr id="269" name="Google Shape;269;p25"/>
              <p:cNvSpPr/>
              <p:nvPr/>
            </p:nvSpPr>
            <p:spPr>
              <a:xfrm>
                <a:off x="6400535" y="1586869"/>
                <a:ext cx="1647744" cy="1493270"/>
              </a:xfrm>
              <a:custGeom>
                <a:avLst/>
                <a:gdLst/>
                <a:ahLst/>
                <a:cxnLst/>
                <a:rect l="l" t="t" r="r" b="b"/>
                <a:pathLst>
                  <a:path w="854" h="774" extrusionOk="0">
                    <a:moveTo>
                      <a:pt x="18" y="0"/>
                    </a:moveTo>
                    <a:cubicBezTo>
                      <a:pt x="0" y="368"/>
                      <a:pt x="0" y="368"/>
                      <a:pt x="0" y="368"/>
                    </a:cubicBezTo>
                    <a:cubicBezTo>
                      <a:pt x="229" y="408"/>
                      <a:pt x="419" y="564"/>
                      <a:pt x="505" y="774"/>
                    </a:cubicBezTo>
                    <a:cubicBezTo>
                      <a:pt x="854" y="660"/>
                      <a:pt x="854" y="660"/>
                      <a:pt x="854" y="660"/>
                    </a:cubicBezTo>
                    <a:cubicBezTo>
                      <a:pt x="721" y="309"/>
                      <a:pt x="403" y="49"/>
                      <a:pt x="18" y="0"/>
                    </a:cubicBezTo>
                    <a:close/>
                  </a:path>
                </a:pathLst>
              </a:custGeom>
              <a:solidFill>
                <a:srgbClr val="FFBD00"/>
              </a:solidFill>
              <a:ln>
                <a:noFill/>
              </a:ln>
              <a:effectLst>
                <a:outerShdw blurRad="50800" dist="38100" dir="10800000" algn="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0" name="Google Shape;270;p25"/>
              <p:cNvSpPr/>
              <p:nvPr/>
            </p:nvSpPr>
            <p:spPr>
              <a:xfrm>
                <a:off x="6888974" y="1658958"/>
                <a:ext cx="856238" cy="856240"/>
              </a:xfrm>
              <a:prstGeom prst="ellipse">
                <a:avLst/>
              </a:prstGeom>
              <a:solidFill>
                <a:srgbClr val="604700"/>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Black"/>
                  <a:buNone/>
                </a:pPr>
                <a:r>
                  <a:rPr lang="hi-IN" sz="3200" b="0" i="0" u="none" strike="noStrike" cap="none">
                    <a:solidFill>
                      <a:srgbClr val="FFFFFF"/>
                    </a:solidFill>
                    <a:latin typeface="Arial Black"/>
                    <a:ea typeface="Arial Black"/>
                    <a:cs typeface="Arial Black"/>
                    <a:sym typeface="Arial Black"/>
                  </a:rPr>
                  <a:t>1</a:t>
                </a:r>
                <a:endParaRPr sz="1400" b="0" i="0" u="none" strike="noStrike" cap="none">
                  <a:solidFill>
                    <a:srgbClr val="000000"/>
                  </a:solidFill>
                  <a:latin typeface="Arial"/>
                  <a:ea typeface="Arial"/>
                  <a:cs typeface="Arial"/>
                  <a:sym typeface="Arial"/>
                </a:endParaRPr>
              </a:p>
            </p:txBody>
          </p:sp>
        </p:grpSp>
        <p:grpSp>
          <p:nvGrpSpPr>
            <p:cNvPr id="271" name="Google Shape;271;p25"/>
            <p:cNvGrpSpPr/>
            <p:nvPr/>
          </p:nvGrpSpPr>
          <p:grpSpPr>
            <a:xfrm>
              <a:off x="4867545" y="4570467"/>
              <a:ext cx="1909617" cy="1228454"/>
              <a:chOff x="4867545" y="4570467"/>
              <a:chExt cx="1909617" cy="1228454"/>
            </a:xfrm>
          </p:grpSpPr>
          <p:sp>
            <p:nvSpPr>
              <p:cNvPr id="272" name="Google Shape;272;p25"/>
              <p:cNvSpPr/>
              <p:nvPr/>
            </p:nvSpPr>
            <p:spPr>
              <a:xfrm>
                <a:off x="4867545" y="4570467"/>
                <a:ext cx="1909617" cy="994533"/>
              </a:xfrm>
              <a:custGeom>
                <a:avLst/>
                <a:gdLst/>
                <a:ahLst/>
                <a:cxnLst/>
                <a:rect l="l" t="t" r="r" b="b"/>
                <a:pathLst>
                  <a:path w="989" h="516" extrusionOk="0">
                    <a:moveTo>
                      <a:pt x="680" y="516"/>
                    </a:moveTo>
                    <a:cubicBezTo>
                      <a:pt x="788" y="516"/>
                      <a:pt x="892" y="499"/>
                      <a:pt x="989" y="469"/>
                    </a:cubicBezTo>
                    <a:cubicBezTo>
                      <a:pt x="877" y="119"/>
                      <a:pt x="877" y="119"/>
                      <a:pt x="877" y="119"/>
                    </a:cubicBezTo>
                    <a:cubicBezTo>
                      <a:pt x="815" y="139"/>
                      <a:pt x="749" y="149"/>
                      <a:pt x="680" y="149"/>
                    </a:cubicBezTo>
                    <a:cubicBezTo>
                      <a:pt x="521" y="149"/>
                      <a:pt x="374" y="93"/>
                      <a:pt x="260" y="0"/>
                    </a:cubicBezTo>
                    <a:cubicBezTo>
                      <a:pt x="0" y="261"/>
                      <a:pt x="0" y="261"/>
                      <a:pt x="0" y="261"/>
                    </a:cubicBezTo>
                    <a:cubicBezTo>
                      <a:pt x="182" y="420"/>
                      <a:pt x="420" y="516"/>
                      <a:pt x="680" y="516"/>
                    </a:cubicBezTo>
                    <a:close/>
                  </a:path>
                </a:pathLst>
              </a:custGeom>
              <a:solidFill>
                <a:srgbClr val="66FF66"/>
              </a:solidFill>
              <a:ln>
                <a:noFill/>
              </a:ln>
              <a:effectLst>
                <a:outerShdw blurRad="50800" dist="38100" dir="16200000"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3" name="Google Shape;273;p25"/>
              <p:cNvSpPr/>
              <p:nvPr/>
            </p:nvSpPr>
            <p:spPr>
              <a:xfrm>
                <a:off x="5358926" y="4942681"/>
                <a:ext cx="857709" cy="856240"/>
              </a:xfrm>
              <a:prstGeom prst="ellipse">
                <a:avLst/>
              </a:prstGeom>
              <a:solidFill>
                <a:srgbClr val="001E16"/>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Black"/>
                  <a:buNone/>
                </a:pPr>
                <a:r>
                  <a:rPr lang="hi-IN" sz="3200" b="0" i="0" u="none" strike="noStrike" cap="none">
                    <a:solidFill>
                      <a:srgbClr val="FFFFFF"/>
                    </a:solidFill>
                    <a:latin typeface="Arial Black"/>
                    <a:ea typeface="Arial Black"/>
                    <a:cs typeface="Arial Black"/>
                    <a:sym typeface="Arial Black"/>
                  </a:rPr>
                  <a:t>3</a:t>
                </a:r>
                <a:endParaRPr sz="1400" b="0" i="0" u="none" strike="noStrike" cap="none">
                  <a:solidFill>
                    <a:srgbClr val="000000"/>
                  </a:solidFill>
                  <a:latin typeface="Arial"/>
                  <a:ea typeface="Arial"/>
                  <a:cs typeface="Arial"/>
                  <a:sym typeface="Arial"/>
                </a:endParaRPr>
              </a:p>
            </p:txBody>
          </p:sp>
        </p:grpSp>
        <p:grpSp>
          <p:nvGrpSpPr>
            <p:cNvPr id="274" name="Google Shape;274;p25"/>
            <p:cNvGrpSpPr/>
            <p:nvPr/>
          </p:nvGrpSpPr>
          <p:grpSpPr>
            <a:xfrm>
              <a:off x="6765393" y="3088967"/>
              <a:ext cx="1534461" cy="2293604"/>
              <a:chOff x="6765393" y="3088967"/>
              <a:chExt cx="1534461" cy="2293604"/>
            </a:xfrm>
          </p:grpSpPr>
          <p:sp>
            <p:nvSpPr>
              <p:cNvPr id="275" name="Google Shape;275;p25"/>
              <p:cNvSpPr/>
              <p:nvPr/>
            </p:nvSpPr>
            <p:spPr>
              <a:xfrm>
                <a:off x="6765393" y="3088967"/>
                <a:ext cx="1415294" cy="2293604"/>
              </a:xfrm>
              <a:custGeom>
                <a:avLst/>
                <a:gdLst/>
                <a:ahLst/>
                <a:cxnLst/>
                <a:rect l="l" t="t" r="r" b="b"/>
                <a:pathLst>
                  <a:path w="733" h="1189" extrusionOk="0">
                    <a:moveTo>
                      <a:pt x="733" y="248"/>
                    </a:moveTo>
                    <a:cubicBezTo>
                      <a:pt x="733" y="163"/>
                      <a:pt x="722" y="80"/>
                      <a:pt x="703" y="0"/>
                    </a:cubicBezTo>
                    <a:cubicBezTo>
                      <a:pt x="350" y="105"/>
                      <a:pt x="350" y="105"/>
                      <a:pt x="350" y="105"/>
                    </a:cubicBezTo>
                    <a:cubicBezTo>
                      <a:pt x="360" y="151"/>
                      <a:pt x="366" y="199"/>
                      <a:pt x="366" y="248"/>
                    </a:cubicBezTo>
                    <a:cubicBezTo>
                      <a:pt x="366" y="508"/>
                      <a:pt x="217" y="734"/>
                      <a:pt x="0" y="844"/>
                    </a:cubicBezTo>
                    <a:cubicBezTo>
                      <a:pt x="130" y="1189"/>
                      <a:pt x="130" y="1189"/>
                      <a:pt x="130" y="1189"/>
                    </a:cubicBezTo>
                    <a:cubicBezTo>
                      <a:pt x="486" y="1025"/>
                      <a:pt x="733" y="666"/>
                      <a:pt x="733" y="248"/>
                    </a:cubicBezTo>
                    <a:close/>
                  </a:path>
                </a:pathLst>
              </a:custGeom>
              <a:solidFill>
                <a:srgbClr val="FF005B"/>
              </a:solidFill>
              <a:ln>
                <a:noFill/>
              </a:ln>
              <a:effectLst>
                <a:outerShdw blurRad="50800" dist="38100" dir="13500000" algn="br"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6" name="Google Shape;276;p25"/>
              <p:cNvSpPr/>
              <p:nvPr/>
            </p:nvSpPr>
            <p:spPr>
              <a:xfrm>
                <a:off x="7440673" y="3926081"/>
                <a:ext cx="859181" cy="856240"/>
              </a:xfrm>
              <a:prstGeom prst="ellipse">
                <a:avLst/>
              </a:prstGeom>
              <a:solidFill>
                <a:srgbClr val="7F002D"/>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Black"/>
                  <a:buNone/>
                </a:pPr>
                <a:r>
                  <a:rPr lang="hi-IN" sz="3200" b="0" i="0" u="none" strike="noStrike" cap="none">
                    <a:solidFill>
                      <a:srgbClr val="FFFFFF"/>
                    </a:solidFill>
                    <a:latin typeface="Arial Black"/>
                    <a:ea typeface="Arial Black"/>
                    <a:cs typeface="Arial Black"/>
                    <a:sym typeface="Arial Black"/>
                  </a:rPr>
                  <a:t>2</a:t>
                </a:r>
                <a:endParaRPr sz="1400" b="0" i="0" u="none" strike="noStrike" cap="none">
                  <a:solidFill>
                    <a:srgbClr val="000000"/>
                  </a:solidFill>
                  <a:latin typeface="Arial"/>
                  <a:ea typeface="Arial"/>
                  <a:cs typeface="Arial"/>
                  <a:sym typeface="Arial"/>
                </a:endParaRPr>
              </a:p>
            </p:txBody>
          </p:sp>
        </p:grpSp>
        <p:grpSp>
          <p:nvGrpSpPr>
            <p:cNvPr id="277" name="Google Shape;277;p25"/>
            <p:cNvGrpSpPr/>
            <p:nvPr/>
          </p:nvGrpSpPr>
          <p:grpSpPr>
            <a:xfrm>
              <a:off x="3892140" y="2460763"/>
              <a:ext cx="1319667" cy="2431897"/>
              <a:chOff x="3892140" y="2460763"/>
              <a:chExt cx="1319667" cy="2431897"/>
            </a:xfrm>
          </p:grpSpPr>
          <p:sp>
            <p:nvSpPr>
              <p:cNvPr id="278" name="Google Shape;278;p25"/>
              <p:cNvSpPr/>
              <p:nvPr/>
            </p:nvSpPr>
            <p:spPr>
              <a:xfrm>
                <a:off x="4183438" y="2460763"/>
                <a:ext cx="1028369" cy="2431897"/>
              </a:xfrm>
              <a:custGeom>
                <a:avLst/>
                <a:gdLst/>
                <a:ahLst/>
                <a:cxnLst/>
                <a:rect l="l" t="t" r="r" b="b"/>
                <a:pathLst>
                  <a:path w="533" h="1261" extrusionOk="0">
                    <a:moveTo>
                      <a:pt x="0" y="574"/>
                    </a:moveTo>
                    <a:cubicBezTo>
                      <a:pt x="0" y="838"/>
                      <a:pt x="98" y="1079"/>
                      <a:pt x="260" y="1261"/>
                    </a:cubicBezTo>
                    <a:cubicBezTo>
                      <a:pt x="533" y="1015"/>
                      <a:pt x="533" y="1015"/>
                      <a:pt x="533" y="1015"/>
                    </a:cubicBezTo>
                    <a:cubicBezTo>
                      <a:pt x="429" y="898"/>
                      <a:pt x="366" y="743"/>
                      <a:pt x="366" y="574"/>
                    </a:cubicBezTo>
                    <a:cubicBezTo>
                      <a:pt x="366" y="440"/>
                      <a:pt x="406" y="315"/>
                      <a:pt x="474" y="210"/>
                    </a:cubicBezTo>
                    <a:cubicBezTo>
                      <a:pt x="174" y="0"/>
                      <a:pt x="174" y="0"/>
                      <a:pt x="174" y="0"/>
                    </a:cubicBezTo>
                    <a:cubicBezTo>
                      <a:pt x="64" y="164"/>
                      <a:pt x="0" y="362"/>
                      <a:pt x="0" y="574"/>
                    </a:cubicBezTo>
                    <a:close/>
                  </a:path>
                </a:pathLst>
              </a:custGeom>
              <a:solidFill>
                <a:srgbClr val="4DF1F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79" name="Google Shape;279;p25"/>
              <p:cNvSpPr/>
              <p:nvPr/>
            </p:nvSpPr>
            <p:spPr>
              <a:xfrm>
                <a:off x="3892140" y="3221375"/>
                <a:ext cx="856238" cy="857711"/>
              </a:xfrm>
              <a:prstGeom prst="ellipse">
                <a:avLst/>
              </a:prstGeom>
              <a:solidFill>
                <a:srgbClr val="005D64"/>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3200"/>
                  <a:buFont typeface="Arial Black"/>
                  <a:buNone/>
                </a:pPr>
                <a:r>
                  <a:rPr lang="hi-IN" sz="3200" b="0" i="0" u="none" strike="noStrike" cap="none">
                    <a:solidFill>
                      <a:srgbClr val="FFFFFF"/>
                    </a:solidFill>
                    <a:latin typeface="Arial Black"/>
                    <a:ea typeface="Arial Black"/>
                    <a:cs typeface="Arial Black"/>
                    <a:sym typeface="Arial Black"/>
                  </a:rPr>
                  <a:t>4</a:t>
                </a:r>
                <a:endParaRPr sz="1400" b="0" i="0" u="none" strike="noStrike" cap="none">
                  <a:solidFill>
                    <a:srgbClr val="000000"/>
                  </a:solidFill>
                  <a:latin typeface="Arial"/>
                  <a:ea typeface="Arial"/>
                  <a:cs typeface="Arial"/>
                  <a:sym typeface="Arial"/>
                </a:endParaRPr>
              </a:p>
            </p:txBody>
          </p:sp>
        </p:grpSp>
        <p:grpSp>
          <p:nvGrpSpPr>
            <p:cNvPr id="280" name="Google Shape;280;p25"/>
            <p:cNvGrpSpPr/>
            <p:nvPr/>
          </p:nvGrpSpPr>
          <p:grpSpPr>
            <a:xfrm rot="-3438422" flipH="1">
              <a:off x="4148035" y="1118812"/>
              <a:ext cx="301286" cy="1053324"/>
              <a:chOff x="-1143000" y="-560388"/>
              <a:chExt cx="406401" cy="1420813"/>
            </a:xfrm>
          </p:grpSpPr>
          <p:sp>
            <p:nvSpPr>
              <p:cNvPr id="281" name="Google Shape;281;p25"/>
              <p:cNvSpPr/>
              <p:nvPr/>
            </p:nvSpPr>
            <p:spPr>
              <a:xfrm>
                <a:off x="-1093787" y="-496888"/>
                <a:ext cx="357188" cy="1357313"/>
              </a:xfrm>
              <a:custGeom>
                <a:avLst/>
                <a:gdLst/>
                <a:ahLst/>
                <a:cxnLst/>
                <a:rect l="l" t="t" r="r" b="b"/>
                <a:pathLst>
                  <a:path w="166" h="633" extrusionOk="0">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solidFill>
                <a:srgbClr val="0F1B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2" name="Google Shape;282;p25"/>
              <p:cNvSpPr/>
              <p:nvPr/>
            </p:nvSpPr>
            <p:spPr>
              <a:xfrm>
                <a:off x="-1143000" y="-560388"/>
                <a:ext cx="285750" cy="277813"/>
              </a:xfrm>
              <a:custGeom>
                <a:avLst/>
                <a:gdLst/>
                <a:ahLst/>
                <a:cxnLst/>
                <a:rect l="l" t="t" r="r" b="b"/>
                <a:pathLst>
                  <a:path w="133" h="129" extrusionOk="0">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solidFill>
                <a:srgbClr val="0F1B5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3" name="Google Shape;283;p25"/>
            <p:cNvGrpSpPr/>
            <p:nvPr/>
          </p:nvGrpSpPr>
          <p:grpSpPr>
            <a:xfrm rot="3438422">
              <a:off x="8081535" y="1279339"/>
              <a:ext cx="301286" cy="1053324"/>
              <a:chOff x="-1143000" y="-560388"/>
              <a:chExt cx="406401" cy="1420813"/>
            </a:xfrm>
          </p:grpSpPr>
          <p:sp>
            <p:nvSpPr>
              <p:cNvPr id="284" name="Google Shape;284;p25"/>
              <p:cNvSpPr/>
              <p:nvPr/>
            </p:nvSpPr>
            <p:spPr>
              <a:xfrm>
                <a:off x="-1093787" y="-496888"/>
                <a:ext cx="357188" cy="1357313"/>
              </a:xfrm>
              <a:custGeom>
                <a:avLst/>
                <a:gdLst/>
                <a:ahLst/>
                <a:cxnLst/>
                <a:rect l="l" t="t" r="r" b="b"/>
                <a:pathLst>
                  <a:path w="166" h="633" extrusionOk="0">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solidFill>
                <a:srgbClr val="6047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25"/>
              <p:cNvSpPr/>
              <p:nvPr/>
            </p:nvSpPr>
            <p:spPr>
              <a:xfrm>
                <a:off x="-1143000" y="-560388"/>
                <a:ext cx="285750" cy="277813"/>
              </a:xfrm>
              <a:custGeom>
                <a:avLst/>
                <a:gdLst/>
                <a:ahLst/>
                <a:cxnLst/>
                <a:rect l="l" t="t" r="r" b="b"/>
                <a:pathLst>
                  <a:path w="133" h="129" extrusionOk="0">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solidFill>
                <a:srgbClr val="6047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6" name="Google Shape;286;p25"/>
            <p:cNvGrpSpPr/>
            <p:nvPr/>
          </p:nvGrpSpPr>
          <p:grpSpPr>
            <a:xfrm rot="7361578" flipH="1">
              <a:off x="8161235" y="4773073"/>
              <a:ext cx="301286" cy="1053324"/>
              <a:chOff x="-1143000" y="-560388"/>
              <a:chExt cx="406401" cy="1420813"/>
            </a:xfrm>
          </p:grpSpPr>
          <p:sp>
            <p:nvSpPr>
              <p:cNvPr id="287" name="Google Shape;287;p25"/>
              <p:cNvSpPr/>
              <p:nvPr/>
            </p:nvSpPr>
            <p:spPr>
              <a:xfrm>
                <a:off x="-1093787" y="-496888"/>
                <a:ext cx="357188" cy="1357313"/>
              </a:xfrm>
              <a:custGeom>
                <a:avLst/>
                <a:gdLst/>
                <a:ahLst/>
                <a:cxnLst/>
                <a:rect l="l" t="t" r="r" b="b"/>
                <a:pathLst>
                  <a:path w="166" h="633" extrusionOk="0">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solidFill>
                <a:srgbClr val="7F00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8" name="Google Shape;288;p25"/>
              <p:cNvSpPr/>
              <p:nvPr/>
            </p:nvSpPr>
            <p:spPr>
              <a:xfrm>
                <a:off x="-1143000" y="-560388"/>
                <a:ext cx="285750" cy="277813"/>
              </a:xfrm>
              <a:custGeom>
                <a:avLst/>
                <a:gdLst/>
                <a:ahLst/>
                <a:cxnLst/>
                <a:rect l="l" t="t" r="r" b="b"/>
                <a:pathLst>
                  <a:path w="133" h="129" extrusionOk="0">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solidFill>
                <a:srgbClr val="7F002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9" name="Google Shape;289;p25"/>
            <p:cNvGrpSpPr/>
            <p:nvPr/>
          </p:nvGrpSpPr>
          <p:grpSpPr>
            <a:xfrm rot="-7361578">
              <a:off x="4536570" y="5200169"/>
              <a:ext cx="301286" cy="1053324"/>
              <a:chOff x="-1143000" y="-560388"/>
              <a:chExt cx="406401" cy="1420813"/>
            </a:xfrm>
          </p:grpSpPr>
          <p:sp>
            <p:nvSpPr>
              <p:cNvPr id="290" name="Google Shape;290;p25"/>
              <p:cNvSpPr/>
              <p:nvPr/>
            </p:nvSpPr>
            <p:spPr>
              <a:xfrm>
                <a:off x="-1093787" y="-496888"/>
                <a:ext cx="357188" cy="1357313"/>
              </a:xfrm>
              <a:custGeom>
                <a:avLst/>
                <a:gdLst/>
                <a:ahLst/>
                <a:cxnLst/>
                <a:rect l="l" t="t" r="r" b="b"/>
                <a:pathLst>
                  <a:path w="166" h="633" extrusionOk="0">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solidFill>
                <a:srgbClr val="001E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1" name="Google Shape;291;p25"/>
              <p:cNvSpPr/>
              <p:nvPr/>
            </p:nvSpPr>
            <p:spPr>
              <a:xfrm>
                <a:off x="-1143000" y="-560388"/>
                <a:ext cx="285750" cy="277813"/>
              </a:xfrm>
              <a:custGeom>
                <a:avLst/>
                <a:gdLst/>
                <a:ahLst/>
                <a:cxnLst/>
                <a:rect l="l" t="t" r="r" b="b"/>
                <a:pathLst>
                  <a:path w="133" h="129" extrusionOk="0">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solidFill>
                <a:srgbClr val="001E1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92" name="Google Shape;292;p25"/>
            <p:cNvSpPr/>
            <p:nvPr/>
          </p:nvSpPr>
          <p:spPr>
            <a:xfrm rot="-4500000">
              <a:off x="3436896" y="3852459"/>
              <a:ext cx="270666" cy="946274"/>
            </a:xfrm>
            <a:custGeom>
              <a:avLst/>
              <a:gdLst/>
              <a:ahLst/>
              <a:cxnLst/>
              <a:rect l="l" t="t" r="r" b="b"/>
              <a:pathLst>
                <a:path w="189" h="662" extrusionOk="0">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rgbClr val="005D6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3" name="Google Shape;293;p25"/>
            <p:cNvSpPr/>
            <p:nvPr/>
          </p:nvSpPr>
          <p:spPr>
            <a:xfrm>
              <a:off x="4980828" y="2398795"/>
              <a:ext cx="2340000" cy="2340000"/>
            </a:xfrm>
            <a:prstGeom prst="ellipse">
              <a:avLst/>
            </a:prstGeom>
            <a:solidFill>
              <a:srgbClr val="0F1B57"/>
            </a:solidFill>
            <a:ln>
              <a:noFill/>
            </a:ln>
            <a:effectLst>
              <a:outerShdw blurRad="149987" dist="250190" dir="8460000" algn="ctr">
                <a:srgbClr val="000000">
                  <a:alpha val="274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400"/>
                <a:buFont typeface="Arial Black"/>
                <a:buNone/>
              </a:pPr>
              <a:r>
                <a:rPr lang="hi-IN" sz="4400" b="0" i="0" u="none" strike="noStrike" cap="none">
                  <a:solidFill>
                    <a:srgbClr val="FFFFFF"/>
                  </a:solidFill>
                  <a:latin typeface="Arial Black"/>
                  <a:ea typeface="Arial Black"/>
                  <a:cs typeface="Arial Black"/>
                  <a:sym typeface="Arial Black"/>
                </a:rPr>
                <a:t>Info Mgmt</a:t>
              </a:r>
              <a:endParaRPr sz="4400" b="0" i="0" u="none" strike="noStrike" cap="none">
                <a:solidFill>
                  <a:srgbClr val="FFFFFF"/>
                </a:solidFill>
                <a:latin typeface="Arial Black"/>
                <a:ea typeface="Arial Black"/>
                <a:cs typeface="Arial Black"/>
                <a:sym typeface="Arial Black"/>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6"/>
          <p:cNvSpPr txBox="1"/>
          <p:nvPr/>
        </p:nvSpPr>
        <p:spPr>
          <a:xfrm>
            <a:off x="8784771" y="5351787"/>
            <a:ext cx="7347858" cy="6247864"/>
          </a:xfrm>
          <a:prstGeom prst="rect">
            <a:avLst/>
          </a:prstGeom>
          <a:solidFill>
            <a:srgbClr val="FBD4B4"/>
          </a:solid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6600"/>
              <a:buFont typeface="Open Sans"/>
              <a:buNone/>
            </a:pPr>
            <a:r>
              <a:rPr lang="hi-IN" sz="6600" b="0" i="0" u="none" strike="noStrike" cap="none">
                <a:solidFill>
                  <a:schemeClr val="dk1"/>
                </a:solidFill>
                <a:latin typeface="Open Sans"/>
                <a:ea typeface="Open Sans"/>
                <a:cs typeface="Open Sans"/>
                <a:sym typeface="Open Sans"/>
              </a:rPr>
              <a:t>चुनौतियाँ:</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6000"/>
              <a:buFont typeface="Helvetica Neue"/>
              <a:buAutoNum type="romanLcPeriod"/>
            </a:pPr>
            <a:r>
              <a:rPr lang="hi-IN" sz="6000" b="0" i="0" u="none" strike="noStrike" cap="none">
                <a:solidFill>
                  <a:schemeClr val="dk1"/>
                </a:solidFill>
                <a:latin typeface="Open Sans"/>
                <a:ea typeface="Open Sans"/>
                <a:cs typeface="Open Sans"/>
                <a:sym typeface="Open Sans"/>
              </a:rPr>
              <a:t>गलत जानकारी</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Helvetica Neue"/>
              <a:buAutoNum type="romanLcPeriod"/>
            </a:pPr>
            <a:r>
              <a:rPr lang="hi-IN" sz="6000" b="0" i="0" u="none" strike="noStrike" cap="none">
                <a:solidFill>
                  <a:schemeClr val="dk1"/>
                </a:solidFill>
                <a:latin typeface="Open Sans"/>
                <a:ea typeface="Open Sans"/>
                <a:cs typeface="Open Sans"/>
                <a:sym typeface="Open Sans"/>
              </a:rPr>
              <a:t>संसाधन सीमाएँ</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Helvetica Neue"/>
              <a:buAutoNum type="romanLcPeriod"/>
            </a:pPr>
            <a:r>
              <a:rPr lang="hi-IN" sz="6000" b="0" i="0" u="none" strike="noStrike" cap="none">
                <a:solidFill>
                  <a:schemeClr val="dk1"/>
                </a:solidFill>
                <a:latin typeface="Open Sans"/>
                <a:ea typeface="Open Sans"/>
                <a:cs typeface="Open Sans"/>
                <a:sym typeface="Open Sans"/>
              </a:rPr>
              <a:t>संस्कृतिक संवेदनशीलता</a:t>
            </a:r>
            <a:endParaRPr sz="60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000"/>
              <a:buFont typeface="Helvetica Neue"/>
              <a:buAutoNum type="romanLcPeriod"/>
            </a:pPr>
            <a:r>
              <a:rPr lang="hi-IN" sz="6000" b="0" i="0" u="none" strike="noStrike" cap="none">
                <a:solidFill>
                  <a:schemeClr val="dk1"/>
                </a:solidFill>
                <a:latin typeface="Open Sans"/>
                <a:ea typeface="Open Sans"/>
                <a:cs typeface="Open Sans"/>
                <a:sym typeface="Open Sans"/>
              </a:rPr>
              <a:t>तकनीकी विफलता</a:t>
            </a:r>
            <a:endParaRPr sz="6000" b="0" i="0" u="none" strike="noStrike" cap="none">
              <a:solidFill>
                <a:schemeClr val="dk1"/>
              </a:solidFill>
              <a:latin typeface="Open Sans"/>
              <a:ea typeface="Open Sans"/>
              <a:cs typeface="Open Sans"/>
              <a:sym typeface="Open Sans"/>
            </a:endParaRPr>
          </a:p>
        </p:txBody>
      </p:sp>
      <p:sp>
        <p:nvSpPr>
          <p:cNvPr id="299" name="Google Shape;299;p26"/>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00" name="Google Shape;300;p26"/>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22</a:t>
            </a:fld>
            <a:endParaRPr/>
          </a:p>
        </p:txBody>
      </p:sp>
      <p:sp>
        <p:nvSpPr>
          <p:cNvPr id="301" name="Google Shape;301;p26"/>
          <p:cNvSpPr txBox="1"/>
          <p:nvPr/>
        </p:nvSpPr>
        <p:spPr>
          <a:xfrm>
            <a:off x="742863" y="2812493"/>
            <a:ext cx="8695052"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चुनौतियाँ और न्यूनीकरण</a:t>
            </a:r>
            <a:endParaRPr sz="7200" b="1" i="0" u="none" strike="noStrike" cap="none">
              <a:solidFill>
                <a:srgbClr val="C00000"/>
              </a:solidFill>
              <a:latin typeface="Open Sans"/>
              <a:ea typeface="Open Sans"/>
              <a:cs typeface="Open Sans"/>
              <a:sym typeface="Open Sans"/>
            </a:endParaRPr>
          </a:p>
        </p:txBody>
      </p:sp>
      <p:cxnSp>
        <p:nvCxnSpPr>
          <p:cNvPr id="302" name="Google Shape;302;p26"/>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
        <p:nvSpPr>
          <p:cNvPr id="303" name="Google Shape;303;p26"/>
          <p:cNvSpPr txBox="1"/>
          <p:nvPr/>
        </p:nvSpPr>
        <p:spPr>
          <a:xfrm>
            <a:off x="16232966" y="5351787"/>
            <a:ext cx="8020405" cy="5632311"/>
          </a:xfrm>
          <a:prstGeom prst="rect">
            <a:avLst/>
          </a:prstGeom>
          <a:solidFill>
            <a:srgbClr val="D6E3BC"/>
          </a:solidFill>
          <a:ln>
            <a:noFill/>
          </a:ln>
        </p:spPr>
        <p:txBody>
          <a:bodyPr spcFirstLastPara="1" wrap="square" lIns="50800" tIns="50800" rIns="50800" bIns="50800" anchor="t" anchorCtr="0">
            <a:spAutoFit/>
          </a:bodyPr>
          <a:lstStyle/>
          <a:p>
            <a:pPr marL="0" marR="0" lvl="0" indent="0" algn="l" rtl="0">
              <a:lnSpc>
                <a:spcPct val="100000"/>
              </a:lnSpc>
              <a:spcBef>
                <a:spcPts val="0"/>
              </a:spcBef>
              <a:spcAft>
                <a:spcPts val="0"/>
              </a:spcAft>
              <a:buClr>
                <a:schemeClr val="dk1"/>
              </a:buClr>
              <a:buSzPts val="6600"/>
              <a:buFont typeface="Open Sans"/>
              <a:buNone/>
            </a:pPr>
            <a:r>
              <a:rPr lang="hi-IN" sz="6600" b="0" i="0" u="none" strike="noStrike" cap="none">
                <a:solidFill>
                  <a:schemeClr val="dk1"/>
                </a:solidFill>
                <a:latin typeface="Open Sans"/>
                <a:ea typeface="Open Sans"/>
                <a:cs typeface="Open Sans"/>
                <a:sym typeface="Open Sans"/>
              </a:rPr>
              <a:t>निवारण: </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5200"/>
              <a:buFont typeface="Helvetica Neue"/>
              <a:buAutoNum type="romanLcPeriod"/>
            </a:pPr>
            <a:r>
              <a:rPr lang="hi-IN" sz="5200" b="0" i="0" u="none" strike="noStrike" cap="none">
                <a:solidFill>
                  <a:schemeClr val="dk1"/>
                </a:solidFill>
                <a:latin typeface="Open Sans"/>
                <a:ea typeface="Open Sans"/>
                <a:cs typeface="Open Sans"/>
                <a:sym typeface="Open Sans"/>
              </a:rPr>
              <a:t>पूर्व-लिखित संदेश</a:t>
            </a:r>
            <a:endParaRPr sz="52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200"/>
              <a:buFont typeface="Helvetica Neue"/>
              <a:buAutoNum type="romanLcPeriod"/>
            </a:pPr>
            <a:r>
              <a:rPr lang="hi-IN" sz="5200" b="0" i="0" u="none" strike="noStrike" cap="none">
                <a:solidFill>
                  <a:schemeClr val="dk1"/>
                </a:solidFill>
                <a:latin typeface="Open Sans"/>
                <a:ea typeface="Open Sans"/>
                <a:cs typeface="Open Sans"/>
                <a:sym typeface="Open Sans"/>
              </a:rPr>
              <a:t>अतिरिक्तता</a:t>
            </a:r>
            <a:endParaRPr sz="52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200"/>
              <a:buFont typeface="Helvetica Neue"/>
              <a:buAutoNum type="romanLcPeriod"/>
            </a:pPr>
            <a:r>
              <a:rPr lang="hi-IN" sz="5200" b="0" i="0" u="none" strike="noStrike" cap="none">
                <a:solidFill>
                  <a:schemeClr val="dk1"/>
                </a:solidFill>
                <a:latin typeface="Open Sans"/>
                <a:ea typeface="Open Sans"/>
                <a:cs typeface="Open Sans"/>
                <a:sym typeface="Open Sans"/>
              </a:rPr>
              <a:t>समुदाय संपर्क अधिकारी</a:t>
            </a:r>
            <a:endParaRPr sz="52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200"/>
              <a:buFont typeface="Helvetica Neue"/>
              <a:buAutoNum type="romanLcPeriod"/>
            </a:pPr>
            <a:r>
              <a:rPr lang="hi-IN" sz="5200" b="0" i="0" u="none" strike="noStrike" cap="none">
                <a:solidFill>
                  <a:schemeClr val="dk1"/>
                </a:solidFill>
                <a:latin typeface="Open Sans"/>
                <a:ea typeface="Open Sans"/>
                <a:cs typeface="Open Sans"/>
                <a:sym typeface="Open Sans"/>
              </a:rPr>
              <a:t>धार्मिक/समुदाय नेताओं को शामिल करें</a:t>
            </a:r>
            <a:endParaRPr sz="5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7"/>
          <p:cNvSpPr txBox="1"/>
          <p:nvPr/>
        </p:nvSpPr>
        <p:spPr>
          <a:xfrm>
            <a:off x="8952855" y="4711707"/>
            <a:ext cx="15382807" cy="5473293"/>
          </a:xfrm>
          <a:prstGeom prst="rect">
            <a:avLst/>
          </a:prstGeom>
          <a:noFill/>
          <a:ln>
            <a:noFill/>
          </a:ln>
        </p:spPr>
        <p:txBody>
          <a:bodyPr spcFirstLastPara="1" wrap="square" lIns="50800" tIns="50800" rIns="50800" bIns="50800" anchor="t" anchorCtr="0">
            <a:spAutoFit/>
          </a:bodyPr>
          <a:lstStyle/>
          <a:p>
            <a:pPr marL="857250" marR="0" lvl="0" indent="-857250" algn="l" rtl="0">
              <a:lnSpc>
                <a:spcPct val="100000"/>
              </a:lnSpc>
              <a:spcBef>
                <a:spcPts val="0"/>
              </a:spcBef>
              <a:spcAft>
                <a:spcPts val="0"/>
              </a:spcAft>
              <a:buClr>
                <a:srgbClr val="000000"/>
              </a:buClr>
              <a:buSzPts val="5400"/>
              <a:buFont typeface="Arial"/>
              <a:buChar char="•"/>
            </a:pPr>
            <a:r>
              <a:rPr lang="hi-IN" sz="5400" b="0" i="0" u="none" strike="noStrike" cap="none">
                <a:solidFill>
                  <a:srgbClr val="000000"/>
                </a:solidFill>
                <a:latin typeface="Open Sans"/>
                <a:ea typeface="Open Sans"/>
                <a:cs typeface="Open Sans"/>
                <a:sym typeface="Open Sans"/>
              </a:rPr>
              <a:t>NDMA (2010): मृतकों के प्रबंधन पर दिशा-निर्देश</a:t>
            </a:r>
            <a:endParaRPr sz="5400" b="0" i="0" u="none" strike="noStrike" cap="none">
              <a:solidFill>
                <a:srgbClr val="000000"/>
              </a:solidFill>
              <a:latin typeface="Open Sans"/>
              <a:ea typeface="Open Sans"/>
              <a:cs typeface="Open Sans"/>
              <a:sym typeface="Open Sans"/>
            </a:endParaRPr>
          </a:p>
          <a:p>
            <a:pPr marL="857250" marR="0" lvl="0" indent="-857250" algn="l" rtl="0">
              <a:lnSpc>
                <a:spcPct val="100000"/>
              </a:lnSpc>
              <a:spcBef>
                <a:spcPts val="1000"/>
              </a:spcBef>
              <a:spcAft>
                <a:spcPts val="0"/>
              </a:spcAft>
              <a:buClr>
                <a:srgbClr val="000000"/>
              </a:buClr>
              <a:buSzPts val="5400"/>
              <a:buFont typeface="Arial"/>
              <a:buChar char="•"/>
            </a:pPr>
            <a:r>
              <a:rPr lang="hi-IN" sz="5400" b="0" i="0" u="none" strike="noStrike" cap="none">
                <a:solidFill>
                  <a:srgbClr val="000000"/>
                </a:solidFill>
                <a:latin typeface="Open Sans"/>
                <a:ea typeface="Open Sans"/>
                <a:cs typeface="Open Sans"/>
                <a:sym typeface="Open Sans"/>
              </a:rPr>
              <a:t>MoHFW:  कोविड-19 मृत शरीर प्रबंधन एसओपी (2020-21))</a:t>
            </a:r>
            <a:endParaRPr sz="1400" b="0" i="0" u="none" strike="noStrike" cap="none">
              <a:solidFill>
                <a:srgbClr val="000000"/>
              </a:solidFill>
              <a:latin typeface="Arial"/>
              <a:ea typeface="Arial"/>
              <a:cs typeface="Arial"/>
              <a:sym typeface="Arial"/>
            </a:endParaRPr>
          </a:p>
          <a:p>
            <a:pPr marL="857250" marR="0" lvl="0" indent="-857250" algn="l" rtl="0">
              <a:lnSpc>
                <a:spcPct val="100000"/>
              </a:lnSpc>
              <a:spcBef>
                <a:spcPts val="1000"/>
              </a:spcBef>
              <a:spcAft>
                <a:spcPts val="0"/>
              </a:spcAft>
              <a:buClr>
                <a:srgbClr val="000000"/>
              </a:buClr>
              <a:buSzPts val="5400"/>
              <a:buFont typeface="Arial"/>
              <a:buChar char="•"/>
            </a:pPr>
            <a:r>
              <a:rPr lang="hi-IN" sz="5400" b="0" i="0" u="none" strike="noStrike" cap="none">
                <a:solidFill>
                  <a:srgbClr val="000000"/>
                </a:solidFill>
                <a:latin typeface="Open Sans"/>
                <a:ea typeface="Open Sans"/>
                <a:cs typeface="Open Sans"/>
                <a:sym typeface="Open Sans"/>
              </a:rPr>
              <a:t>एनएचआरसी सलाह (2021) और प्रमुख सुप्रीम कोर्ट के आदेश</a:t>
            </a:r>
            <a:endParaRPr sz="5400" b="0" i="0" u="none" strike="noStrike" cap="none">
              <a:solidFill>
                <a:srgbClr val="000000"/>
              </a:solidFill>
              <a:latin typeface="Open Sans"/>
              <a:ea typeface="Open Sans"/>
              <a:cs typeface="Open Sans"/>
              <a:sym typeface="Open Sans"/>
            </a:endParaRPr>
          </a:p>
          <a:p>
            <a:pPr marL="857250" marR="0" lvl="0" indent="-857250" algn="l" rtl="0">
              <a:lnSpc>
                <a:spcPct val="100000"/>
              </a:lnSpc>
              <a:spcBef>
                <a:spcPts val="1000"/>
              </a:spcBef>
              <a:spcAft>
                <a:spcPts val="0"/>
              </a:spcAft>
              <a:buClr>
                <a:srgbClr val="000000"/>
              </a:buClr>
              <a:buSzPts val="5400"/>
              <a:buFont typeface="Arial"/>
              <a:buChar char="•"/>
            </a:pPr>
            <a:r>
              <a:rPr lang="hi-IN" sz="5400" b="0" i="0" u="none" strike="noStrike" cap="none">
                <a:solidFill>
                  <a:srgbClr val="000000"/>
                </a:solidFill>
                <a:latin typeface="Open Sans"/>
                <a:ea typeface="Open Sans"/>
                <a:cs typeface="Open Sans"/>
                <a:sym typeface="Open Sans"/>
              </a:rPr>
              <a:t>WHO और ICRC के मृत शरीर प्रबंधन पर मार्गदर्शन</a:t>
            </a:r>
            <a:endParaRPr sz="5400" b="0" i="0" u="none" strike="noStrike" cap="none">
              <a:solidFill>
                <a:srgbClr val="000000"/>
              </a:solidFill>
              <a:latin typeface="Open Sans"/>
              <a:ea typeface="Open Sans"/>
              <a:cs typeface="Open Sans"/>
              <a:sym typeface="Open Sans"/>
            </a:endParaRPr>
          </a:p>
        </p:txBody>
      </p:sp>
      <p:sp>
        <p:nvSpPr>
          <p:cNvPr id="309" name="Google Shape;309;p27"/>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10" name="Google Shape;310;p27"/>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marR="0" lvl="0" indent="0" algn="ctr" rtl="0">
              <a:lnSpc>
                <a:spcPct val="100000"/>
              </a:lnSpc>
              <a:spcBef>
                <a:spcPts val="0"/>
              </a:spcBef>
              <a:spcAft>
                <a:spcPts val="0"/>
              </a:spcAft>
              <a:buClr>
                <a:srgbClr val="E46C0A"/>
              </a:buClr>
              <a:buSzPts val="3000"/>
              <a:buFont typeface="Open Sans"/>
              <a:buNone/>
            </a:pPr>
            <a:fld id="{00000000-1234-1234-1234-123412341234}" type="slidenum">
              <a:rPr lang="hi-IN" sz="3000" b="1" i="0" u="none" strike="noStrike" cap="none">
                <a:solidFill>
                  <a:srgbClr val="E46C0A"/>
                </a:solidFill>
                <a:latin typeface="Open Sans"/>
                <a:ea typeface="Open Sans"/>
                <a:cs typeface="Open Sans"/>
                <a:sym typeface="Open Sans"/>
              </a:rPr>
              <a:t>23</a:t>
            </a:fld>
            <a:endParaRPr sz="3000" b="1" i="0" u="none" strike="noStrike" cap="none">
              <a:solidFill>
                <a:srgbClr val="E46C0A"/>
              </a:solidFill>
              <a:latin typeface="Open Sans"/>
              <a:ea typeface="Open Sans"/>
              <a:cs typeface="Open Sans"/>
              <a:sym typeface="Open Sans"/>
            </a:endParaRPr>
          </a:p>
        </p:txBody>
      </p:sp>
      <p:sp>
        <p:nvSpPr>
          <p:cNvPr id="311" name="Google Shape;311;p27"/>
          <p:cNvSpPr txBox="1"/>
          <p:nvPr/>
        </p:nvSpPr>
        <p:spPr>
          <a:xfrm>
            <a:off x="742862" y="2812493"/>
            <a:ext cx="6996881"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मुख्य संदर्भ</a:t>
            </a:r>
            <a:endParaRPr sz="7200" b="1" i="0" u="none" strike="noStrike" cap="none">
              <a:solidFill>
                <a:srgbClr val="C00000"/>
              </a:solidFill>
              <a:latin typeface="Open Sans"/>
              <a:ea typeface="Open Sans"/>
              <a:cs typeface="Open Sans"/>
              <a:sym typeface="Open Sans"/>
            </a:endParaRPr>
          </a:p>
        </p:txBody>
      </p:sp>
      <p:cxnSp>
        <p:nvCxnSpPr>
          <p:cNvPr id="312" name="Google Shape;312;p27"/>
          <p:cNvCxnSpPr/>
          <p:nvPr/>
        </p:nvCxnSpPr>
        <p:spPr>
          <a:xfrm>
            <a:off x="8784771" y="436361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8"/>
          <p:cNvSpPr/>
          <p:nvPr/>
        </p:nvSpPr>
        <p:spPr>
          <a:xfrm>
            <a:off x="298580" y="2442547"/>
            <a:ext cx="10610228" cy="9449118"/>
          </a:xfrm>
          <a:prstGeom prst="ellipse">
            <a:avLst/>
          </a:prstGeom>
          <a:gradFill>
            <a:gsLst>
              <a:gs pos="0">
                <a:srgbClr val="DA751A"/>
              </a:gs>
              <a:gs pos="57570">
                <a:srgbClr val="E67C1D"/>
              </a:gs>
              <a:gs pos="100000">
                <a:srgbClr val="F28320"/>
              </a:gs>
            </a:gsLst>
            <a:lin ang="4595515" scaled="0"/>
          </a:gra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pic>
        <p:nvPicPr>
          <p:cNvPr id="318" name="Google Shape;318;p28"/>
          <p:cNvPicPr preferRelativeResize="0"/>
          <p:nvPr/>
        </p:nvPicPr>
        <p:blipFill rotWithShape="1">
          <a:blip r:embed="rId3">
            <a:alphaModFix/>
          </a:blip>
          <a:srcRect l="15034" r="15034"/>
          <a:stretch/>
        </p:blipFill>
        <p:spPr>
          <a:xfrm flipH="1">
            <a:off x="2071395" y="4068147"/>
            <a:ext cx="7948747" cy="6751752"/>
          </a:xfrm>
          <a:custGeom>
            <a:avLst/>
            <a:gdLst/>
            <a:ahLst/>
            <a:cxnLst/>
            <a:rect l="l" t="t" r="r" b="b"/>
            <a:pathLst>
              <a:path w="20873" h="21600" extrusionOk="0">
                <a:moveTo>
                  <a:pt x="360" y="0"/>
                </a:moveTo>
                <a:cubicBezTo>
                  <a:pt x="-727" y="5723"/>
                  <a:pt x="646" y="11946"/>
                  <a:pt x="4490" y="16396"/>
                </a:cubicBezTo>
                <a:cubicBezTo>
                  <a:pt x="7486" y="19866"/>
                  <a:pt x="11414" y="21600"/>
                  <a:pt x="15340" y="21600"/>
                </a:cubicBezTo>
                <a:cubicBezTo>
                  <a:pt x="17219" y="21600"/>
                  <a:pt x="19096" y="21199"/>
                  <a:pt x="20873" y="20405"/>
                </a:cubicBezTo>
                <a:lnTo>
                  <a:pt x="20873" y="0"/>
                </a:lnTo>
                <a:lnTo>
                  <a:pt x="360" y="0"/>
                </a:lnTo>
                <a:close/>
              </a:path>
            </a:pathLst>
          </a:custGeom>
          <a:noFill/>
          <a:ln>
            <a:noFill/>
          </a:ln>
        </p:spPr>
      </p:pic>
      <p:sp>
        <p:nvSpPr>
          <p:cNvPr id="319" name="Google Shape;319;p28"/>
          <p:cNvSpPr/>
          <p:nvPr/>
        </p:nvSpPr>
        <p:spPr>
          <a:xfrm>
            <a:off x="1016000" y="13512800"/>
            <a:ext cx="3815338" cy="203200"/>
          </a:xfrm>
          <a:prstGeom prst="rect">
            <a:avLst/>
          </a:prstGeom>
          <a:solidFill>
            <a:srgbClr val="585756"/>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20" name="Google Shape;320;p28"/>
          <p:cNvSpPr/>
          <p:nvPr/>
        </p:nvSpPr>
        <p:spPr>
          <a:xfrm>
            <a:off x="21539200" y="13512800"/>
            <a:ext cx="1879600" cy="203200"/>
          </a:xfrm>
          <a:prstGeom prst="rect">
            <a:avLst/>
          </a:prstGeom>
          <a:solidFill>
            <a:srgbClr val="585756"/>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321" name="Google Shape;321;p28"/>
          <p:cNvSpPr txBox="1">
            <a:spLocks noGrp="1"/>
          </p:cNvSpPr>
          <p:nvPr>
            <p:ph type="sldNum" idx="12"/>
          </p:nvPr>
        </p:nvSpPr>
        <p:spPr>
          <a:xfrm>
            <a:off x="22920940" y="12813338"/>
            <a:ext cx="860669"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24</a:t>
            </a:fld>
            <a:endParaRPr/>
          </a:p>
        </p:txBody>
      </p:sp>
      <p:sp>
        <p:nvSpPr>
          <p:cNvPr id="322" name="Google Shape;322;p28"/>
          <p:cNvSpPr/>
          <p:nvPr/>
        </p:nvSpPr>
        <p:spPr>
          <a:xfrm>
            <a:off x="14237731" y="1915775"/>
            <a:ext cx="4301177"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E36C09"/>
              </a:buClr>
              <a:buSzPts val="5400"/>
              <a:buFont typeface="Arial"/>
              <a:buNone/>
            </a:pPr>
            <a:r>
              <a:rPr lang="hi-IN" sz="5400" b="1" i="0" u="none" strike="noStrike" cap="none">
                <a:solidFill>
                  <a:srgbClr val="E36C09"/>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pic>
        <p:nvPicPr>
          <p:cNvPr id="323" name="Google Shape;323;p28"/>
          <p:cNvPicPr preferRelativeResize="0"/>
          <p:nvPr/>
        </p:nvPicPr>
        <p:blipFill rotWithShape="1">
          <a:blip r:embed="rId4">
            <a:alphaModFix/>
          </a:blip>
          <a:srcRect/>
          <a:stretch/>
        </p:blipFill>
        <p:spPr>
          <a:xfrm>
            <a:off x="11201400" y="3617460"/>
            <a:ext cx="11920921" cy="82742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7"/>
          <p:cNvSpPr txBox="1"/>
          <p:nvPr/>
        </p:nvSpPr>
        <p:spPr>
          <a:xfrm>
            <a:off x="577892" y="2703577"/>
            <a:ext cx="7627938" cy="7756525"/>
          </a:xfrm>
          <a:prstGeom prst="rect">
            <a:avLst/>
          </a:prstGeom>
          <a:solidFill>
            <a:srgbClr val="E46C0A"/>
          </a:solidFill>
          <a:ln>
            <a:noFill/>
          </a:ln>
        </p:spPr>
        <p:txBody>
          <a:bodyPr spcFirstLastPara="1" wrap="square" lIns="89225" tIns="89225" rIns="89225" bIns="89225" anchor="t" anchorCtr="0">
            <a:noAutofit/>
          </a:bodyPr>
          <a:lstStyle/>
          <a:p>
            <a:pPr marL="0" marR="0" lvl="0"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इस पाठ को पूरा करने पर, आप सक्षम होंगे:</a:t>
            </a:r>
            <a:endParaRPr sz="1400" b="0" i="0" u="none" strike="noStrike" cap="none">
              <a:solidFill>
                <a:srgbClr val="000000"/>
              </a:solidFill>
              <a:latin typeface="Arial"/>
              <a:ea typeface="Arial"/>
              <a:cs typeface="Arial"/>
              <a:sym typeface="Arial"/>
            </a:endParaRPr>
          </a:p>
        </p:txBody>
      </p:sp>
      <p:sp>
        <p:nvSpPr>
          <p:cNvPr id="69" name="Google Shape;69;p7"/>
          <p:cNvSpPr txBox="1"/>
          <p:nvPr/>
        </p:nvSpPr>
        <p:spPr>
          <a:xfrm>
            <a:off x="8661373" y="787889"/>
            <a:ext cx="2806256"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उद्देश्य</a:t>
            </a:r>
            <a:endParaRPr sz="7200" b="1" i="0" u="none" strike="noStrike" cap="none">
              <a:solidFill>
                <a:srgbClr val="C00000"/>
              </a:solidFill>
              <a:latin typeface="Open Sans"/>
              <a:ea typeface="Open Sans"/>
              <a:cs typeface="Open Sans"/>
              <a:sym typeface="Open Sans"/>
            </a:endParaRPr>
          </a:p>
        </p:txBody>
      </p:sp>
      <p:sp>
        <p:nvSpPr>
          <p:cNvPr id="70" name="Google Shape;70;p7"/>
          <p:cNvSpPr txBox="1">
            <a:spLocks noGrp="1"/>
          </p:cNvSpPr>
          <p:nvPr>
            <p:ph type="sldNum" idx="12"/>
          </p:nvPr>
        </p:nvSpPr>
        <p:spPr>
          <a:xfrm>
            <a:off x="22920941" y="12813338"/>
            <a:ext cx="386744" cy="677269"/>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3</a:t>
            </a:fld>
            <a:endParaRPr/>
          </a:p>
        </p:txBody>
      </p:sp>
      <p:sp>
        <p:nvSpPr>
          <p:cNvPr id="71" name="Google Shape;71;p7"/>
          <p:cNvSpPr txBox="1"/>
          <p:nvPr/>
        </p:nvSpPr>
        <p:spPr>
          <a:xfrm>
            <a:off x="11656862" y="4893571"/>
            <a:ext cx="11672690" cy="5841702"/>
          </a:xfrm>
          <a:prstGeom prst="rect">
            <a:avLst/>
          </a:prstGeom>
          <a:noFill/>
          <a:ln>
            <a:noFill/>
          </a:ln>
        </p:spPr>
        <p:txBody>
          <a:bodyPr spcFirstLastPara="1" wrap="square" lIns="78275" tIns="78275" rIns="78275" bIns="78275" anchor="t" anchorCtr="0">
            <a:spAutoFit/>
          </a:bodyPr>
          <a:lstStyle/>
          <a:p>
            <a:pPr marL="0" marR="0" lvl="1" indent="0" algn="l" rtl="0">
              <a:lnSpc>
                <a:spcPct val="100000"/>
              </a:lnSpc>
              <a:spcBef>
                <a:spcPts val="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DBM के दौरान डेटा गोपनीयता और अंतर एजेंसी समन्वय के बारे में जानें।</a:t>
            </a: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3600"/>
              <a:buFont typeface="Open Sans"/>
              <a:buNone/>
            </a:pPr>
            <a:endParaRPr sz="36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जानें सूचना केंद्र और 06 महत्वपूर्ण जानकारी जिसे प्रदान किया जाना है।</a:t>
            </a:r>
            <a:endParaRPr sz="36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3600"/>
              <a:buFont typeface="Open Sans"/>
              <a:buNone/>
            </a:pPr>
            <a:endParaRPr sz="3600" b="0" i="0" u="none" strike="noStrike" cap="none">
              <a:solidFill>
                <a:srgbClr val="000000"/>
              </a:solidFill>
              <a:latin typeface="Arial"/>
              <a:ea typeface="Arial"/>
              <a:cs typeface="Arial"/>
              <a:sym typeface="Arial"/>
            </a:endParaRPr>
          </a:p>
          <a:p>
            <a:pPr marL="0" marR="0" lvl="1" indent="0" algn="l" rtl="0">
              <a:lnSpc>
                <a:spcPct val="100000"/>
              </a:lnSpc>
              <a:spcBef>
                <a:spcPts val="1000"/>
              </a:spcBef>
              <a:spcAft>
                <a:spcPts val="0"/>
              </a:spcAft>
              <a:buClr>
                <a:srgbClr val="000000"/>
              </a:buClr>
              <a:buSzPts val="4800"/>
              <a:buFont typeface="Open Sans"/>
              <a:buNone/>
            </a:pPr>
            <a:r>
              <a:rPr lang="hi-IN" sz="4800" b="0" i="0" u="none" strike="noStrike" cap="none">
                <a:solidFill>
                  <a:srgbClr val="000000"/>
                </a:solidFill>
                <a:latin typeface="Open Sans"/>
                <a:ea typeface="Open Sans"/>
                <a:cs typeface="Open Sans"/>
                <a:sym typeface="Open Sans"/>
              </a:rPr>
              <a:t>DBM के दौरान मीडिया की भूमिका को समझें।</a:t>
            </a:r>
            <a:endParaRPr sz="3600" b="0" i="0" u="none" strike="noStrike" cap="none">
              <a:solidFill>
                <a:srgbClr val="000000"/>
              </a:solidFill>
              <a:latin typeface="Arial"/>
              <a:ea typeface="Arial"/>
              <a:cs typeface="Arial"/>
              <a:sym typeface="Arial"/>
            </a:endParaRPr>
          </a:p>
        </p:txBody>
      </p:sp>
      <p:grpSp>
        <p:nvGrpSpPr>
          <p:cNvPr id="72" name="Google Shape;72;p7"/>
          <p:cNvGrpSpPr/>
          <p:nvPr/>
        </p:nvGrpSpPr>
        <p:grpSpPr>
          <a:xfrm>
            <a:off x="9958961" y="7168244"/>
            <a:ext cx="1219201" cy="1681959"/>
            <a:chOff x="0" y="251799"/>
            <a:chExt cx="1219200" cy="1681958"/>
          </a:xfrm>
        </p:grpSpPr>
        <p:sp>
          <p:nvSpPr>
            <p:cNvPr id="73" name="Google Shape;73;p7"/>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74" name="Google Shape;74;p7"/>
            <p:cNvSpPr txBox="1"/>
            <p:nvPr/>
          </p:nvSpPr>
          <p:spPr>
            <a:xfrm>
              <a:off x="198303" y="251799"/>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5</a:t>
              </a:r>
              <a:endParaRPr sz="1400" b="0" i="0" u="none" strike="noStrike" cap="none">
                <a:solidFill>
                  <a:srgbClr val="000000"/>
                </a:solidFill>
                <a:latin typeface="Arial"/>
                <a:ea typeface="Arial"/>
                <a:cs typeface="Arial"/>
                <a:sym typeface="Arial"/>
              </a:endParaRPr>
            </a:p>
          </p:txBody>
        </p:sp>
      </p:grpSp>
      <p:grpSp>
        <p:nvGrpSpPr>
          <p:cNvPr id="75" name="Google Shape;75;p7"/>
          <p:cNvGrpSpPr/>
          <p:nvPr/>
        </p:nvGrpSpPr>
        <p:grpSpPr>
          <a:xfrm>
            <a:off x="9844663" y="4931051"/>
            <a:ext cx="1219201" cy="1681959"/>
            <a:chOff x="0" y="115975"/>
            <a:chExt cx="1219200" cy="1681958"/>
          </a:xfrm>
        </p:grpSpPr>
        <p:sp>
          <p:nvSpPr>
            <p:cNvPr id="76" name="Google Shape;76;p7"/>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77" name="Google Shape;77;p7"/>
            <p:cNvSpPr txBox="1"/>
            <p:nvPr/>
          </p:nvSpPr>
          <p:spPr>
            <a:xfrm>
              <a:off x="249104" y="1159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4</a:t>
              </a:r>
              <a:endParaRPr sz="1400" b="0" i="0" u="none" strike="noStrike" cap="none">
                <a:solidFill>
                  <a:srgbClr val="000000"/>
                </a:solidFill>
                <a:latin typeface="Arial"/>
                <a:ea typeface="Arial"/>
                <a:cs typeface="Arial"/>
                <a:sym typeface="Arial"/>
              </a:endParaRPr>
            </a:p>
          </p:txBody>
        </p:sp>
      </p:grpSp>
      <p:grpSp>
        <p:nvGrpSpPr>
          <p:cNvPr id="78" name="Google Shape;78;p7"/>
          <p:cNvGrpSpPr/>
          <p:nvPr/>
        </p:nvGrpSpPr>
        <p:grpSpPr>
          <a:xfrm>
            <a:off x="9895462" y="9504273"/>
            <a:ext cx="1219201" cy="1681959"/>
            <a:chOff x="0" y="128675"/>
            <a:chExt cx="1219200" cy="1681958"/>
          </a:xfrm>
        </p:grpSpPr>
        <p:sp>
          <p:nvSpPr>
            <p:cNvPr id="79" name="Google Shape;79;p7"/>
            <p:cNvSpPr/>
            <p:nvPr/>
          </p:nvSpPr>
          <p:spPr>
            <a:xfrm>
              <a:off x="0" y="265245"/>
              <a:ext cx="1219200" cy="1219201"/>
            </a:xfrm>
            <a:prstGeom prst="ellipse">
              <a:avLst/>
            </a:prstGeom>
            <a:solidFill>
              <a:srgbClr val="DDDDDD"/>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0" name="Google Shape;80;p7"/>
            <p:cNvSpPr txBox="1"/>
            <p:nvPr/>
          </p:nvSpPr>
          <p:spPr>
            <a:xfrm>
              <a:off x="261804" y="128675"/>
              <a:ext cx="822592" cy="1681958"/>
            </a:xfrm>
            <a:prstGeom prst="rect">
              <a:avLst/>
            </a:prstGeom>
            <a:no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C00000"/>
                </a:buClr>
                <a:buSzPts val="7200"/>
                <a:buFont typeface="Open Sans"/>
                <a:buNone/>
              </a:pPr>
              <a:r>
                <a:rPr lang="hi-IN" sz="7200" b="0" i="1" u="none" strike="noStrike" cap="none">
                  <a:solidFill>
                    <a:srgbClr val="C00000"/>
                  </a:solidFill>
                  <a:latin typeface="Open Sans"/>
                  <a:ea typeface="Open Sans"/>
                  <a:cs typeface="Open Sans"/>
                  <a:sym typeface="Open Sans"/>
                </a:rPr>
                <a:t>6</a:t>
              </a:r>
              <a:endParaRPr sz="7200" b="0" i="1" u="none" strike="noStrike" cap="none">
                <a:solidFill>
                  <a:srgbClr val="C00000"/>
                </a:solidFill>
                <a:latin typeface="Open Sans"/>
                <a:ea typeface="Open Sans"/>
                <a:cs typeface="Open Sans"/>
                <a:sym typeface="Open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8"/>
          <p:cNvSpPr/>
          <p:nvPr/>
        </p:nvSpPr>
        <p:spPr>
          <a:xfrm>
            <a:off x="8167732" y="0"/>
            <a:ext cx="16216268" cy="13716001"/>
          </a:xfrm>
          <a:prstGeom prst="rect">
            <a:avLst/>
          </a:prstGeom>
          <a:solidFill>
            <a:srgbClr val="FDE9D8"/>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6" name="Google Shape;86;p8"/>
          <p:cNvSpPr txBox="1"/>
          <p:nvPr/>
        </p:nvSpPr>
        <p:spPr>
          <a:xfrm>
            <a:off x="8564880" y="3888736"/>
            <a:ext cx="15382807" cy="6424900"/>
          </a:xfrm>
          <a:prstGeom prst="rect">
            <a:avLst/>
          </a:prstGeom>
          <a:noFill/>
          <a:ln>
            <a:noFill/>
          </a:ln>
        </p:spPr>
        <p:txBody>
          <a:bodyPr spcFirstLastPara="1" wrap="square" lIns="50800" tIns="50800" rIns="50800" bIns="50800" anchor="t" anchorCtr="0">
            <a:spAutoFit/>
          </a:bodyPr>
          <a:lstStyle/>
          <a:p>
            <a:pPr marL="914400" marR="0" lvl="0" indent="-914400" algn="l" rtl="0">
              <a:lnSpc>
                <a:spcPct val="110000"/>
              </a:lnSpc>
              <a:spcBef>
                <a:spcPts val="0"/>
              </a:spcBef>
              <a:spcAft>
                <a:spcPts val="0"/>
              </a:spcAft>
              <a:buClr>
                <a:schemeClr val="dk1"/>
              </a:buClr>
              <a:buSzPts val="7200"/>
              <a:buFont typeface="Noto Sans Symbols"/>
              <a:buChar char="❖"/>
            </a:pPr>
            <a:r>
              <a:rPr lang="hi-IN" sz="7200" b="0" i="0" u="none" strike="noStrike" cap="none">
                <a:solidFill>
                  <a:schemeClr val="dk1"/>
                </a:solidFill>
                <a:latin typeface="Open Sans"/>
                <a:ea typeface="Open Sans"/>
                <a:cs typeface="Open Sans"/>
                <a:sym typeface="Open Sans"/>
              </a:rPr>
              <a:t>सबसे संवेदनशील और आवश्यक कदम।</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7200"/>
              <a:buFont typeface="Noto Sans Symbols"/>
              <a:buChar char="❖"/>
            </a:pPr>
            <a:r>
              <a:rPr lang="hi-IN" sz="7200" b="0" i="0" u="none" strike="noStrike" cap="none">
                <a:solidFill>
                  <a:schemeClr val="dk1"/>
                </a:solidFill>
                <a:latin typeface="Open Sans"/>
                <a:ea typeface="Open Sans"/>
                <a:cs typeface="Open Sans"/>
                <a:sym typeface="Open Sans"/>
              </a:rPr>
              <a:t>एक बहु-विषयक , बहु-चरण और समय-खपत करने वाले दृष्टिकोण को शामिल करना।</a:t>
            </a:r>
            <a:endParaRPr sz="1400" b="0" i="0" u="none" strike="noStrike" cap="none">
              <a:solidFill>
                <a:srgbClr val="000000"/>
              </a:solidFill>
              <a:latin typeface="Arial"/>
              <a:ea typeface="Arial"/>
              <a:cs typeface="Arial"/>
              <a:sym typeface="Arial"/>
            </a:endParaRPr>
          </a:p>
          <a:p>
            <a:pPr marL="914400" marR="0" lvl="0" indent="-914400" algn="l" rtl="0">
              <a:lnSpc>
                <a:spcPct val="110000"/>
              </a:lnSpc>
              <a:spcBef>
                <a:spcPts val="1000"/>
              </a:spcBef>
              <a:spcAft>
                <a:spcPts val="0"/>
              </a:spcAft>
              <a:buClr>
                <a:schemeClr val="dk1"/>
              </a:buClr>
              <a:buSzPts val="7200"/>
              <a:buFont typeface="Noto Sans Symbols"/>
              <a:buChar char="❖"/>
            </a:pPr>
            <a:r>
              <a:rPr lang="hi-IN" sz="7200" b="0" i="0" u="none" strike="noStrike" cap="none">
                <a:solidFill>
                  <a:schemeClr val="dk1"/>
                </a:solidFill>
                <a:latin typeface="Open Sans"/>
                <a:ea typeface="Open Sans"/>
                <a:cs typeface="Open Sans"/>
                <a:sym typeface="Open Sans"/>
              </a:rPr>
              <a:t>सूचनाओं की विभिन्न श्रेणियाँ</a:t>
            </a:r>
            <a:endParaRPr sz="7200" b="0" i="0" u="none" strike="noStrike" cap="none">
              <a:solidFill>
                <a:schemeClr val="dk1"/>
              </a:solidFill>
              <a:latin typeface="Open Sans"/>
              <a:ea typeface="Open Sans"/>
              <a:cs typeface="Open Sans"/>
              <a:sym typeface="Open Sans"/>
            </a:endParaRPr>
          </a:p>
        </p:txBody>
      </p:sp>
      <p:sp>
        <p:nvSpPr>
          <p:cNvPr id="87" name="Google Shape;87;p8"/>
          <p:cNvSpPr txBox="1"/>
          <p:nvPr/>
        </p:nvSpPr>
        <p:spPr>
          <a:xfrm>
            <a:off x="21546984" y="12813338"/>
            <a:ext cx="1406834" cy="619760"/>
          </a:xfrm>
          <a:prstGeom prst="rect">
            <a:avLst/>
          </a:prstGeom>
          <a:noFill/>
          <a:ln>
            <a:noFill/>
          </a:ln>
        </p:spPr>
        <p:txBody>
          <a:bodyPr spcFirstLastPara="1" wrap="square" lIns="78275" tIns="78275" rIns="78275" bIns="78275" anchor="t" anchorCtr="0">
            <a:spAutoFit/>
          </a:bodyPr>
          <a:lstStyle/>
          <a:p>
            <a:pPr marL="0" marR="0" lvl="0" indent="0" algn="ctr" rtl="0">
              <a:lnSpc>
                <a:spcPct val="100000"/>
              </a:lnSpc>
              <a:spcBef>
                <a:spcPts val="0"/>
              </a:spcBef>
              <a:spcAft>
                <a:spcPts val="0"/>
              </a:spcAft>
              <a:buClr>
                <a:srgbClr val="E46C0A"/>
              </a:buClr>
              <a:buSzPts val="3000"/>
              <a:buFont typeface="Open Sans"/>
              <a:buNone/>
            </a:pPr>
            <a:r>
              <a:rPr lang="hi-IN" sz="3000" b="1" i="0" u="none" strike="noStrike" cap="none">
                <a:solidFill>
                  <a:srgbClr val="E46C0A"/>
                </a:solidFill>
                <a:latin typeface="Open Sans"/>
                <a:ea typeface="Open Sans"/>
                <a:cs typeface="Open Sans"/>
                <a:sym typeface="Open Sans"/>
              </a:rPr>
              <a:t>PPT 5 -</a:t>
            </a:r>
            <a:endParaRPr sz="1400" b="0" i="0" u="none" strike="noStrike" cap="none">
              <a:solidFill>
                <a:srgbClr val="000000"/>
              </a:solidFill>
              <a:latin typeface="Arial"/>
              <a:ea typeface="Arial"/>
              <a:cs typeface="Arial"/>
              <a:sym typeface="Arial"/>
            </a:endParaRPr>
          </a:p>
        </p:txBody>
      </p:sp>
      <p:sp>
        <p:nvSpPr>
          <p:cNvPr id="88" name="Google Shape;88;p8"/>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89" name="Google Shape;89;p8"/>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4</a:t>
            </a:fld>
            <a:endParaRPr/>
          </a:p>
        </p:txBody>
      </p:sp>
      <p:sp>
        <p:nvSpPr>
          <p:cNvPr id="90" name="Google Shape;90;p8"/>
          <p:cNvSpPr txBox="1"/>
          <p:nvPr/>
        </p:nvSpPr>
        <p:spPr>
          <a:xfrm>
            <a:off x="742862" y="2812493"/>
            <a:ext cx="7424869"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सूचना की मुख्य भूमिका क्या है?</a:t>
            </a:r>
            <a:endParaRPr sz="7200" b="1" i="0" u="none" strike="noStrike" cap="none">
              <a:solidFill>
                <a:srgbClr val="C00000"/>
              </a:solidFill>
              <a:latin typeface="Open Sans"/>
              <a:ea typeface="Open Sans"/>
              <a:cs typeface="Open Sans"/>
              <a:sym typeface="Open Sans"/>
            </a:endParaRPr>
          </a:p>
        </p:txBody>
      </p:sp>
      <p:pic>
        <p:nvPicPr>
          <p:cNvPr id="91" name="Google Shape;91;p8"/>
          <p:cNvPicPr preferRelativeResize="0"/>
          <p:nvPr/>
        </p:nvPicPr>
        <p:blipFill rotWithShape="1">
          <a:blip r:embed="rId3">
            <a:alphaModFix/>
          </a:blip>
          <a:srcRect/>
          <a:stretch/>
        </p:blipFill>
        <p:spPr>
          <a:xfrm>
            <a:off x="22010914" y="44334"/>
            <a:ext cx="2160000" cy="237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9"/>
          <p:cNvSpPr txBox="1"/>
          <p:nvPr/>
        </p:nvSpPr>
        <p:spPr>
          <a:xfrm>
            <a:off x="8784772" y="5351787"/>
            <a:ext cx="14856366" cy="5642570"/>
          </a:xfrm>
          <a:prstGeom prst="rect">
            <a:avLst/>
          </a:prstGeom>
          <a:solidFill>
            <a:srgbClr val="FDE9D8"/>
          </a:solidFill>
          <a:ln>
            <a:noFill/>
          </a:ln>
        </p:spPr>
        <p:txBody>
          <a:bodyPr spcFirstLastPara="1" wrap="square" lIns="50800" tIns="50800" rIns="50800" bIns="50800" anchor="t" anchorCtr="0">
            <a:spAutoFit/>
          </a:bodyPr>
          <a:lstStyle/>
          <a:p>
            <a:pPr marL="0" marR="0" lvl="0" indent="0" algn="just" rtl="0">
              <a:lnSpc>
                <a:spcPct val="100000"/>
              </a:lnSpc>
              <a:spcBef>
                <a:spcPts val="0"/>
              </a:spcBef>
              <a:spcAft>
                <a:spcPts val="0"/>
              </a:spcAft>
              <a:buClr>
                <a:schemeClr val="dk1"/>
              </a:buClr>
              <a:buSzPts val="7200"/>
              <a:buFont typeface="Open Sans"/>
              <a:buNone/>
            </a:pPr>
            <a:r>
              <a:rPr lang="hi-IN" sz="7200" b="0" i="0" u="none" strike="noStrike" cap="none">
                <a:solidFill>
                  <a:schemeClr val="dk1"/>
                </a:solidFill>
                <a:latin typeface="Open Sans"/>
                <a:ea typeface="Open Sans"/>
                <a:cs typeface="Open Sans"/>
                <a:sym typeface="Open Sans"/>
              </a:rPr>
              <a:t>जानकारी का संग्रहण, भंडारण, विश्लेषण और वितरण जिला, राज्य या केंद्रीय स्तर पर एक नोडल अधिकारी या नामित एजेंसियों की निगरानी में किया जाना चाहिए।</a:t>
            </a:r>
            <a:endParaRPr sz="7200" b="0" i="0" u="none" strike="noStrike" cap="none">
              <a:solidFill>
                <a:schemeClr val="dk1"/>
              </a:solidFill>
              <a:latin typeface="Open Sans"/>
              <a:ea typeface="Open Sans"/>
              <a:cs typeface="Open Sans"/>
              <a:sym typeface="Open Sans"/>
            </a:endParaRPr>
          </a:p>
        </p:txBody>
      </p:sp>
      <p:sp>
        <p:nvSpPr>
          <p:cNvPr id="97" name="Google Shape;97;p9"/>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98" name="Google Shape;98;p9"/>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5</a:t>
            </a:fld>
            <a:endParaRPr/>
          </a:p>
        </p:txBody>
      </p:sp>
      <p:sp>
        <p:nvSpPr>
          <p:cNvPr id="99" name="Google Shape;99;p9"/>
          <p:cNvSpPr txBox="1"/>
          <p:nvPr/>
        </p:nvSpPr>
        <p:spPr>
          <a:xfrm>
            <a:off x="742862" y="2812493"/>
            <a:ext cx="9348195"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सुचना  प्रबंधन</a:t>
            </a:r>
            <a:endParaRPr sz="7200" b="1" i="0" u="none" strike="noStrike" cap="none">
              <a:solidFill>
                <a:srgbClr val="C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0"/>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5" name="Google Shape;105;p10"/>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6</a:t>
            </a:fld>
            <a:endParaRPr/>
          </a:p>
        </p:txBody>
      </p:sp>
      <p:sp>
        <p:nvSpPr>
          <p:cNvPr id="106" name="Google Shape;106;p10"/>
          <p:cNvSpPr txBox="1"/>
          <p:nvPr/>
        </p:nvSpPr>
        <p:spPr>
          <a:xfrm>
            <a:off x="742862" y="2812493"/>
            <a:ext cx="7617367"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सूचना प्रवाह का अवलोकन</a:t>
            </a:r>
            <a:endParaRPr sz="7200" b="1" i="0" u="none" strike="noStrike" cap="none">
              <a:solidFill>
                <a:srgbClr val="C00000"/>
              </a:solidFill>
              <a:latin typeface="Open Sans"/>
              <a:ea typeface="Open Sans"/>
              <a:cs typeface="Open Sans"/>
              <a:sym typeface="Open Sans"/>
            </a:endParaRPr>
          </a:p>
        </p:txBody>
      </p:sp>
      <p:grpSp>
        <p:nvGrpSpPr>
          <p:cNvPr id="107" name="Google Shape;107;p10"/>
          <p:cNvGrpSpPr/>
          <p:nvPr/>
        </p:nvGrpSpPr>
        <p:grpSpPr>
          <a:xfrm>
            <a:off x="7430333" y="1135796"/>
            <a:ext cx="13841332" cy="10912270"/>
            <a:chOff x="1207333" y="-74937"/>
            <a:chExt cx="13841332" cy="10912270"/>
          </a:xfrm>
        </p:grpSpPr>
        <p:sp>
          <p:nvSpPr>
            <p:cNvPr id="108" name="Google Shape;108;p10"/>
            <p:cNvSpPr/>
            <p:nvPr/>
          </p:nvSpPr>
          <p:spPr>
            <a:xfrm>
              <a:off x="2786055" y="-74937"/>
              <a:ext cx="10683888" cy="10683888"/>
            </a:xfrm>
            <a:custGeom>
              <a:avLst/>
              <a:gdLst/>
              <a:ahLst/>
              <a:cxnLst/>
              <a:rect l="l" t="t" r="r" b="b"/>
              <a:pathLst>
                <a:path w="120000" h="120000" extrusionOk="0">
                  <a:moveTo>
                    <a:pt x="79836" y="7184"/>
                  </a:moveTo>
                  <a:lnTo>
                    <a:pt x="79836" y="7184"/>
                  </a:lnTo>
                  <a:cubicBezTo>
                    <a:pt x="103570" y="16098"/>
                    <a:pt x="118443" y="39748"/>
                    <a:pt x="116196" y="65000"/>
                  </a:cubicBezTo>
                  <a:cubicBezTo>
                    <a:pt x="113949" y="90253"/>
                    <a:pt x="95134" y="110905"/>
                    <a:pt x="70199" y="115488"/>
                  </a:cubicBezTo>
                  <a:cubicBezTo>
                    <a:pt x="45265" y="120072"/>
                    <a:pt x="20335" y="107460"/>
                    <a:pt x="9255" y="84657"/>
                  </a:cubicBezTo>
                  <a:cubicBezTo>
                    <a:pt x="-1825" y="61854"/>
                    <a:pt x="3666" y="34461"/>
                    <a:pt x="22679" y="17690"/>
                  </a:cubicBezTo>
                  <a:lnTo>
                    <a:pt x="20570" y="14812"/>
                  </a:lnTo>
                  <a:lnTo>
                    <a:pt x="28622" y="17173"/>
                  </a:lnTo>
                  <a:lnTo>
                    <a:pt x="28737" y="25958"/>
                  </a:lnTo>
                  <a:lnTo>
                    <a:pt x="26629" y="23082"/>
                  </a:lnTo>
                  <a:lnTo>
                    <a:pt x="26629" y="23082"/>
                  </a:lnTo>
                  <a:cubicBezTo>
                    <a:pt x="10081" y="38040"/>
                    <a:pt x="5508" y="62182"/>
                    <a:pt x="15439" y="82156"/>
                  </a:cubicBezTo>
                  <a:cubicBezTo>
                    <a:pt x="25370" y="102130"/>
                    <a:pt x="47379" y="113055"/>
                    <a:pt x="69293" y="108890"/>
                  </a:cubicBezTo>
                  <a:cubicBezTo>
                    <a:pt x="91208" y="104724"/>
                    <a:pt x="107673" y="86485"/>
                    <a:pt x="109583" y="64260"/>
                  </a:cubicBezTo>
                  <a:cubicBezTo>
                    <a:pt x="111492" y="42035"/>
                    <a:pt x="98379" y="21255"/>
                    <a:pt x="77497" y="13412"/>
                  </a:cubicBezTo>
                  <a:close/>
                </a:path>
              </a:pathLst>
            </a:custGeom>
            <a:solidFill>
              <a:srgbClr val="CCCC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0"/>
            <p:cNvSpPr/>
            <p:nvPr/>
          </p:nvSpPr>
          <p:spPr>
            <a:xfrm>
              <a:off x="5540374" y="3886"/>
              <a:ext cx="5175249" cy="2587624"/>
            </a:xfrm>
            <a:prstGeom prst="roundRect">
              <a:avLst>
                <a:gd name="adj" fmla="val 16667"/>
              </a:avLst>
            </a:prstGeom>
            <a:solidFill>
              <a:srgbClr val="303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0"/>
            <p:cNvSpPr txBox="1"/>
            <p:nvPr/>
          </p:nvSpPr>
          <p:spPr>
            <a:xfrm>
              <a:off x="5666691" y="130203"/>
              <a:ext cx="4922615" cy="2334990"/>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chemeClr val="lt1"/>
                </a:buClr>
                <a:buSzPts val="4800"/>
                <a:buFont typeface="Open Sans"/>
                <a:buNone/>
              </a:pPr>
              <a:r>
                <a:rPr lang="hi-IN" sz="4800" b="1" i="0" u="none" strike="noStrike" cap="none">
                  <a:solidFill>
                    <a:schemeClr val="lt1"/>
                  </a:solidFill>
                  <a:latin typeface="Open Sans"/>
                  <a:ea typeface="Open Sans"/>
                  <a:cs typeface="Open Sans"/>
                  <a:sym typeface="Open Sans"/>
                </a:rPr>
                <a:t>क्षेत्र पुनर्प्राप्ति</a:t>
              </a:r>
              <a:endParaRPr sz="4800" b="1" i="0" u="none" strike="noStrike" cap="none">
                <a:solidFill>
                  <a:schemeClr val="lt1"/>
                </a:solidFill>
                <a:latin typeface="Open Sans"/>
                <a:ea typeface="Open Sans"/>
                <a:cs typeface="Open Sans"/>
                <a:sym typeface="Open Sans"/>
              </a:endParaRPr>
            </a:p>
          </p:txBody>
        </p:sp>
        <p:sp>
          <p:nvSpPr>
            <p:cNvPr id="111" name="Google Shape;111;p10"/>
            <p:cNvSpPr/>
            <p:nvPr/>
          </p:nvSpPr>
          <p:spPr>
            <a:xfrm>
              <a:off x="9873416" y="3152025"/>
              <a:ext cx="5175249" cy="2587624"/>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0"/>
            <p:cNvSpPr txBox="1"/>
            <p:nvPr/>
          </p:nvSpPr>
          <p:spPr>
            <a:xfrm>
              <a:off x="9999733" y="3278342"/>
              <a:ext cx="4922615" cy="2334990"/>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chemeClr val="lt1"/>
                </a:buClr>
                <a:buSzPts val="4800"/>
                <a:buFont typeface="Open Sans"/>
                <a:buNone/>
              </a:pPr>
              <a:r>
                <a:rPr lang="hi-IN" sz="4800" b="1" i="0" u="none" strike="noStrike" cap="none">
                  <a:solidFill>
                    <a:schemeClr val="lt1"/>
                  </a:solidFill>
                  <a:latin typeface="Open Sans"/>
                  <a:ea typeface="Open Sans"/>
                  <a:cs typeface="Open Sans"/>
                  <a:sym typeface="Open Sans"/>
                </a:rPr>
                <a:t>सत्यापन</a:t>
              </a:r>
              <a:endParaRPr sz="4800" b="1" i="0" u="none" strike="noStrike" cap="none">
                <a:solidFill>
                  <a:schemeClr val="lt1"/>
                </a:solidFill>
                <a:latin typeface="Open Sans"/>
                <a:ea typeface="Open Sans"/>
                <a:cs typeface="Open Sans"/>
                <a:sym typeface="Open Sans"/>
              </a:endParaRPr>
            </a:p>
          </p:txBody>
        </p:sp>
        <p:sp>
          <p:nvSpPr>
            <p:cNvPr id="113" name="Google Shape;113;p10"/>
            <p:cNvSpPr/>
            <p:nvPr/>
          </p:nvSpPr>
          <p:spPr>
            <a:xfrm>
              <a:off x="8567215" y="8249708"/>
              <a:ext cx="5783807" cy="2587625"/>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0"/>
            <p:cNvSpPr txBox="1"/>
            <p:nvPr/>
          </p:nvSpPr>
          <p:spPr>
            <a:xfrm>
              <a:off x="8693532" y="8376025"/>
              <a:ext cx="5531173" cy="2334991"/>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chemeClr val="lt1"/>
                </a:buClr>
                <a:buSzPts val="4800"/>
                <a:buFont typeface="Open Sans"/>
                <a:buNone/>
              </a:pPr>
              <a:r>
                <a:rPr lang="hi-IN" sz="4800" b="1" i="0" u="none" strike="noStrike" cap="none">
                  <a:solidFill>
                    <a:schemeClr val="lt1"/>
                  </a:solidFill>
                  <a:latin typeface="Open Sans"/>
                  <a:ea typeface="Open Sans"/>
                  <a:cs typeface="Open Sans"/>
                  <a:sym typeface="Open Sans"/>
                </a:rPr>
                <a:t>प्रलेखन</a:t>
              </a:r>
              <a:endParaRPr sz="4800" b="1" i="0" u="none" strike="noStrike" cap="none">
                <a:solidFill>
                  <a:schemeClr val="lt1"/>
                </a:solidFill>
                <a:latin typeface="Open Sans"/>
                <a:ea typeface="Open Sans"/>
                <a:cs typeface="Open Sans"/>
                <a:sym typeface="Open Sans"/>
              </a:endParaRPr>
            </a:p>
          </p:txBody>
        </p:sp>
        <p:sp>
          <p:nvSpPr>
            <p:cNvPr id="115" name="Google Shape;115;p10"/>
            <p:cNvSpPr/>
            <p:nvPr/>
          </p:nvSpPr>
          <p:spPr>
            <a:xfrm>
              <a:off x="2137218" y="8249707"/>
              <a:ext cx="5783807" cy="2587625"/>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0"/>
            <p:cNvSpPr txBox="1"/>
            <p:nvPr/>
          </p:nvSpPr>
          <p:spPr>
            <a:xfrm>
              <a:off x="2263535" y="8376024"/>
              <a:ext cx="5531173" cy="2334991"/>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chemeClr val="lt1"/>
                </a:buClr>
                <a:buSzPts val="4800"/>
                <a:buFont typeface="Open Sans"/>
                <a:buNone/>
              </a:pPr>
              <a:r>
                <a:rPr lang="hi-IN" sz="4800" b="1" i="0" u="none" strike="noStrike" cap="none">
                  <a:solidFill>
                    <a:schemeClr val="lt1"/>
                  </a:solidFill>
                  <a:latin typeface="Open Sans"/>
                  <a:ea typeface="Open Sans"/>
                  <a:cs typeface="Open Sans"/>
                  <a:sym typeface="Open Sans"/>
                </a:rPr>
                <a:t>केंद्रीय डेटाबेस</a:t>
              </a:r>
              <a:endParaRPr sz="4800" b="1" i="0" u="none" strike="noStrike" cap="none">
                <a:solidFill>
                  <a:schemeClr val="lt1"/>
                </a:solidFill>
                <a:latin typeface="Open Sans"/>
                <a:ea typeface="Open Sans"/>
                <a:cs typeface="Open Sans"/>
                <a:sym typeface="Open Sans"/>
              </a:endParaRPr>
            </a:p>
          </p:txBody>
        </p:sp>
        <p:sp>
          <p:nvSpPr>
            <p:cNvPr id="117" name="Google Shape;117;p10"/>
            <p:cNvSpPr/>
            <p:nvPr/>
          </p:nvSpPr>
          <p:spPr>
            <a:xfrm>
              <a:off x="1207333" y="3152025"/>
              <a:ext cx="5175249" cy="2587624"/>
            </a:xfrm>
            <a:prstGeom prst="roundRect">
              <a:avLst>
                <a:gd name="adj" fmla="val 16667"/>
              </a:avLst>
            </a:prstGeom>
            <a:solidFill>
              <a:srgbClr val="F795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0"/>
            <p:cNvSpPr txBox="1"/>
            <p:nvPr/>
          </p:nvSpPr>
          <p:spPr>
            <a:xfrm>
              <a:off x="1333650" y="3278342"/>
              <a:ext cx="4922615" cy="2334990"/>
            </a:xfrm>
            <a:prstGeom prst="rect">
              <a:avLst/>
            </a:prstGeom>
            <a:noFill/>
            <a:ln>
              <a:noFill/>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chemeClr val="lt1"/>
                </a:buClr>
                <a:buSzPts val="4800"/>
                <a:buFont typeface="Open Sans"/>
                <a:buNone/>
              </a:pPr>
              <a:r>
                <a:rPr lang="hi-IN" sz="4800" b="1" i="0" u="none" strike="noStrike" cap="none">
                  <a:solidFill>
                    <a:schemeClr val="lt1"/>
                  </a:solidFill>
                  <a:latin typeface="Open Sans"/>
                  <a:ea typeface="Open Sans"/>
                  <a:cs typeface="Open Sans"/>
                  <a:sym typeface="Open Sans"/>
                </a:rPr>
                <a:t>प्रसार</a:t>
              </a:r>
              <a:endParaRPr sz="4800" b="1"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1"/>
          <p:cNvSpPr txBox="1"/>
          <p:nvPr/>
        </p:nvSpPr>
        <p:spPr>
          <a:xfrm>
            <a:off x="8784771" y="5351787"/>
            <a:ext cx="15382807" cy="7596951"/>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600"/>
              <a:buFont typeface="Noto Sans Symbols"/>
              <a:buChar char="⮚"/>
            </a:pPr>
            <a:r>
              <a:rPr lang="hi-IN" sz="6600" b="0" i="0" u="none" strike="noStrike" cap="none">
                <a:solidFill>
                  <a:schemeClr val="dk1"/>
                </a:solidFill>
                <a:latin typeface="Open Sans"/>
                <a:ea typeface="Open Sans"/>
                <a:cs typeface="Open Sans"/>
                <a:sym typeface="Open Sans"/>
              </a:rPr>
              <a:t>रिकॉर्ड स्थान (जीपीएस), समय, फोटो (इन-सिटू), गवाहों के नाम</a:t>
            </a:r>
            <a:endParaRPr sz="66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600"/>
              <a:buFont typeface="Noto Sans Symbols"/>
              <a:buChar char="⮚"/>
            </a:pPr>
            <a:r>
              <a:rPr lang="hi-IN" sz="6600" b="0" i="0" u="none" strike="noStrike" cap="none">
                <a:solidFill>
                  <a:schemeClr val="dk1"/>
                </a:solidFill>
                <a:latin typeface="Open Sans"/>
                <a:ea typeface="Open Sans"/>
                <a:cs typeface="Open Sans"/>
                <a:sym typeface="Open Sans"/>
              </a:rPr>
              <a:t>रिकवरी प्वाइंट पर अस्थायी अद्वितीय पहचान पत्र प्रदान करें</a:t>
            </a:r>
            <a:endParaRPr sz="66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600"/>
              <a:buFont typeface="Noto Sans Symbols"/>
              <a:buChar char="⮚"/>
            </a:pPr>
            <a:r>
              <a:rPr lang="hi-IN" sz="6600" b="0" i="0" u="none" strike="noStrike" cap="none">
                <a:solidFill>
                  <a:schemeClr val="dk1"/>
                </a:solidFill>
                <a:latin typeface="Open Sans"/>
                <a:ea typeface="Open Sans"/>
                <a:cs typeface="Open Sans"/>
                <a:sym typeface="Open Sans"/>
              </a:rPr>
              <a:t>शरीर, सामान, दृश्य पहचान पत्रों की स्थिति का रिकॉर्ड करें</a:t>
            </a:r>
            <a:endParaRPr sz="66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600"/>
              <a:buFont typeface="Noto Sans Symbols"/>
              <a:buChar char="⮚"/>
            </a:pPr>
            <a:r>
              <a:rPr lang="hi-IN" sz="6600" b="0" i="0" u="none" strike="noStrike" cap="none">
                <a:solidFill>
                  <a:schemeClr val="dk1"/>
                </a:solidFill>
                <a:latin typeface="Open Sans"/>
                <a:ea typeface="Open Sans"/>
                <a:cs typeface="Open Sans"/>
                <a:sym typeface="Open Sans"/>
              </a:rPr>
              <a:t>डेटाबेस की तैयारी</a:t>
            </a:r>
            <a:endParaRPr sz="6600" b="0" i="0" u="none" strike="noStrike" cap="none">
              <a:solidFill>
                <a:schemeClr val="dk1"/>
              </a:solidFill>
              <a:latin typeface="Open Sans"/>
              <a:ea typeface="Open Sans"/>
              <a:cs typeface="Open Sans"/>
              <a:sym typeface="Open Sans"/>
            </a:endParaRPr>
          </a:p>
        </p:txBody>
      </p:sp>
      <p:sp>
        <p:nvSpPr>
          <p:cNvPr id="124" name="Google Shape;124;p11"/>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25" name="Google Shape;125;p11"/>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7</a:t>
            </a:fld>
            <a:endParaRPr/>
          </a:p>
        </p:txBody>
      </p:sp>
      <p:sp>
        <p:nvSpPr>
          <p:cNvPr id="126" name="Google Shape;126;p11"/>
          <p:cNvSpPr txBox="1"/>
          <p:nvPr/>
        </p:nvSpPr>
        <p:spPr>
          <a:xfrm>
            <a:off x="742863" y="2812493"/>
            <a:ext cx="8041908" cy="1266091"/>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द्रश्य डेटा संग्रह (क्षेत्र)</a:t>
            </a:r>
            <a:endParaRPr sz="7200" b="1" i="0" u="none" strike="noStrike" cap="none">
              <a:solidFill>
                <a:srgbClr val="C00000"/>
              </a:solidFill>
              <a:latin typeface="Open Sans"/>
              <a:ea typeface="Open Sans"/>
              <a:cs typeface="Open Sans"/>
              <a:sym typeface="Open Sans"/>
            </a:endParaRPr>
          </a:p>
        </p:txBody>
      </p:sp>
      <p:cxnSp>
        <p:nvCxnSpPr>
          <p:cNvPr id="127" name="Google Shape;127;p11"/>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2"/>
          <p:cNvSpPr txBox="1"/>
          <p:nvPr/>
        </p:nvSpPr>
        <p:spPr>
          <a:xfrm>
            <a:off x="8784771" y="5351787"/>
            <a:ext cx="15382807" cy="7381508"/>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सभी साक्ष्यों की प्रणालीबद्ध लेबलिंग और उचित दस्तावेज़ीकरण</a:t>
            </a:r>
            <a:endParaRPr sz="6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सिर और बैग पर टिकाऊ टैग लगाएं; सामान को अलग-अलग टैग करें</a:t>
            </a:r>
            <a:endParaRPr sz="6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हस्ताक्षरों के साथ कस्टडी लॉग की श्रृंखला बनाए रखें</a:t>
            </a:r>
            <a:endParaRPr sz="6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6400"/>
              <a:buFont typeface="Noto Sans Symbols"/>
              <a:buChar char="⮚"/>
            </a:pPr>
            <a:r>
              <a:rPr lang="hi-IN" sz="6400" b="0" i="0" u="none" strike="noStrike" cap="none">
                <a:solidFill>
                  <a:schemeClr val="dk1"/>
                </a:solidFill>
                <a:latin typeface="Open Sans"/>
                <a:ea typeface="Open Sans"/>
                <a:cs typeface="Open Sans"/>
                <a:sym typeface="Open Sans"/>
              </a:rPr>
              <a:t>सबुत  के लिए कंटेनरों को सील और लेबल करें</a:t>
            </a:r>
            <a:endParaRPr sz="6400" b="0" i="0" u="none" strike="noStrike" cap="none">
              <a:solidFill>
                <a:schemeClr val="dk1"/>
              </a:solidFill>
              <a:latin typeface="Open Sans"/>
              <a:ea typeface="Open Sans"/>
              <a:cs typeface="Open Sans"/>
              <a:sym typeface="Open Sans"/>
            </a:endParaRPr>
          </a:p>
        </p:txBody>
      </p:sp>
      <p:sp>
        <p:nvSpPr>
          <p:cNvPr id="133" name="Google Shape;133;p12"/>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34" name="Google Shape;134;p12"/>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8</a:t>
            </a:fld>
            <a:endParaRPr/>
          </a:p>
        </p:txBody>
      </p:sp>
      <p:sp>
        <p:nvSpPr>
          <p:cNvPr id="135" name="Google Shape;135;p12"/>
          <p:cNvSpPr txBox="1"/>
          <p:nvPr/>
        </p:nvSpPr>
        <p:spPr>
          <a:xfrm>
            <a:off x="742863" y="2812493"/>
            <a:ext cx="8041908"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0" i="0" u="none" strike="noStrike" cap="none">
                <a:solidFill>
                  <a:srgbClr val="C00000"/>
                </a:solidFill>
                <a:latin typeface="Open Sans"/>
                <a:ea typeface="Open Sans"/>
                <a:cs typeface="Open Sans"/>
                <a:sym typeface="Open Sans"/>
              </a:rPr>
              <a:t>टैगिंग, हिरासत की श्रृंखला और सबूत</a:t>
            </a:r>
            <a:endParaRPr sz="7200" b="1" i="0" u="none" strike="noStrike" cap="none">
              <a:solidFill>
                <a:srgbClr val="C00000"/>
              </a:solidFill>
              <a:latin typeface="Open Sans"/>
              <a:ea typeface="Open Sans"/>
              <a:cs typeface="Open Sans"/>
              <a:sym typeface="Open Sans"/>
            </a:endParaRPr>
          </a:p>
        </p:txBody>
      </p:sp>
      <p:cxnSp>
        <p:nvCxnSpPr>
          <p:cNvPr id="136" name="Google Shape;136;p12"/>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3"/>
          <p:cNvSpPr txBox="1"/>
          <p:nvPr/>
        </p:nvSpPr>
        <p:spPr>
          <a:xfrm>
            <a:off x="8784771" y="5351787"/>
            <a:ext cx="15382807" cy="6304290"/>
          </a:xfrm>
          <a:prstGeom prst="rect">
            <a:avLst/>
          </a:prstGeom>
          <a:noFill/>
          <a:ln>
            <a:noFill/>
          </a:ln>
        </p:spPr>
        <p:txBody>
          <a:bodyPr spcFirstLastPara="1" wrap="square" lIns="50800" tIns="50800" rIns="50800" bIns="50800" anchor="t" anchorCtr="0">
            <a:spAutoFit/>
          </a:bodyPr>
          <a:lstStyle/>
          <a:p>
            <a:pPr marL="1143000" marR="0" lvl="0" indent="-1143000" algn="l" rtl="0">
              <a:lnSpc>
                <a:spcPct val="100000"/>
              </a:lnSpc>
              <a:spcBef>
                <a:spcPts val="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पुष्ट संख्याओं और स्थानों के साथ SITREP</a:t>
            </a:r>
            <a:endParaRPr sz="1400" b="0" i="0" u="none" strike="noStrike" cap="none">
              <a:solidFill>
                <a:srgbClr val="000000"/>
              </a:solidFill>
              <a:latin typeface="Arial"/>
              <a:ea typeface="Arial"/>
              <a:cs typeface="Arial"/>
              <a:sym typeface="Arial"/>
            </a:endParaRPr>
          </a:p>
          <a:p>
            <a:pPr marL="1143000" marR="0" lvl="0" indent="-1143000" algn="l" rtl="0">
              <a:lnSpc>
                <a:spcPct val="100000"/>
              </a:lnSpc>
              <a:spcBef>
                <a:spcPts val="100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जानकारी, जिसमें मूल्यवान व्यक्तिगत वस्तुएं और फ़ोटोग्राफ़ शामिल हैं</a:t>
            </a:r>
            <a:endParaRPr sz="5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केंद्रीय डैशबोर्ड स्थिति दिखा रहा है: ठीक हुए, पहचान लिए गए, जारी किए गए, अज्ञात</a:t>
            </a:r>
            <a:endParaRPr sz="5400" b="0" i="0" u="none" strike="noStrike" cap="none">
              <a:solidFill>
                <a:schemeClr val="dk1"/>
              </a:solidFill>
              <a:latin typeface="Open Sans"/>
              <a:ea typeface="Open Sans"/>
              <a:cs typeface="Open Sans"/>
              <a:sym typeface="Open Sans"/>
            </a:endParaRPr>
          </a:p>
          <a:p>
            <a:pPr marL="1143000" marR="0" lvl="0" indent="-1143000" algn="l" rtl="0">
              <a:lnSpc>
                <a:spcPct val="100000"/>
              </a:lnSpc>
              <a:spcBef>
                <a:spcPts val="1000"/>
              </a:spcBef>
              <a:spcAft>
                <a:spcPts val="0"/>
              </a:spcAft>
              <a:buClr>
                <a:schemeClr val="dk1"/>
              </a:buClr>
              <a:buSzPts val="5400"/>
              <a:buFont typeface="Noto Sans Symbols"/>
              <a:buChar char="⮚"/>
            </a:pPr>
            <a:r>
              <a:rPr lang="hi-IN" sz="5400" b="0" i="0" u="none" strike="noStrike" cap="none">
                <a:solidFill>
                  <a:schemeClr val="dk1"/>
                </a:solidFill>
                <a:latin typeface="Open Sans"/>
                <a:ea typeface="Open Sans"/>
                <a:cs typeface="Open Sans"/>
                <a:sym typeface="Open Sans"/>
              </a:rPr>
              <a:t>पुलिस, स्वास्थ्य, मजिस्ट्रेट और परिवार के संपर्क के लिए पहुंच स्तर</a:t>
            </a:r>
            <a:endParaRPr sz="5400" b="0" i="0" u="none" strike="noStrike" cap="none">
              <a:solidFill>
                <a:schemeClr val="dk1"/>
              </a:solidFill>
              <a:latin typeface="Open Sans"/>
              <a:ea typeface="Open Sans"/>
              <a:cs typeface="Open Sans"/>
              <a:sym typeface="Open Sans"/>
            </a:endParaRPr>
          </a:p>
        </p:txBody>
      </p:sp>
      <p:sp>
        <p:nvSpPr>
          <p:cNvPr id="142" name="Google Shape;142;p13"/>
          <p:cNvSpPr/>
          <p:nvPr/>
        </p:nvSpPr>
        <p:spPr>
          <a:xfrm>
            <a:off x="21539200" y="13512800"/>
            <a:ext cx="1879600" cy="203200"/>
          </a:xfrm>
          <a:prstGeom prst="rect">
            <a:avLst/>
          </a:prstGeom>
          <a:solidFill>
            <a:srgbClr val="F7903B"/>
          </a:solidFill>
          <a:ln>
            <a:noFill/>
          </a:ln>
        </p:spPr>
        <p:txBody>
          <a:bodyPr spcFirstLastPara="1" wrap="square" lIns="78275" tIns="78275" rIns="78275" bIns="7827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43" name="Google Shape;143;p13"/>
          <p:cNvSpPr txBox="1">
            <a:spLocks noGrp="1"/>
          </p:cNvSpPr>
          <p:nvPr>
            <p:ph type="sldNum" idx="12"/>
          </p:nvPr>
        </p:nvSpPr>
        <p:spPr>
          <a:xfrm>
            <a:off x="22920941" y="12813338"/>
            <a:ext cx="720196" cy="699462"/>
          </a:xfrm>
          <a:prstGeom prst="rect">
            <a:avLst/>
          </a:prstGeom>
          <a:noFill/>
          <a:ln>
            <a:noFill/>
          </a:ln>
        </p:spPr>
        <p:txBody>
          <a:bodyPr spcFirstLastPara="1" wrap="square" lIns="78275" tIns="78275" rIns="78275" bIns="78275" anchor="t" anchorCtr="0">
            <a:noAutofit/>
          </a:bodyPr>
          <a:lstStyle/>
          <a:p>
            <a:pPr marL="0" lvl="0" indent="0" algn="ctr" rtl="0">
              <a:lnSpc>
                <a:spcPct val="100000"/>
              </a:lnSpc>
              <a:spcBef>
                <a:spcPts val="0"/>
              </a:spcBef>
              <a:spcAft>
                <a:spcPts val="0"/>
              </a:spcAft>
              <a:buClr>
                <a:srgbClr val="E46C0A"/>
              </a:buClr>
              <a:buSzPts val="3000"/>
              <a:buFont typeface="Open Sans"/>
              <a:buNone/>
            </a:pPr>
            <a:fld id="{00000000-1234-1234-1234-123412341234}" type="slidenum">
              <a:rPr lang="hi-IN"/>
              <a:t>9</a:t>
            </a:fld>
            <a:endParaRPr/>
          </a:p>
        </p:txBody>
      </p:sp>
      <p:sp>
        <p:nvSpPr>
          <p:cNvPr id="144" name="Google Shape;144;p13"/>
          <p:cNvSpPr txBox="1"/>
          <p:nvPr/>
        </p:nvSpPr>
        <p:spPr>
          <a:xfrm>
            <a:off x="742863" y="2812493"/>
            <a:ext cx="8041908" cy="2374086"/>
          </a:xfrm>
          <a:prstGeom prst="rect">
            <a:avLst/>
          </a:prstGeom>
          <a:noFill/>
          <a:ln>
            <a:noFill/>
          </a:ln>
        </p:spPr>
        <p:txBody>
          <a:bodyPr spcFirstLastPara="1" wrap="square" lIns="78275" tIns="78275" rIns="78275" bIns="78275" anchor="t" anchorCtr="0">
            <a:spAutoFit/>
          </a:bodyPr>
          <a:lstStyle/>
          <a:p>
            <a:pPr marL="0" marR="0" lvl="0" indent="0" algn="l" rtl="0">
              <a:lnSpc>
                <a:spcPct val="100000"/>
              </a:lnSpc>
              <a:spcBef>
                <a:spcPts val="0"/>
              </a:spcBef>
              <a:spcAft>
                <a:spcPts val="0"/>
              </a:spcAft>
              <a:buClr>
                <a:srgbClr val="C00000"/>
              </a:buClr>
              <a:buSzPts val="7200"/>
              <a:buFont typeface="Open Sans"/>
              <a:buNone/>
            </a:pPr>
            <a:r>
              <a:rPr lang="hi-IN" sz="7200" b="1" i="0" u="none" strike="noStrike" cap="none">
                <a:solidFill>
                  <a:srgbClr val="C00000"/>
                </a:solidFill>
                <a:latin typeface="Open Sans"/>
                <a:ea typeface="Open Sans"/>
                <a:cs typeface="Open Sans"/>
                <a:sym typeface="Open Sans"/>
              </a:rPr>
              <a:t>जानकारी का भंडारण (केंद्रीय डेटाबेस)</a:t>
            </a:r>
            <a:endParaRPr sz="5400" b="1" i="0" u="none" strike="noStrike" cap="none">
              <a:solidFill>
                <a:srgbClr val="C00000"/>
              </a:solidFill>
              <a:latin typeface="Open Sans"/>
              <a:ea typeface="Open Sans"/>
              <a:cs typeface="Open Sans"/>
              <a:sym typeface="Open Sans"/>
            </a:endParaRPr>
          </a:p>
        </p:txBody>
      </p:sp>
      <p:cxnSp>
        <p:nvCxnSpPr>
          <p:cNvPr id="145" name="Google Shape;145;p13"/>
          <p:cNvCxnSpPr/>
          <p:nvPr/>
        </p:nvCxnSpPr>
        <p:spPr>
          <a:xfrm>
            <a:off x="8784771" y="5186579"/>
            <a:ext cx="15162916" cy="0"/>
          </a:xfrm>
          <a:prstGeom prst="straightConnector1">
            <a:avLst/>
          </a:prstGeom>
          <a:noFill/>
          <a:ln w="57150" cap="flat" cmpd="sng">
            <a:solidFill>
              <a:srgbClr val="F5913F"/>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1041</Words>
  <Application>Microsoft Office PowerPoint</Application>
  <PresentationFormat>Custom</PresentationFormat>
  <Paragraphs>195</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Open Sans SemiBold</vt:lpstr>
      <vt:lpstr>Calibri</vt:lpstr>
      <vt:lpstr>Arial</vt:lpstr>
      <vt:lpstr>Open Sans</vt:lpstr>
      <vt:lpstr>Verdana</vt:lpstr>
      <vt:lpstr>Noto Sans Symbols</vt:lpstr>
      <vt:lpstr>Helvetica Neue</vt:lpstr>
      <vt:lpstr>Arial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NDRF HQ</dc:creator>
  <cp:lastModifiedBy>NDRF HQ</cp:lastModifiedBy>
  <cp:revision>1</cp:revision>
  <dcterms:modified xsi:type="dcterms:W3CDTF">2026-01-08T07:30:25Z</dcterms:modified>
</cp:coreProperties>
</file>