
<file path=[Content_Types].xml><?xml version="1.0" encoding="utf-8"?>
<Types xmlns="http://schemas.openxmlformats.org/package/2006/content-types">
  <Default Extension="fntdata" ContentType="application/x-fontdata"/>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60" r:id="rId1"/>
  </p:sldMasterIdLst>
  <p:notesMasterIdLst>
    <p:notesMasterId r:id="rId36"/>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Lst>
  <p:sldSz cx="14630400" cy="8229600"/>
  <p:notesSz cx="6858000" cy="9144000"/>
  <p:embeddedFontLst>
    <p:embeddedFont>
      <p:font typeface="Arial Black" panose="020B0A04020102020204" pitchFamily="34" charset="0"/>
      <p:regular r:id="rId37"/>
      <p:bold r:id="rId38"/>
    </p:embeddedFont>
    <p:embeddedFont>
      <p:font typeface="Open Sans" panose="020B0606030504020204" pitchFamily="34" charset="0"/>
      <p:regular r:id="rId39"/>
      <p:bold r:id="rId40"/>
      <p:italic r:id="rId41"/>
      <p:boldItalic r:id="rId42"/>
    </p:embeddedFont>
    <p:embeddedFont>
      <p:font typeface="Open Sans SemiBold" panose="020B0706030804020204" pitchFamily="34" charset="0"/>
      <p:regular r:id="rId43"/>
      <p:bold r:id="rId44"/>
      <p:italic r:id="rId45"/>
      <p:boldItalic r:id="rId46"/>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guide id="3" orient="horz" pos="2592">
          <p15:clr>
            <a:srgbClr val="A4A3A4"/>
          </p15:clr>
        </p15:guide>
        <p15:guide id="4" pos="460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8" d="100"/>
          <a:sy n="88" d="100"/>
        </p:scale>
        <p:origin x="762" y="78"/>
      </p:cViewPr>
      <p:guideLst>
        <p:guide orient="horz" pos="2160"/>
        <p:guide pos="3840"/>
        <p:guide orient="horz" pos="2592"/>
        <p:guide pos="4608"/>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font" Target="fonts/font3.fntdata"/><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font" Target="fonts/font6.fntdata"/><Relationship Id="rId47" Type="http://schemas.openxmlformats.org/officeDocument/2006/relationships/presProps" Target="presProps.xml"/><Relationship Id="rId50"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font" Target="fonts/font1.fntdata"/><Relationship Id="rId40" Type="http://schemas.openxmlformats.org/officeDocument/2006/relationships/font" Target="fonts/font4.fntdata"/><Relationship Id="rId45" Type="http://schemas.openxmlformats.org/officeDocument/2006/relationships/font" Target="fonts/font9.fntdata"/><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notesMaster" Target="notesMasters/notesMaster1.xml"/><Relationship Id="rId49"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font" Target="fonts/font8.fnt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font" Target="fonts/font7.fntdata"/><Relationship Id="rId48"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font" Target="fonts/font2.fntdata"/><Relationship Id="rId46" Type="http://schemas.openxmlformats.org/officeDocument/2006/relationships/font" Target="fonts/font10.fntdata"/><Relationship Id="rId20" Type="http://schemas.openxmlformats.org/officeDocument/2006/relationships/slide" Target="slides/slide19.xml"/><Relationship Id="rId41" Type="http://schemas.openxmlformats.org/officeDocument/2006/relationships/font" Target="fonts/font5.fntdata"/><Relationship Id="rId1" Type="http://schemas.openxmlformats.org/officeDocument/2006/relationships/slideMaster" Target="slideMasters/slideMaster1.xml"/><Relationship Id="rId6" Type="http://schemas.openxmlformats.org/officeDocument/2006/relationships/slide" Target="slides/slide5.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8788"/>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22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22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22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22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22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22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22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2200" b="0" i="0" u="none" strike="noStrike" cap="none">
                <a:solidFill>
                  <a:schemeClr val="dk1"/>
                </a:solidFill>
                <a:latin typeface="Calibri"/>
                <a:ea typeface="Calibri"/>
                <a:cs typeface="Calibri"/>
                <a:sym typeface="Calibri"/>
              </a:defRPr>
            </a:lvl9pPr>
          </a:lstStyle>
          <a:p>
            <a:endParaRPr/>
          </a:p>
        </p:txBody>
      </p:sp>
      <p:sp>
        <p:nvSpPr>
          <p:cNvPr id="4" name="Google Shape;4;n"/>
          <p:cNvSpPr txBox="1">
            <a:spLocks noGrp="1"/>
          </p:cNvSpPr>
          <p:nvPr>
            <p:ph type="dt" idx="10"/>
          </p:nvPr>
        </p:nvSpPr>
        <p:spPr>
          <a:xfrm>
            <a:off x="3884613" y="0"/>
            <a:ext cx="2971800" cy="458788"/>
          </a:xfrm>
          <a:prstGeom prst="rect">
            <a:avLst/>
          </a:prstGeom>
          <a:noFill/>
          <a:ln>
            <a:noFill/>
          </a:ln>
        </p:spPr>
        <p:txBody>
          <a:bodyPr spcFirstLastPara="1" wrap="square" lIns="91425" tIns="45700" rIns="91425" bIns="45700" anchor="t" anchorCtr="0">
            <a:noAutofit/>
          </a:bodyPr>
          <a:lstStyle>
            <a:lvl1pPr marR="0" lvl="0" algn="r"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22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22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22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22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22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22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22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2200" b="0" i="0" u="none" strike="noStrike" cap="none">
                <a:solidFill>
                  <a:schemeClr val="dk1"/>
                </a:solidFill>
                <a:latin typeface="Calibri"/>
                <a:ea typeface="Calibri"/>
                <a:cs typeface="Calibri"/>
                <a:sym typeface="Calibri"/>
              </a:defRPr>
            </a:lvl9pPr>
          </a:lstStyle>
          <a:p>
            <a:endParaRPr/>
          </a:p>
        </p:txBody>
      </p:sp>
      <p:sp>
        <p:nvSpPr>
          <p:cNvPr id="5" name="Google Shape;5;n"/>
          <p:cNvSpPr>
            <a:spLocks noGrp="1" noRot="1" noChangeAspect="1"/>
          </p:cNvSpPr>
          <p:nvPr>
            <p:ph type="sldImg" idx="3"/>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lvl1pPr marL="457200" marR="0" lvl="0" indent="-228600" algn="l" rtl="0">
              <a:lnSpc>
                <a:spcPct val="100000"/>
              </a:lnSpc>
              <a:spcBef>
                <a:spcPts val="0"/>
              </a:spcBef>
              <a:spcAft>
                <a:spcPts val="0"/>
              </a:spcAft>
              <a:buClr>
                <a:srgbClr val="000000"/>
              </a:buClr>
              <a:buSzPts val="1400"/>
              <a:buFont typeface="Arial"/>
              <a:buNone/>
              <a:defRPr sz="1400" b="0" i="0" u="none" strike="noStrike" cap="none">
                <a:solidFill>
                  <a:schemeClr val="dk1"/>
                </a:solidFill>
                <a:latin typeface="Calibri"/>
                <a:ea typeface="Calibri"/>
                <a:cs typeface="Calibri"/>
                <a:sym typeface="Calibri"/>
              </a:defRPr>
            </a:lvl1pPr>
            <a:lvl2pPr marL="914400" marR="0" lvl="1" indent="-228600" algn="l" rtl="0">
              <a:lnSpc>
                <a:spcPct val="100000"/>
              </a:lnSpc>
              <a:spcBef>
                <a:spcPts val="0"/>
              </a:spcBef>
              <a:spcAft>
                <a:spcPts val="0"/>
              </a:spcAft>
              <a:buClr>
                <a:srgbClr val="000000"/>
              </a:buClr>
              <a:buSzPts val="1400"/>
              <a:buFont typeface="Arial"/>
              <a:buNone/>
              <a:defRPr sz="1400" b="0" i="0" u="none" strike="noStrike" cap="none">
                <a:solidFill>
                  <a:schemeClr val="dk1"/>
                </a:solidFill>
                <a:latin typeface="Calibri"/>
                <a:ea typeface="Calibri"/>
                <a:cs typeface="Calibri"/>
                <a:sym typeface="Calibri"/>
              </a:defRPr>
            </a:lvl2pPr>
            <a:lvl3pPr marL="1371600" marR="0" lvl="2" indent="-228600" algn="l" rtl="0">
              <a:lnSpc>
                <a:spcPct val="100000"/>
              </a:lnSpc>
              <a:spcBef>
                <a:spcPts val="0"/>
              </a:spcBef>
              <a:spcAft>
                <a:spcPts val="0"/>
              </a:spcAft>
              <a:buClr>
                <a:srgbClr val="000000"/>
              </a:buClr>
              <a:buSzPts val="1400"/>
              <a:buFont typeface="Arial"/>
              <a:buNone/>
              <a:defRPr sz="1400" b="0" i="0" u="none" strike="noStrike" cap="none">
                <a:solidFill>
                  <a:schemeClr val="dk1"/>
                </a:solidFill>
                <a:latin typeface="Calibri"/>
                <a:ea typeface="Calibri"/>
                <a:cs typeface="Calibri"/>
                <a:sym typeface="Calibri"/>
              </a:defRPr>
            </a:lvl3pPr>
            <a:lvl4pPr marL="1828800" marR="0" lvl="3" indent="-228600" algn="l" rtl="0">
              <a:lnSpc>
                <a:spcPct val="100000"/>
              </a:lnSpc>
              <a:spcBef>
                <a:spcPts val="0"/>
              </a:spcBef>
              <a:spcAft>
                <a:spcPts val="0"/>
              </a:spcAft>
              <a:buClr>
                <a:srgbClr val="000000"/>
              </a:buClr>
              <a:buSzPts val="1400"/>
              <a:buFont typeface="Arial"/>
              <a:buNone/>
              <a:defRPr sz="1400" b="0" i="0" u="none" strike="noStrike" cap="none">
                <a:solidFill>
                  <a:schemeClr val="dk1"/>
                </a:solidFill>
                <a:latin typeface="Calibri"/>
                <a:ea typeface="Calibri"/>
                <a:cs typeface="Calibri"/>
                <a:sym typeface="Calibri"/>
              </a:defRPr>
            </a:lvl4pPr>
            <a:lvl5pPr marL="2286000" marR="0" lvl="4" indent="-228600" algn="l" rtl="0">
              <a:lnSpc>
                <a:spcPct val="100000"/>
              </a:lnSpc>
              <a:spcBef>
                <a:spcPts val="0"/>
              </a:spcBef>
              <a:spcAft>
                <a:spcPts val="0"/>
              </a:spcAft>
              <a:buClr>
                <a:srgbClr val="000000"/>
              </a:buClr>
              <a:buSzPts val="1400"/>
              <a:buFont typeface="Arial"/>
              <a:buNone/>
              <a:defRPr sz="1400" b="0" i="0" u="none" strike="noStrike" cap="none">
                <a:solidFill>
                  <a:schemeClr val="dk1"/>
                </a:solidFill>
                <a:latin typeface="Calibri"/>
                <a:ea typeface="Calibri"/>
                <a:cs typeface="Calibri"/>
                <a:sym typeface="Calibri"/>
              </a:defRPr>
            </a:lvl5pPr>
            <a:lvl6pPr marL="2743200" marR="0" lvl="5" indent="-228600" algn="l" rtl="0">
              <a:lnSpc>
                <a:spcPct val="100000"/>
              </a:lnSpc>
              <a:spcBef>
                <a:spcPts val="0"/>
              </a:spcBef>
              <a:spcAft>
                <a:spcPts val="0"/>
              </a:spcAft>
              <a:buClr>
                <a:srgbClr val="000000"/>
              </a:buClr>
              <a:buSzPts val="1400"/>
              <a:buFont typeface="Arial"/>
              <a:buNone/>
              <a:defRPr sz="1400" b="0" i="0" u="none" strike="noStrike" cap="none">
                <a:solidFill>
                  <a:schemeClr val="dk1"/>
                </a:solidFill>
                <a:latin typeface="Calibri"/>
                <a:ea typeface="Calibri"/>
                <a:cs typeface="Calibri"/>
                <a:sym typeface="Calibri"/>
              </a:defRPr>
            </a:lvl6pPr>
            <a:lvl7pPr marL="3200400" marR="0" lvl="6" indent="-228600" algn="l" rtl="0">
              <a:lnSpc>
                <a:spcPct val="100000"/>
              </a:lnSpc>
              <a:spcBef>
                <a:spcPts val="0"/>
              </a:spcBef>
              <a:spcAft>
                <a:spcPts val="0"/>
              </a:spcAft>
              <a:buClr>
                <a:srgbClr val="000000"/>
              </a:buClr>
              <a:buSzPts val="1400"/>
              <a:buFont typeface="Arial"/>
              <a:buNone/>
              <a:defRPr sz="1400" b="0" i="0" u="none" strike="noStrike" cap="none">
                <a:solidFill>
                  <a:schemeClr val="dk1"/>
                </a:solidFill>
                <a:latin typeface="Calibri"/>
                <a:ea typeface="Calibri"/>
                <a:cs typeface="Calibri"/>
                <a:sym typeface="Calibri"/>
              </a:defRPr>
            </a:lvl7pPr>
            <a:lvl8pPr marL="3657600" marR="0" lvl="7" indent="-228600" algn="l" rtl="0">
              <a:lnSpc>
                <a:spcPct val="100000"/>
              </a:lnSpc>
              <a:spcBef>
                <a:spcPts val="0"/>
              </a:spcBef>
              <a:spcAft>
                <a:spcPts val="0"/>
              </a:spcAft>
              <a:buClr>
                <a:srgbClr val="000000"/>
              </a:buClr>
              <a:buSzPts val="1400"/>
              <a:buFont typeface="Arial"/>
              <a:buNone/>
              <a:defRPr sz="1400" b="0" i="0" u="none" strike="noStrike" cap="none">
                <a:solidFill>
                  <a:schemeClr val="dk1"/>
                </a:solidFill>
                <a:latin typeface="Calibri"/>
                <a:ea typeface="Calibri"/>
                <a:cs typeface="Calibri"/>
                <a:sym typeface="Calibri"/>
              </a:defRPr>
            </a:lvl8pPr>
            <a:lvl9pPr marL="4114800" marR="0" lvl="8" indent="-228600" algn="l" rtl="0">
              <a:lnSpc>
                <a:spcPct val="100000"/>
              </a:lnSpc>
              <a:spcBef>
                <a:spcPts val="0"/>
              </a:spcBef>
              <a:spcAft>
                <a:spcPts val="0"/>
              </a:spcAft>
              <a:buClr>
                <a:srgbClr val="000000"/>
              </a:buClr>
              <a:buSzPts val="1400"/>
              <a:buFont typeface="Arial"/>
              <a:buNone/>
              <a:defRPr sz="14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8685213"/>
            <a:ext cx="2971800" cy="458787"/>
          </a:xfrm>
          <a:prstGeom prst="rect">
            <a:avLst/>
          </a:prstGeom>
          <a:noFill/>
          <a:ln>
            <a:noFill/>
          </a:ln>
        </p:spPr>
        <p:txBody>
          <a:bodyPr spcFirstLastPara="1" wrap="square" lIns="91425" tIns="45700" rIns="91425" bIns="45700" anchor="b"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22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22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22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22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22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22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22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2200" b="0" i="0" u="none" strike="noStrike" cap="none">
                <a:solidFill>
                  <a:schemeClr val="dk1"/>
                </a:solidFill>
                <a:latin typeface="Calibri"/>
                <a:ea typeface="Calibri"/>
                <a:cs typeface="Calibri"/>
                <a:sym typeface="Calibri"/>
              </a:defRPr>
            </a:lvl9pPr>
          </a:lstStyle>
          <a:p>
            <a:endParaRPr/>
          </a:p>
        </p:txBody>
      </p:sp>
      <p:sp>
        <p:nvSpPr>
          <p:cNvPr id="8" name="Google Shape;8;n"/>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n-IN" sz="1200" b="0" i="0" u="none" strike="noStrike" cap="none">
                <a:solidFill>
                  <a:schemeClr val="dk1"/>
                </a:solidFill>
                <a:latin typeface="Calibri"/>
                <a:ea typeface="Calibri"/>
                <a:cs typeface="Calibri"/>
                <a:sym typeface="Calibri"/>
              </a:rPr>
              <a:t>‹#›</a:t>
            </a:fld>
            <a:endParaRPr sz="1200" b="0" i="0" u="none" strike="noStrike" cap="none">
              <a:solidFill>
                <a:schemeClr val="dk1"/>
              </a:solidFill>
              <a:latin typeface="Calibri"/>
              <a:ea typeface="Calibri"/>
              <a:cs typeface="Calibri"/>
              <a:sym typeface="Calibri"/>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2"/>
        <p:cNvGrpSpPr/>
        <p:nvPr/>
      </p:nvGrpSpPr>
      <p:grpSpPr>
        <a:xfrm>
          <a:off x="0" y="0"/>
          <a:ext cx="0" cy="0"/>
          <a:chOff x="0" y="0"/>
          <a:chExt cx="0" cy="0"/>
        </a:xfrm>
      </p:grpSpPr>
      <p:sp>
        <p:nvSpPr>
          <p:cNvPr id="93" name="Google Shape;93;p1:notes"/>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Clr>
                <a:schemeClr val="dk1"/>
              </a:buClr>
              <a:buSzPts val="1400"/>
              <a:buFont typeface="Calibri"/>
              <a:buNone/>
            </a:pPr>
            <a:endParaRPr/>
          </a:p>
        </p:txBody>
      </p:sp>
      <p:sp>
        <p:nvSpPr>
          <p:cNvPr id="94" name="Google Shape;94;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5"/>
        <p:cNvGrpSpPr/>
        <p:nvPr/>
      </p:nvGrpSpPr>
      <p:grpSpPr>
        <a:xfrm>
          <a:off x="0" y="0"/>
          <a:ext cx="0" cy="0"/>
          <a:chOff x="0" y="0"/>
          <a:chExt cx="0" cy="0"/>
        </a:xfrm>
      </p:grpSpPr>
      <p:sp>
        <p:nvSpPr>
          <p:cNvPr id="166" name="Google Shape;166;p10: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167" name="Google Shape;167;p10: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3"/>
        <p:cNvGrpSpPr/>
        <p:nvPr/>
      </p:nvGrpSpPr>
      <p:grpSpPr>
        <a:xfrm>
          <a:off x="0" y="0"/>
          <a:ext cx="0" cy="0"/>
          <a:chOff x="0" y="0"/>
          <a:chExt cx="0" cy="0"/>
        </a:xfrm>
      </p:grpSpPr>
      <p:sp>
        <p:nvSpPr>
          <p:cNvPr id="174" name="Google Shape;174;p11: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175" name="Google Shape;175;p1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0"/>
        <p:cNvGrpSpPr/>
        <p:nvPr/>
      </p:nvGrpSpPr>
      <p:grpSpPr>
        <a:xfrm>
          <a:off x="0" y="0"/>
          <a:ext cx="0" cy="0"/>
          <a:chOff x="0" y="0"/>
          <a:chExt cx="0" cy="0"/>
        </a:xfrm>
      </p:grpSpPr>
      <p:sp>
        <p:nvSpPr>
          <p:cNvPr id="181" name="Google Shape;181;p12: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182" name="Google Shape;182;p12: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7"/>
        <p:cNvGrpSpPr/>
        <p:nvPr/>
      </p:nvGrpSpPr>
      <p:grpSpPr>
        <a:xfrm>
          <a:off x="0" y="0"/>
          <a:ext cx="0" cy="0"/>
          <a:chOff x="0" y="0"/>
          <a:chExt cx="0" cy="0"/>
        </a:xfrm>
      </p:grpSpPr>
      <p:sp>
        <p:nvSpPr>
          <p:cNvPr id="188" name="Google Shape;188;p13: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189" name="Google Shape;189;p13: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4"/>
        <p:cNvGrpSpPr/>
        <p:nvPr/>
      </p:nvGrpSpPr>
      <p:grpSpPr>
        <a:xfrm>
          <a:off x="0" y="0"/>
          <a:ext cx="0" cy="0"/>
          <a:chOff x="0" y="0"/>
          <a:chExt cx="0" cy="0"/>
        </a:xfrm>
      </p:grpSpPr>
      <p:sp>
        <p:nvSpPr>
          <p:cNvPr id="195" name="Google Shape;195;p14: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196" name="Google Shape;196;p14: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1"/>
        <p:cNvGrpSpPr/>
        <p:nvPr/>
      </p:nvGrpSpPr>
      <p:grpSpPr>
        <a:xfrm>
          <a:off x="0" y="0"/>
          <a:ext cx="0" cy="0"/>
          <a:chOff x="0" y="0"/>
          <a:chExt cx="0" cy="0"/>
        </a:xfrm>
      </p:grpSpPr>
      <p:sp>
        <p:nvSpPr>
          <p:cNvPr id="202" name="Google Shape;202;p15: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203" name="Google Shape;203;p15: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8"/>
        <p:cNvGrpSpPr/>
        <p:nvPr/>
      </p:nvGrpSpPr>
      <p:grpSpPr>
        <a:xfrm>
          <a:off x="0" y="0"/>
          <a:ext cx="0" cy="0"/>
          <a:chOff x="0" y="0"/>
          <a:chExt cx="0" cy="0"/>
        </a:xfrm>
      </p:grpSpPr>
      <p:sp>
        <p:nvSpPr>
          <p:cNvPr id="209" name="Google Shape;209;p16: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210" name="Google Shape;210;p16: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5"/>
        <p:cNvGrpSpPr/>
        <p:nvPr/>
      </p:nvGrpSpPr>
      <p:grpSpPr>
        <a:xfrm>
          <a:off x="0" y="0"/>
          <a:ext cx="0" cy="0"/>
          <a:chOff x="0" y="0"/>
          <a:chExt cx="0" cy="0"/>
        </a:xfrm>
      </p:grpSpPr>
      <p:sp>
        <p:nvSpPr>
          <p:cNvPr id="216" name="Google Shape;216;p17: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217" name="Google Shape;217;p17: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2"/>
        <p:cNvGrpSpPr/>
        <p:nvPr/>
      </p:nvGrpSpPr>
      <p:grpSpPr>
        <a:xfrm>
          <a:off x="0" y="0"/>
          <a:ext cx="0" cy="0"/>
          <a:chOff x="0" y="0"/>
          <a:chExt cx="0" cy="0"/>
        </a:xfrm>
      </p:grpSpPr>
      <p:sp>
        <p:nvSpPr>
          <p:cNvPr id="223" name="Google Shape;223;p18: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224" name="Google Shape;224;p18: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9"/>
        <p:cNvGrpSpPr/>
        <p:nvPr/>
      </p:nvGrpSpPr>
      <p:grpSpPr>
        <a:xfrm>
          <a:off x="0" y="0"/>
          <a:ext cx="0" cy="0"/>
          <a:chOff x="0" y="0"/>
          <a:chExt cx="0" cy="0"/>
        </a:xfrm>
      </p:grpSpPr>
      <p:sp>
        <p:nvSpPr>
          <p:cNvPr id="230" name="Google Shape;230;p19: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231" name="Google Shape;231;p19: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6"/>
        <p:cNvGrpSpPr/>
        <p:nvPr/>
      </p:nvGrpSpPr>
      <p:grpSpPr>
        <a:xfrm>
          <a:off x="0" y="0"/>
          <a:ext cx="0" cy="0"/>
          <a:chOff x="0" y="0"/>
          <a:chExt cx="0" cy="0"/>
        </a:xfrm>
      </p:grpSpPr>
      <p:sp>
        <p:nvSpPr>
          <p:cNvPr id="107" name="Google Shape;107;p2: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108" name="Google Shape;108;p2: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6"/>
        <p:cNvGrpSpPr/>
        <p:nvPr/>
      </p:nvGrpSpPr>
      <p:grpSpPr>
        <a:xfrm>
          <a:off x="0" y="0"/>
          <a:ext cx="0" cy="0"/>
          <a:chOff x="0" y="0"/>
          <a:chExt cx="0" cy="0"/>
        </a:xfrm>
      </p:grpSpPr>
      <p:sp>
        <p:nvSpPr>
          <p:cNvPr id="237" name="Google Shape;237;p20: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238" name="Google Shape;238;p20: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3"/>
        <p:cNvGrpSpPr/>
        <p:nvPr/>
      </p:nvGrpSpPr>
      <p:grpSpPr>
        <a:xfrm>
          <a:off x="0" y="0"/>
          <a:ext cx="0" cy="0"/>
          <a:chOff x="0" y="0"/>
          <a:chExt cx="0" cy="0"/>
        </a:xfrm>
      </p:grpSpPr>
      <p:sp>
        <p:nvSpPr>
          <p:cNvPr id="244" name="Google Shape;244;p21: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245" name="Google Shape;245;p2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1"/>
        <p:cNvGrpSpPr/>
        <p:nvPr/>
      </p:nvGrpSpPr>
      <p:grpSpPr>
        <a:xfrm>
          <a:off x="0" y="0"/>
          <a:ext cx="0" cy="0"/>
          <a:chOff x="0" y="0"/>
          <a:chExt cx="0" cy="0"/>
        </a:xfrm>
      </p:grpSpPr>
      <p:sp>
        <p:nvSpPr>
          <p:cNvPr id="252" name="Google Shape;252;p22: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253" name="Google Shape;253;p22: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8"/>
        <p:cNvGrpSpPr/>
        <p:nvPr/>
      </p:nvGrpSpPr>
      <p:grpSpPr>
        <a:xfrm>
          <a:off x="0" y="0"/>
          <a:ext cx="0" cy="0"/>
          <a:chOff x="0" y="0"/>
          <a:chExt cx="0" cy="0"/>
        </a:xfrm>
      </p:grpSpPr>
      <p:sp>
        <p:nvSpPr>
          <p:cNvPr id="259" name="Google Shape;259;p23: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260" name="Google Shape;260;p23: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5"/>
        <p:cNvGrpSpPr/>
        <p:nvPr/>
      </p:nvGrpSpPr>
      <p:grpSpPr>
        <a:xfrm>
          <a:off x="0" y="0"/>
          <a:ext cx="0" cy="0"/>
          <a:chOff x="0" y="0"/>
          <a:chExt cx="0" cy="0"/>
        </a:xfrm>
      </p:grpSpPr>
      <p:sp>
        <p:nvSpPr>
          <p:cNvPr id="266" name="Google Shape;266;p24: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267" name="Google Shape;267;p24: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2"/>
        <p:cNvGrpSpPr/>
        <p:nvPr/>
      </p:nvGrpSpPr>
      <p:grpSpPr>
        <a:xfrm>
          <a:off x="0" y="0"/>
          <a:ext cx="0" cy="0"/>
          <a:chOff x="0" y="0"/>
          <a:chExt cx="0" cy="0"/>
        </a:xfrm>
      </p:grpSpPr>
      <p:sp>
        <p:nvSpPr>
          <p:cNvPr id="273" name="Google Shape;273;p25: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274" name="Google Shape;274;p25: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9"/>
        <p:cNvGrpSpPr/>
        <p:nvPr/>
      </p:nvGrpSpPr>
      <p:grpSpPr>
        <a:xfrm>
          <a:off x="0" y="0"/>
          <a:ext cx="0" cy="0"/>
          <a:chOff x="0" y="0"/>
          <a:chExt cx="0" cy="0"/>
        </a:xfrm>
      </p:grpSpPr>
      <p:sp>
        <p:nvSpPr>
          <p:cNvPr id="280" name="Google Shape;280;p26: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281" name="Google Shape;281;p26: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86"/>
        <p:cNvGrpSpPr/>
        <p:nvPr/>
      </p:nvGrpSpPr>
      <p:grpSpPr>
        <a:xfrm>
          <a:off x="0" y="0"/>
          <a:ext cx="0" cy="0"/>
          <a:chOff x="0" y="0"/>
          <a:chExt cx="0" cy="0"/>
        </a:xfrm>
      </p:grpSpPr>
      <p:sp>
        <p:nvSpPr>
          <p:cNvPr id="287" name="Google Shape;287;p27: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288" name="Google Shape;288;p27: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93"/>
        <p:cNvGrpSpPr/>
        <p:nvPr/>
      </p:nvGrpSpPr>
      <p:grpSpPr>
        <a:xfrm>
          <a:off x="0" y="0"/>
          <a:ext cx="0" cy="0"/>
          <a:chOff x="0" y="0"/>
          <a:chExt cx="0" cy="0"/>
        </a:xfrm>
      </p:grpSpPr>
      <p:sp>
        <p:nvSpPr>
          <p:cNvPr id="294" name="Google Shape;294;p28: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295" name="Google Shape;295;p28: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00"/>
        <p:cNvGrpSpPr/>
        <p:nvPr/>
      </p:nvGrpSpPr>
      <p:grpSpPr>
        <a:xfrm>
          <a:off x="0" y="0"/>
          <a:ext cx="0" cy="0"/>
          <a:chOff x="0" y="0"/>
          <a:chExt cx="0" cy="0"/>
        </a:xfrm>
      </p:grpSpPr>
      <p:sp>
        <p:nvSpPr>
          <p:cNvPr id="301" name="Google Shape;301;p29: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302" name="Google Shape;302;p29: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4"/>
        <p:cNvGrpSpPr/>
        <p:nvPr/>
      </p:nvGrpSpPr>
      <p:grpSpPr>
        <a:xfrm>
          <a:off x="0" y="0"/>
          <a:ext cx="0" cy="0"/>
          <a:chOff x="0" y="0"/>
          <a:chExt cx="0" cy="0"/>
        </a:xfrm>
      </p:grpSpPr>
      <p:sp>
        <p:nvSpPr>
          <p:cNvPr id="115" name="Google Shape;115;p3: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116" name="Google Shape;116;p3: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07"/>
        <p:cNvGrpSpPr/>
        <p:nvPr/>
      </p:nvGrpSpPr>
      <p:grpSpPr>
        <a:xfrm>
          <a:off x="0" y="0"/>
          <a:ext cx="0" cy="0"/>
          <a:chOff x="0" y="0"/>
          <a:chExt cx="0" cy="0"/>
        </a:xfrm>
      </p:grpSpPr>
      <p:sp>
        <p:nvSpPr>
          <p:cNvPr id="308" name="Google Shape;308;p30: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309" name="Google Shape;309;p30: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14"/>
        <p:cNvGrpSpPr/>
        <p:nvPr/>
      </p:nvGrpSpPr>
      <p:grpSpPr>
        <a:xfrm>
          <a:off x="0" y="0"/>
          <a:ext cx="0" cy="0"/>
          <a:chOff x="0" y="0"/>
          <a:chExt cx="0" cy="0"/>
        </a:xfrm>
      </p:grpSpPr>
      <p:sp>
        <p:nvSpPr>
          <p:cNvPr id="315" name="Google Shape;315;p31: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316" name="Google Shape;316;p3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21"/>
        <p:cNvGrpSpPr/>
        <p:nvPr/>
      </p:nvGrpSpPr>
      <p:grpSpPr>
        <a:xfrm>
          <a:off x="0" y="0"/>
          <a:ext cx="0" cy="0"/>
          <a:chOff x="0" y="0"/>
          <a:chExt cx="0" cy="0"/>
        </a:xfrm>
      </p:grpSpPr>
      <p:sp>
        <p:nvSpPr>
          <p:cNvPr id="322" name="Google Shape;322;p32: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323" name="Google Shape;323;p32: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27"/>
        <p:cNvGrpSpPr/>
        <p:nvPr/>
      </p:nvGrpSpPr>
      <p:grpSpPr>
        <a:xfrm>
          <a:off x="0" y="0"/>
          <a:ext cx="0" cy="0"/>
          <a:chOff x="0" y="0"/>
          <a:chExt cx="0" cy="0"/>
        </a:xfrm>
      </p:grpSpPr>
      <p:sp>
        <p:nvSpPr>
          <p:cNvPr id="328" name="Google Shape;328;p33: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329" name="Google Shape;329;p33: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38"/>
        <p:cNvGrpSpPr/>
        <p:nvPr/>
      </p:nvGrpSpPr>
      <p:grpSpPr>
        <a:xfrm>
          <a:off x="0" y="0"/>
          <a:ext cx="0" cy="0"/>
          <a:chOff x="0" y="0"/>
          <a:chExt cx="0" cy="0"/>
        </a:xfrm>
      </p:grpSpPr>
      <p:sp>
        <p:nvSpPr>
          <p:cNvPr id="339" name="Google Shape;339;p34: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340" name="Google Shape;340;p34: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2"/>
        <p:cNvGrpSpPr/>
        <p:nvPr/>
      </p:nvGrpSpPr>
      <p:grpSpPr>
        <a:xfrm>
          <a:off x="0" y="0"/>
          <a:ext cx="0" cy="0"/>
          <a:chOff x="0" y="0"/>
          <a:chExt cx="0" cy="0"/>
        </a:xfrm>
      </p:grpSpPr>
      <p:sp>
        <p:nvSpPr>
          <p:cNvPr id="123" name="Google Shape;123;p4: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124" name="Google Shape;124;p4: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9"/>
        <p:cNvGrpSpPr/>
        <p:nvPr/>
      </p:nvGrpSpPr>
      <p:grpSpPr>
        <a:xfrm>
          <a:off x="0" y="0"/>
          <a:ext cx="0" cy="0"/>
          <a:chOff x="0" y="0"/>
          <a:chExt cx="0" cy="0"/>
        </a:xfrm>
      </p:grpSpPr>
      <p:sp>
        <p:nvSpPr>
          <p:cNvPr id="130" name="Google Shape;130;p5: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131" name="Google Shape;131;p5: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6"/>
        <p:cNvGrpSpPr/>
        <p:nvPr/>
      </p:nvGrpSpPr>
      <p:grpSpPr>
        <a:xfrm>
          <a:off x="0" y="0"/>
          <a:ext cx="0" cy="0"/>
          <a:chOff x="0" y="0"/>
          <a:chExt cx="0" cy="0"/>
        </a:xfrm>
      </p:grpSpPr>
      <p:sp>
        <p:nvSpPr>
          <p:cNvPr id="137" name="Google Shape;137;p6: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138" name="Google Shape;138;p6: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3"/>
        <p:cNvGrpSpPr/>
        <p:nvPr/>
      </p:nvGrpSpPr>
      <p:grpSpPr>
        <a:xfrm>
          <a:off x="0" y="0"/>
          <a:ext cx="0" cy="0"/>
          <a:chOff x="0" y="0"/>
          <a:chExt cx="0" cy="0"/>
        </a:xfrm>
      </p:grpSpPr>
      <p:sp>
        <p:nvSpPr>
          <p:cNvPr id="144" name="Google Shape;144;p7: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145" name="Google Shape;145;p7: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1"/>
        <p:cNvGrpSpPr/>
        <p:nvPr/>
      </p:nvGrpSpPr>
      <p:grpSpPr>
        <a:xfrm>
          <a:off x="0" y="0"/>
          <a:ext cx="0" cy="0"/>
          <a:chOff x="0" y="0"/>
          <a:chExt cx="0" cy="0"/>
        </a:xfrm>
      </p:grpSpPr>
      <p:sp>
        <p:nvSpPr>
          <p:cNvPr id="152" name="Google Shape;152;p8: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153" name="Google Shape;153;p8: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8"/>
        <p:cNvGrpSpPr/>
        <p:nvPr/>
      </p:nvGrpSpPr>
      <p:grpSpPr>
        <a:xfrm>
          <a:off x="0" y="0"/>
          <a:ext cx="0" cy="0"/>
          <a:chOff x="0" y="0"/>
          <a:chExt cx="0" cy="0"/>
        </a:xfrm>
      </p:grpSpPr>
      <p:sp>
        <p:nvSpPr>
          <p:cNvPr id="159" name="Google Shape;159;p9: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160" name="Google Shape;160;p9: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Default 01" type="tx">
  <p:cSld name="TITLE_AND_BODY">
    <p:bg>
      <p:bgPr>
        <a:solidFill>
          <a:srgbClr val="FFFFFF"/>
        </a:solidFill>
        <a:effectLst/>
      </p:bgPr>
    </p:bg>
    <p:spTree>
      <p:nvGrpSpPr>
        <p:cNvPr id="1" name="Shape 16"/>
        <p:cNvGrpSpPr/>
        <p:nvPr/>
      </p:nvGrpSpPr>
      <p:grpSpPr>
        <a:xfrm>
          <a:off x="0" y="0"/>
          <a:ext cx="0" cy="0"/>
          <a:chOff x="0" y="0"/>
          <a:chExt cx="0" cy="0"/>
        </a:xfrm>
      </p:grpSpPr>
      <p:sp>
        <p:nvSpPr>
          <p:cNvPr id="17" name="Google Shape;17;p2"/>
          <p:cNvSpPr txBox="1"/>
          <p:nvPr/>
        </p:nvSpPr>
        <p:spPr>
          <a:xfrm>
            <a:off x="361435" y="7726103"/>
            <a:ext cx="2785535" cy="316416"/>
          </a:xfrm>
          <a:prstGeom prst="rect">
            <a:avLst/>
          </a:prstGeom>
          <a:noFill/>
          <a:ln>
            <a:noFill/>
          </a:ln>
        </p:spPr>
        <p:txBody>
          <a:bodyPr spcFirstLastPara="1" wrap="square" lIns="46950" tIns="46950" rIns="46950" bIns="46950" anchor="t" anchorCtr="0">
            <a:spAutoFit/>
          </a:bodyPr>
          <a:lstStyle/>
          <a:p>
            <a:pPr marL="0" marR="0" lvl="0" indent="0" algn="ctr" rtl="0">
              <a:lnSpc>
                <a:spcPct val="100000"/>
              </a:lnSpc>
              <a:spcBef>
                <a:spcPts val="0"/>
              </a:spcBef>
              <a:spcAft>
                <a:spcPts val="0"/>
              </a:spcAft>
              <a:buClr>
                <a:srgbClr val="535353"/>
              </a:buClr>
              <a:buSzPts val="1440"/>
              <a:buFont typeface="Open Sans SemiBold"/>
              <a:buNone/>
            </a:pPr>
            <a:r>
              <a:rPr lang="en-IN" sz="1440" b="0" i="0" u="none" strike="noStrike" cap="none">
                <a:solidFill>
                  <a:srgbClr val="535353"/>
                </a:solidFill>
                <a:latin typeface="Open Sans SemiBold"/>
                <a:ea typeface="Open Sans SemiBold"/>
                <a:cs typeface="Open Sans SemiBold"/>
                <a:sym typeface="Open Sans SemiBold"/>
              </a:rPr>
              <a:t>PEER | CSSR | INDIA</a:t>
            </a:r>
            <a:endParaRPr sz="2640" b="0" i="0" u="none" strike="noStrike" cap="none">
              <a:solidFill>
                <a:schemeClr val="dk1"/>
              </a:solidFill>
              <a:latin typeface="Calibri"/>
              <a:ea typeface="Calibri"/>
              <a:cs typeface="Calibri"/>
              <a:sym typeface="Calibri"/>
            </a:endParaRPr>
          </a:p>
        </p:txBody>
      </p:sp>
      <p:sp>
        <p:nvSpPr>
          <p:cNvPr id="18" name="Google Shape;18;p2"/>
          <p:cNvSpPr/>
          <p:nvPr/>
        </p:nvSpPr>
        <p:spPr>
          <a:xfrm>
            <a:off x="609601" y="8107680"/>
            <a:ext cx="2289203" cy="121920"/>
          </a:xfrm>
          <a:prstGeom prst="rect">
            <a:avLst/>
          </a:prstGeom>
          <a:solidFill>
            <a:srgbClr val="C00000"/>
          </a:solidFill>
          <a:ln>
            <a:noFill/>
          </a:ln>
        </p:spPr>
        <p:txBody>
          <a:bodyPr spcFirstLastPara="1" wrap="square" lIns="46950" tIns="46950" rIns="46950" bIns="46950" anchor="t" anchorCtr="0">
            <a:noAutofit/>
          </a:bodyPr>
          <a:lstStyle/>
          <a:p>
            <a:pPr marL="0" marR="0" lvl="0" indent="0" algn="l" rtl="0">
              <a:lnSpc>
                <a:spcPct val="100000"/>
              </a:lnSpc>
              <a:spcBef>
                <a:spcPts val="0"/>
              </a:spcBef>
              <a:spcAft>
                <a:spcPts val="0"/>
              </a:spcAft>
              <a:buClr>
                <a:schemeClr val="dk1"/>
              </a:buClr>
              <a:buSzPts val="1080"/>
              <a:buFont typeface="Calibri"/>
              <a:buNone/>
            </a:pPr>
            <a:endParaRPr sz="1080" b="0" i="0" u="none" strike="noStrike" cap="none">
              <a:solidFill>
                <a:schemeClr val="dk1"/>
              </a:solidFill>
              <a:latin typeface="Calibri"/>
              <a:ea typeface="Calibri"/>
              <a:cs typeface="Calibri"/>
              <a:sym typeface="Calibri"/>
            </a:endParaRPr>
          </a:p>
        </p:txBody>
      </p:sp>
      <p:sp>
        <p:nvSpPr>
          <p:cNvPr id="19" name="Google Shape;19;p2"/>
          <p:cNvSpPr txBox="1"/>
          <p:nvPr/>
        </p:nvSpPr>
        <p:spPr>
          <a:xfrm>
            <a:off x="12909082" y="7688003"/>
            <a:ext cx="836599" cy="371816"/>
          </a:xfrm>
          <a:prstGeom prst="rect">
            <a:avLst/>
          </a:prstGeom>
          <a:noFill/>
          <a:ln>
            <a:noFill/>
          </a:ln>
        </p:spPr>
        <p:txBody>
          <a:bodyPr spcFirstLastPara="1" wrap="square" lIns="46950" tIns="46950" rIns="46950" bIns="46950" anchor="t" anchorCtr="0">
            <a:spAutoFit/>
          </a:bodyPr>
          <a:lstStyle/>
          <a:p>
            <a:pPr marL="0" marR="0" lvl="0" indent="0" algn="ctr" rtl="0">
              <a:lnSpc>
                <a:spcPct val="100000"/>
              </a:lnSpc>
              <a:spcBef>
                <a:spcPts val="0"/>
              </a:spcBef>
              <a:spcAft>
                <a:spcPts val="0"/>
              </a:spcAft>
              <a:buClr>
                <a:srgbClr val="535353"/>
              </a:buClr>
              <a:buSzPts val="1800"/>
              <a:buFont typeface="Open Sans"/>
              <a:buNone/>
            </a:pPr>
            <a:r>
              <a:rPr lang="en-IN" sz="1800" b="1" i="0" u="none" strike="noStrike" cap="none">
                <a:solidFill>
                  <a:srgbClr val="535353"/>
                </a:solidFill>
                <a:latin typeface="Open Sans"/>
                <a:ea typeface="Open Sans"/>
                <a:cs typeface="Open Sans"/>
                <a:sym typeface="Open Sans"/>
              </a:rPr>
              <a:t>PPT 2 -</a:t>
            </a:r>
            <a:endParaRPr sz="2640" b="0" i="0" u="none" strike="noStrike" cap="none">
              <a:solidFill>
                <a:schemeClr val="dk1"/>
              </a:solidFill>
              <a:latin typeface="Calibri"/>
              <a:ea typeface="Calibri"/>
              <a:cs typeface="Calibri"/>
              <a:sym typeface="Calibri"/>
            </a:endParaRPr>
          </a:p>
        </p:txBody>
      </p:sp>
      <p:sp>
        <p:nvSpPr>
          <p:cNvPr id="20" name="Google Shape;20;p2"/>
          <p:cNvSpPr/>
          <p:nvPr/>
        </p:nvSpPr>
        <p:spPr>
          <a:xfrm>
            <a:off x="12923520" y="8107680"/>
            <a:ext cx="1127760" cy="121920"/>
          </a:xfrm>
          <a:prstGeom prst="rect">
            <a:avLst/>
          </a:prstGeom>
          <a:solidFill>
            <a:srgbClr val="C00000"/>
          </a:solidFill>
          <a:ln>
            <a:noFill/>
          </a:ln>
        </p:spPr>
        <p:txBody>
          <a:bodyPr spcFirstLastPara="1" wrap="square" lIns="46950" tIns="46950" rIns="46950" bIns="46950" anchor="t" anchorCtr="0">
            <a:noAutofit/>
          </a:bodyPr>
          <a:lstStyle/>
          <a:p>
            <a:pPr marL="0" marR="0" lvl="0" indent="0" algn="l" rtl="0">
              <a:lnSpc>
                <a:spcPct val="100000"/>
              </a:lnSpc>
              <a:spcBef>
                <a:spcPts val="0"/>
              </a:spcBef>
              <a:spcAft>
                <a:spcPts val="0"/>
              </a:spcAft>
              <a:buClr>
                <a:schemeClr val="dk1"/>
              </a:buClr>
              <a:buSzPts val="1080"/>
              <a:buFont typeface="Calibri"/>
              <a:buNone/>
            </a:pPr>
            <a:endParaRPr sz="1080" b="0" i="0" u="none" strike="noStrike" cap="none">
              <a:solidFill>
                <a:schemeClr val="dk1"/>
              </a:solidFill>
              <a:latin typeface="Calibri"/>
              <a:ea typeface="Calibri"/>
              <a:cs typeface="Calibri"/>
              <a:sym typeface="Calibri"/>
            </a:endParaRPr>
          </a:p>
        </p:txBody>
      </p:sp>
      <p:sp>
        <p:nvSpPr>
          <p:cNvPr id="21" name="Google Shape;21;p2"/>
          <p:cNvSpPr txBox="1">
            <a:spLocks noGrp="1"/>
          </p:cNvSpPr>
          <p:nvPr>
            <p:ph type="sldNum" idx="12"/>
          </p:nvPr>
        </p:nvSpPr>
        <p:spPr>
          <a:xfrm>
            <a:off x="13661474" y="7688003"/>
            <a:ext cx="362532" cy="406362"/>
          </a:xfrm>
          <a:prstGeom prst="rect">
            <a:avLst/>
          </a:prstGeom>
          <a:noFill/>
          <a:ln>
            <a:noFill/>
          </a:ln>
        </p:spPr>
        <p:txBody>
          <a:bodyPr spcFirstLastPara="1" wrap="square" lIns="78275" tIns="78275" rIns="78275" bIns="78275" anchor="t" anchorCtr="0">
            <a:noAutofit/>
          </a:bodyPr>
          <a:lstStyle>
            <a:lvl1pPr marL="0" marR="0" lvl="0" indent="0" algn="ctr">
              <a:lnSpc>
                <a:spcPct val="100000"/>
              </a:lnSpc>
              <a:spcBef>
                <a:spcPts val="0"/>
              </a:spcBef>
              <a:spcAft>
                <a:spcPts val="0"/>
              </a:spcAft>
              <a:buClr>
                <a:srgbClr val="535353"/>
              </a:buClr>
              <a:buSzPts val="1800"/>
              <a:buFont typeface="Open Sans"/>
              <a:buNone/>
              <a:defRPr sz="1800" b="1" i="0" u="none" strike="noStrike" cap="none">
                <a:solidFill>
                  <a:srgbClr val="535353"/>
                </a:solidFill>
                <a:latin typeface="Open Sans"/>
                <a:ea typeface="Open Sans"/>
                <a:cs typeface="Open Sans"/>
                <a:sym typeface="Open Sans"/>
              </a:defRPr>
            </a:lvl1pPr>
            <a:lvl2pPr marL="0" marR="0" lvl="1" indent="0" algn="ctr">
              <a:lnSpc>
                <a:spcPct val="100000"/>
              </a:lnSpc>
              <a:spcBef>
                <a:spcPts val="0"/>
              </a:spcBef>
              <a:spcAft>
                <a:spcPts val="0"/>
              </a:spcAft>
              <a:buClr>
                <a:srgbClr val="535353"/>
              </a:buClr>
              <a:buSzPts val="1800"/>
              <a:buFont typeface="Open Sans"/>
              <a:buNone/>
              <a:defRPr sz="1800" b="1" i="0" u="none" strike="noStrike" cap="none">
                <a:solidFill>
                  <a:srgbClr val="535353"/>
                </a:solidFill>
                <a:latin typeface="Open Sans"/>
                <a:ea typeface="Open Sans"/>
                <a:cs typeface="Open Sans"/>
                <a:sym typeface="Open Sans"/>
              </a:defRPr>
            </a:lvl2pPr>
            <a:lvl3pPr marL="0" marR="0" lvl="2" indent="0" algn="ctr">
              <a:lnSpc>
                <a:spcPct val="100000"/>
              </a:lnSpc>
              <a:spcBef>
                <a:spcPts val="0"/>
              </a:spcBef>
              <a:spcAft>
                <a:spcPts val="0"/>
              </a:spcAft>
              <a:buClr>
                <a:srgbClr val="535353"/>
              </a:buClr>
              <a:buSzPts val="1800"/>
              <a:buFont typeface="Open Sans"/>
              <a:buNone/>
              <a:defRPr sz="1800" b="1" i="0" u="none" strike="noStrike" cap="none">
                <a:solidFill>
                  <a:srgbClr val="535353"/>
                </a:solidFill>
                <a:latin typeface="Open Sans"/>
                <a:ea typeface="Open Sans"/>
                <a:cs typeface="Open Sans"/>
                <a:sym typeface="Open Sans"/>
              </a:defRPr>
            </a:lvl3pPr>
            <a:lvl4pPr marL="0" marR="0" lvl="3" indent="0" algn="ctr">
              <a:lnSpc>
                <a:spcPct val="100000"/>
              </a:lnSpc>
              <a:spcBef>
                <a:spcPts val="0"/>
              </a:spcBef>
              <a:spcAft>
                <a:spcPts val="0"/>
              </a:spcAft>
              <a:buClr>
                <a:srgbClr val="535353"/>
              </a:buClr>
              <a:buSzPts val="1800"/>
              <a:buFont typeface="Open Sans"/>
              <a:buNone/>
              <a:defRPr sz="1800" b="1" i="0" u="none" strike="noStrike" cap="none">
                <a:solidFill>
                  <a:srgbClr val="535353"/>
                </a:solidFill>
                <a:latin typeface="Open Sans"/>
                <a:ea typeface="Open Sans"/>
                <a:cs typeface="Open Sans"/>
                <a:sym typeface="Open Sans"/>
              </a:defRPr>
            </a:lvl4pPr>
            <a:lvl5pPr marL="0" marR="0" lvl="4" indent="0" algn="ctr">
              <a:lnSpc>
                <a:spcPct val="100000"/>
              </a:lnSpc>
              <a:spcBef>
                <a:spcPts val="0"/>
              </a:spcBef>
              <a:spcAft>
                <a:spcPts val="0"/>
              </a:spcAft>
              <a:buClr>
                <a:srgbClr val="535353"/>
              </a:buClr>
              <a:buSzPts val="1800"/>
              <a:buFont typeface="Open Sans"/>
              <a:buNone/>
              <a:defRPr sz="1800" b="1" i="0" u="none" strike="noStrike" cap="none">
                <a:solidFill>
                  <a:srgbClr val="535353"/>
                </a:solidFill>
                <a:latin typeface="Open Sans"/>
                <a:ea typeface="Open Sans"/>
                <a:cs typeface="Open Sans"/>
                <a:sym typeface="Open Sans"/>
              </a:defRPr>
            </a:lvl5pPr>
            <a:lvl6pPr marL="0" marR="0" lvl="5" indent="0" algn="ctr">
              <a:lnSpc>
                <a:spcPct val="100000"/>
              </a:lnSpc>
              <a:spcBef>
                <a:spcPts val="0"/>
              </a:spcBef>
              <a:spcAft>
                <a:spcPts val="0"/>
              </a:spcAft>
              <a:buClr>
                <a:srgbClr val="535353"/>
              </a:buClr>
              <a:buSzPts val="1800"/>
              <a:buFont typeface="Open Sans"/>
              <a:buNone/>
              <a:defRPr sz="1800" b="1" i="0" u="none" strike="noStrike" cap="none">
                <a:solidFill>
                  <a:srgbClr val="535353"/>
                </a:solidFill>
                <a:latin typeface="Open Sans"/>
                <a:ea typeface="Open Sans"/>
                <a:cs typeface="Open Sans"/>
                <a:sym typeface="Open Sans"/>
              </a:defRPr>
            </a:lvl6pPr>
            <a:lvl7pPr marL="0" marR="0" lvl="6" indent="0" algn="ctr">
              <a:lnSpc>
                <a:spcPct val="100000"/>
              </a:lnSpc>
              <a:spcBef>
                <a:spcPts val="0"/>
              </a:spcBef>
              <a:spcAft>
                <a:spcPts val="0"/>
              </a:spcAft>
              <a:buClr>
                <a:srgbClr val="535353"/>
              </a:buClr>
              <a:buSzPts val="1800"/>
              <a:buFont typeface="Open Sans"/>
              <a:buNone/>
              <a:defRPr sz="1800" b="1" i="0" u="none" strike="noStrike" cap="none">
                <a:solidFill>
                  <a:srgbClr val="535353"/>
                </a:solidFill>
                <a:latin typeface="Open Sans"/>
                <a:ea typeface="Open Sans"/>
                <a:cs typeface="Open Sans"/>
                <a:sym typeface="Open Sans"/>
              </a:defRPr>
            </a:lvl7pPr>
            <a:lvl8pPr marL="0" marR="0" lvl="7" indent="0" algn="ctr">
              <a:lnSpc>
                <a:spcPct val="100000"/>
              </a:lnSpc>
              <a:spcBef>
                <a:spcPts val="0"/>
              </a:spcBef>
              <a:spcAft>
                <a:spcPts val="0"/>
              </a:spcAft>
              <a:buClr>
                <a:srgbClr val="535353"/>
              </a:buClr>
              <a:buSzPts val="1800"/>
              <a:buFont typeface="Open Sans"/>
              <a:buNone/>
              <a:defRPr sz="1800" b="1" i="0" u="none" strike="noStrike" cap="none">
                <a:solidFill>
                  <a:srgbClr val="535353"/>
                </a:solidFill>
                <a:latin typeface="Open Sans"/>
                <a:ea typeface="Open Sans"/>
                <a:cs typeface="Open Sans"/>
                <a:sym typeface="Open Sans"/>
              </a:defRPr>
            </a:lvl8pPr>
            <a:lvl9pPr marL="0" marR="0" lvl="8" indent="0" algn="ctr">
              <a:lnSpc>
                <a:spcPct val="100000"/>
              </a:lnSpc>
              <a:spcBef>
                <a:spcPts val="0"/>
              </a:spcBef>
              <a:spcAft>
                <a:spcPts val="0"/>
              </a:spcAft>
              <a:buClr>
                <a:srgbClr val="535353"/>
              </a:buClr>
              <a:buSzPts val="1800"/>
              <a:buFont typeface="Open Sans"/>
              <a:buNone/>
              <a:defRPr sz="1800" b="1" i="0" u="none" strike="noStrike" cap="none">
                <a:solidFill>
                  <a:srgbClr val="535353"/>
                </a:solidFill>
                <a:latin typeface="Open Sans"/>
                <a:ea typeface="Open Sans"/>
                <a:cs typeface="Open Sans"/>
                <a:sym typeface="Open Sans"/>
              </a:defRPr>
            </a:lvl9pPr>
          </a:lstStyle>
          <a:p>
            <a:pPr marL="0" lvl="0" indent="0" algn="ctr" rtl="0">
              <a:spcBef>
                <a:spcPts val="0"/>
              </a:spcBef>
              <a:spcAft>
                <a:spcPts val="0"/>
              </a:spcAft>
              <a:buNone/>
            </a:pPr>
            <a:fld id="{00000000-1234-1234-1234-123412341234}" type="slidenum">
              <a:rPr lang="en-IN"/>
              <a:t>‹#›</a:t>
            </a:fld>
            <a:endParaRPr/>
          </a:p>
        </p:txBody>
      </p:sp>
      <p:pic>
        <p:nvPicPr>
          <p:cNvPr id="22" name="Google Shape;22;p2"/>
          <p:cNvPicPr preferRelativeResize="0"/>
          <p:nvPr/>
        </p:nvPicPr>
        <p:blipFill rotWithShape="1">
          <a:blip r:embed="rId2">
            <a:alphaModFix/>
          </a:blip>
          <a:srcRect/>
          <a:stretch/>
        </p:blipFill>
        <p:spPr>
          <a:xfrm>
            <a:off x="481693" y="339635"/>
            <a:ext cx="1830433" cy="1247712"/>
          </a:xfrm>
          <a:prstGeom prst="rect">
            <a:avLst/>
          </a:prstGeom>
          <a:noFill/>
          <a:ln>
            <a:noFill/>
          </a:ln>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Picture with Caption" type="picTx">
  <p:cSld name="PICTURE_WITH_CAPTION_TEXT">
    <p:spTree>
      <p:nvGrpSpPr>
        <p:cNvPr id="1" name="Shape 73"/>
        <p:cNvGrpSpPr/>
        <p:nvPr/>
      </p:nvGrpSpPr>
      <p:grpSpPr>
        <a:xfrm>
          <a:off x="0" y="0"/>
          <a:ext cx="0" cy="0"/>
          <a:chOff x="0" y="0"/>
          <a:chExt cx="0" cy="0"/>
        </a:xfrm>
      </p:grpSpPr>
      <p:sp>
        <p:nvSpPr>
          <p:cNvPr id="74" name="Google Shape;74;p11"/>
          <p:cNvSpPr txBox="1">
            <a:spLocks noGrp="1"/>
          </p:cNvSpPr>
          <p:nvPr>
            <p:ph type="title"/>
          </p:nvPr>
        </p:nvSpPr>
        <p:spPr>
          <a:xfrm>
            <a:off x="1007746" y="548640"/>
            <a:ext cx="4718684" cy="1920240"/>
          </a:xfrm>
          <a:prstGeom prst="rect">
            <a:avLst/>
          </a:prstGeom>
          <a:noFill/>
          <a:ln>
            <a:noFill/>
          </a:ln>
        </p:spPr>
        <p:txBody>
          <a:bodyPr spcFirstLastPara="1" wrap="square" lIns="109725" tIns="54850" rIns="109725" bIns="54850" anchor="b" anchorCtr="0">
            <a:normAutofit/>
          </a:bodyPr>
          <a:lstStyle>
            <a:lvl1pPr lvl="0" algn="l">
              <a:lnSpc>
                <a:spcPct val="90000"/>
              </a:lnSpc>
              <a:spcBef>
                <a:spcPts val="0"/>
              </a:spcBef>
              <a:spcAft>
                <a:spcPts val="0"/>
              </a:spcAft>
              <a:buClr>
                <a:schemeClr val="dk1"/>
              </a:buClr>
              <a:buSzPts val="3800"/>
              <a:buFont typeface="Calibri"/>
              <a:buNone/>
              <a:defRPr sz="38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5" name="Google Shape;75;p11"/>
          <p:cNvSpPr>
            <a:spLocks noGrp="1"/>
          </p:cNvSpPr>
          <p:nvPr>
            <p:ph type="pic" idx="2"/>
          </p:nvPr>
        </p:nvSpPr>
        <p:spPr>
          <a:xfrm>
            <a:off x="6219826" y="1184911"/>
            <a:ext cx="7406640" cy="5848350"/>
          </a:xfrm>
          <a:prstGeom prst="rect">
            <a:avLst/>
          </a:prstGeom>
          <a:noFill/>
          <a:ln>
            <a:noFill/>
          </a:ln>
        </p:spPr>
      </p:sp>
      <p:sp>
        <p:nvSpPr>
          <p:cNvPr id="76" name="Google Shape;76;p11"/>
          <p:cNvSpPr txBox="1">
            <a:spLocks noGrp="1"/>
          </p:cNvSpPr>
          <p:nvPr>
            <p:ph type="body" idx="1"/>
          </p:nvPr>
        </p:nvSpPr>
        <p:spPr>
          <a:xfrm>
            <a:off x="1007746" y="2468880"/>
            <a:ext cx="4718684" cy="4573906"/>
          </a:xfrm>
          <a:prstGeom prst="rect">
            <a:avLst/>
          </a:prstGeom>
          <a:noFill/>
          <a:ln>
            <a:noFill/>
          </a:ln>
        </p:spPr>
        <p:txBody>
          <a:bodyPr spcFirstLastPara="1" wrap="square" lIns="109725" tIns="54850" rIns="109725" bIns="54850" anchor="t" anchorCtr="0">
            <a:normAutofit/>
          </a:bodyPr>
          <a:lstStyle>
            <a:lvl1pPr marL="457200" lvl="0" indent="-228600" algn="l">
              <a:lnSpc>
                <a:spcPct val="90000"/>
              </a:lnSpc>
              <a:spcBef>
                <a:spcPts val="1200"/>
              </a:spcBef>
              <a:spcAft>
                <a:spcPts val="0"/>
              </a:spcAft>
              <a:buClr>
                <a:schemeClr val="dk1"/>
              </a:buClr>
              <a:buSzPts val="1900"/>
              <a:buNone/>
              <a:defRPr sz="1900"/>
            </a:lvl1pPr>
            <a:lvl2pPr marL="914400" lvl="1" indent="-228600" algn="l">
              <a:lnSpc>
                <a:spcPct val="90000"/>
              </a:lnSpc>
              <a:spcBef>
                <a:spcPts val="600"/>
              </a:spcBef>
              <a:spcAft>
                <a:spcPts val="0"/>
              </a:spcAft>
              <a:buClr>
                <a:schemeClr val="dk1"/>
              </a:buClr>
              <a:buSzPts val="1700"/>
              <a:buNone/>
              <a:defRPr sz="1700"/>
            </a:lvl2pPr>
            <a:lvl3pPr marL="1371600" lvl="2" indent="-228600" algn="l">
              <a:lnSpc>
                <a:spcPct val="90000"/>
              </a:lnSpc>
              <a:spcBef>
                <a:spcPts val="600"/>
              </a:spcBef>
              <a:spcAft>
                <a:spcPts val="0"/>
              </a:spcAft>
              <a:buClr>
                <a:schemeClr val="dk1"/>
              </a:buClr>
              <a:buSzPts val="1400"/>
              <a:buNone/>
              <a:defRPr sz="1400"/>
            </a:lvl3pPr>
            <a:lvl4pPr marL="1828800" lvl="3" indent="-228600" algn="l">
              <a:lnSpc>
                <a:spcPct val="90000"/>
              </a:lnSpc>
              <a:spcBef>
                <a:spcPts val="600"/>
              </a:spcBef>
              <a:spcAft>
                <a:spcPts val="0"/>
              </a:spcAft>
              <a:buClr>
                <a:schemeClr val="dk1"/>
              </a:buClr>
              <a:buSzPts val="1200"/>
              <a:buNone/>
              <a:defRPr sz="1200"/>
            </a:lvl4pPr>
            <a:lvl5pPr marL="2286000" lvl="4" indent="-228600" algn="l">
              <a:lnSpc>
                <a:spcPct val="90000"/>
              </a:lnSpc>
              <a:spcBef>
                <a:spcPts val="600"/>
              </a:spcBef>
              <a:spcAft>
                <a:spcPts val="0"/>
              </a:spcAft>
              <a:buClr>
                <a:schemeClr val="dk1"/>
              </a:buClr>
              <a:buSzPts val="1200"/>
              <a:buNone/>
              <a:defRPr sz="1200"/>
            </a:lvl5pPr>
            <a:lvl6pPr marL="2743200" lvl="5" indent="-228600" algn="l">
              <a:lnSpc>
                <a:spcPct val="90000"/>
              </a:lnSpc>
              <a:spcBef>
                <a:spcPts val="600"/>
              </a:spcBef>
              <a:spcAft>
                <a:spcPts val="0"/>
              </a:spcAft>
              <a:buClr>
                <a:schemeClr val="dk1"/>
              </a:buClr>
              <a:buSzPts val="1200"/>
              <a:buNone/>
              <a:defRPr sz="1200"/>
            </a:lvl6pPr>
            <a:lvl7pPr marL="3200400" lvl="6" indent="-228600" algn="l">
              <a:lnSpc>
                <a:spcPct val="90000"/>
              </a:lnSpc>
              <a:spcBef>
                <a:spcPts val="600"/>
              </a:spcBef>
              <a:spcAft>
                <a:spcPts val="0"/>
              </a:spcAft>
              <a:buClr>
                <a:schemeClr val="dk1"/>
              </a:buClr>
              <a:buSzPts val="1200"/>
              <a:buNone/>
              <a:defRPr sz="1200"/>
            </a:lvl7pPr>
            <a:lvl8pPr marL="3657600" lvl="7" indent="-228600" algn="l">
              <a:lnSpc>
                <a:spcPct val="90000"/>
              </a:lnSpc>
              <a:spcBef>
                <a:spcPts val="600"/>
              </a:spcBef>
              <a:spcAft>
                <a:spcPts val="0"/>
              </a:spcAft>
              <a:buClr>
                <a:schemeClr val="dk1"/>
              </a:buClr>
              <a:buSzPts val="1200"/>
              <a:buNone/>
              <a:defRPr sz="1200"/>
            </a:lvl8pPr>
            <a:lvl9pPr marL="4114800" lvl="8" indent="-228600" algn="l">
              <a:lnSpc>
                <a:spcPct val="90000"/>
              </a:lnSpc>
              <a:spcBef>
                <a:spcPts val="600"/>
              </a:spcBef>
              <a:spcAft>
                <a:spcPts val="0"/>
              </a:spcAft>
              <a:buClr>
                <a:schemeClr val="dk1"/>
              </a:buClr>
              <a:buSzPts val="1200"/>
              <a:buNone/>
              <a:defRPr sz="1200"/>
            </a:lvl9pPr>
          </a:lstStyle>
          <a:p>
            <a:endParaRPr/>
          </a:p>
        </p:txBody>
      </p:sp>
      <p:sp>
        <p:nvSpPr>
          <p:cNvPr id="77" name="Google Shape;77;p11"/>
          <p:cNvSpPr txBox="1">
            <a:spLocks noGrp="1"/>
          </p:cNvSpPr>
          <p:nvPr>
            <p:ph type="dt" idx="10"/>
          </p:nvPr>
        </p:nvSpPr>
        <p:spPr>
          <a:xfrm>
            <a:off x="1005840" y="7627621"/>
            <a:ext cx="3291840" cy="438150"/>
          </a:xfrm>
          <a:prstGeom prst="rect">
            <a:avLst/>
          </a:prstGeom>
          <a:noFill/>
          <a:ln>
            <a:noFill/>
          </a:ln>
        </p:spPr>
        <p:txBody>
          <a:bodyPr spcFirstLastPara="1" wrap="square" lIns="109725" tIns="54850" rIns="109725" bIns="5485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8" name="Google Shape;78;p11"/>
          <p:cNvSpPr txBox="1">
            <a:spLocks noGrp="1"/>
          </p:cNvSpPr>
          <p:nvPr>
            <p:ph type="ftr" idx="11"/>
          </p:nvPr>
        </p:nvSpPr>
        <p:spPr>
          <a:xfrm>
            <a:off x="4846320" y="7627621"/>
            <a:ext cx="4937760" cy="438150"/>
          </a:xfrm>
          <a:prstGeom prst="rect">
            <a:avLst/>
          </a:prstGeom>
          <a:noFill/>
          <a:ln>
            <a:noFill/>
          </a:ln>
        </p:spPr>
        <p:txBody>
          <a:bodyPr spcFirstLastPara="1" wrap="square" lIns="109725" tIns="54850" rIns="109725" bIns="5485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9" name="Google Shape;79;p11"/>
          <p:cNvSpPr txBox="1">
            <a:spLocks noGrp="1"/>
          </p:cNvSpPr>
          <p:nvPr>
            <p:ph type="sldNum" idx="12"/>
          </p:nvPr>
        </p:nvSpPr>
        <p:spPr>
          <a:xfrm>
            <a:off x="10332720" y="7627621"/>
            <a:ext cx="3291840" cy="438150"/>
          </a:xfrm>
          <a:prstGeom prst="rect">
            <a:avLst/>
          </a:prstGeom>
          <a:noFill/>
          <a:ln>
            <a:noFill/>
          </a:ln>
        </p:spPr>
        <p:txBody>
          <a:bodyPr spcFirstLastPara="1" wrap="square" lIns="109725" tIns="54850" rIns="109725" bIns="54850" anchor="ctr" anchorCtr="0">
            <a:noAutofit/>
          </a:bodyPr>
          <a:lstStyle>
            <a:lvl1pPr marL="0" marR="0" lvl="0" indent="0" algn="r">
              <a:lnSpc>
                <a:spcPct val="100000"/>
              </a:lnSpc>
              <a:spcBef>
                <a:spcPts val="0"/>
              </a:spcBef>
              <a:spcAft>
                <a:spcPts val="0"/>
              </a:spcAft>
              <a:buClr>
                <a:srgbClr val="000000"/>
              </a:buClr>
              <a:buSzPts val="1400"/>
              <a:buFont typeface="Arial"/>
              <a:buNone/>
              <a:defRPr sz="14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400"/>
              <a:buFont typeface="Arial"/>
              <a:buNone/>
              <a:defRPr sz="14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400"/>
              <a:buFont typeface="Arial"/>
              <a:buNone/>
              <a:defRPr sz="14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400"/>
              <a:buFont typeface="Arial"/>
              <a:buNone/>
              <a:defRPr sz="14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400"/>
              <a:buFont typeface="Arial"/>
              <a:buNone/>
              <a:defRPr sz="14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400"/>
              <a:buFont typeface="Arial"/>
              <a:buNone/>
              <a:defRPr sz="14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400"/>
              <a:buFont typeface="Arial"/>
              <a:buNone/>
              <a:defRPr sz="14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400"/>
              <a:buFont typeface="Arial"/>
              <a:buNone/>
              <a:defRPr sz="14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400"/>
              <a:buFont typeface="Arial"/>
              <a:buNone/>
              <a:defRPr sz="14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I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80"/>
        <p:cNvGrpSpPr/>
        <p:nvPr/>
      </p:nvGrpSpPr>
      <p:grpSpPr>
        <a:xfrm>
          <a:off x="0" y="0"/>
          <a:ext cx="0" cy="0"/>
          <a:chOff x="0" y="0"/>
          <a:chExt cx="0" cy="0"/>
        </a:xfrm>
      </p:grpSpPr>
      <p:sp>
        <p:nvSpPr>
          <p:cNvPr id="81" name="Google Shape;81;p12"/>
          <p:cNvSpPr txBox="1">
            <a:spLocks noGrp="1"/>
          </p:cNvSpPr>
          <p:nvPr>
            <p:ph type="title"/>
          </p:nvPr>
        </p:nvSpPr>
        <p:spPr>
          <a:xfrm>
            <a:off x="1005840" y="438150"/>
            <a:ext cx="12618720" cy="1590676"/>
          </a:xfrm>
          <a:prstGeom prst="rect">
            <a:avLst/>
          </a:prstGeom>
          <a:noFill/>
          <a:ln>
            <a:noFill/>
          </a:ln>
        </p:spPr>
        <p:txBody>
          <a:bodyPr spcFirstLastPara="1" wrap="square" lIns="109725" tIns="54850" rIns="109725" bIns="5485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82" name="Google Shape;82;p12"/>
          <p:cNvSpPr txBox="1">
            <a:spLocks noGrp="1"/>
          </p:cNvSpPr>
          <p:nvPr>
            <p:ph type="body" idx="1"/>
          </p:nvPr>
        </p:nvSpPr>
        <p:spPr>
          <a:xfrm rot="5400000">
            <a:off x="4704397" y="-1507807"/>
            <a:ext cx="5221606" cy="12618720"/>
          </a:xfrm>
          <a:prstGeom prst="rect">
            <a:avLst/>
          </a:prstGeom>
          <a:noFill/>
          <a:ln>
            <a:noFill/>
          </a:ln>
        </p:spPr>
        <p:txBody>
          <a:bodyPr spcFirstLastPara="1" wrap="square" lIns="109725" tIns="54850" rIns="109725" bIns="54850" anchor="t" anchorCtr="0">
            <a:normAutofit/>
          </a:bodyPr>
          <a:lstStyle>
            <a:lvl1pPr marL="457200" lvl="0" indent="-342900" algn="l">
              <a:lnSpc>
                <a:spcPct val="90000"/>
              </a:lnSpc>
              <a:spcBef>
                <a:spcPts val="1200"/>
              </a:spcBef>
              <a:spcAft>
                <a:spcPts val="0"/>
              </a:spcAft>
              <a:buClr>
                <a:schemeClr val="dk1"/>
              </a:buClr>
              <a:buSzPts val="1800"/>
              <a:buChar char="•"/>
              <a:defRPr/>
            </a:lvl1pPr>
            <a:lvl2pPr marL="914400" lvl="1" indent="-342900" algn="l">
              <a:lnSpc>
                <a:spcPct val="90000"/>
              </a:lnSpc>
              <a:spcBef>
                <a:spcPts val="600"/>
              </a:spcBef>
              <a:spcAft>
                <a:spcPts val="0"/>
              </a:spcAft>
              <a:buClr>
                <a:schemeClr val="dk1"/>
              </a:buClr>
              <a:buSzPts val="1800"/>
              <a:buChar char="•"/>
              <a:defRPr/>
            </a:lvl2pPr>
            <a:lvl3pPr marL="1371600" lvl="2" indent="-342900" algn="l">
              <a:lnSpc>
                <a:spcPct val="90000"/>
              </a:lnSpc>
              <a:spcBef>
                <a:spcPts val="600"/>
              </a:spcBef>
              <a:spcAft>
                <a:spcPts val="0"/>
              </a:spcAft>
              <a:buClr>
                <a:schemeClr val="dk1"/>
              </a:buClr>
              <a:buSzPts val="1800"/>
              <a:buChar char="•"/>
              <a:defRPr/>
            </a:lvl3pPr>
            <a:lvl4pPr marL="1828800" lvl="3" indent="-342900" algn="l">
              <a:lnSpc>
                <a:spcPct val="90000"/>
              </a:lnSpc>
              <a:spcBef>
                <a:spcPts val="600"/>
              </a:spcBef>
              <a:spcAft>
                <a:spcPts val="0"/>
              </a:spcAft>
              <a:buClr>
                <a:schemeClr val="dk1"/>
              </a:buClr>
              <a:buSzPts val="1800"/>
              <a:buChar char="•"/>
              <a:defRPr/>
            </a:lvl4pPr>
            <a:lvl5pPr marL="2286000" lvl="4" indent="-342900" algn="l">
              <a:lnSpc>
                <a:spcPct val="90000"/>
              </a:lnSpc>
              <a:spcBef>
                <a:spcPts val="600"/>
              </a:spcBef>
              <a:spcAft>
                <a:spcPts val="0"/>
              </a:spcAft>
              <a:buClr>
                <a:schemeClr val="dk1"/>
              </a:buClr>
              <a:buSzPts val="1800"/>
              <a:buChar char="•"/>
              <a:defRPr/>
            </a:lvl5pPr>
            <a:lvl6pPr marL="2743200" lvl="5" indent="-342900" algn="l">
              <a:lnSpc>
                <a:spcPct val="90000"/>
              </a:lnSpc>
              <a:spcBef>
                <a:spcPts val="600"/>
              </a:spcBef>
              <a:spcAft>
                <a:spcPts val="0"/>
              </a:spcAft>
              <a:buClr>
                <a:schemeClr val="dk1"/>
              </a:buClr>
              <a:buSzPts val="1800"/>
              <a:buChar char="•"/>
              <a:defRPr/>
            </a:lvl6pPr>
            <a:lvl7pPr marL="3200400" lvl="6" indent="-342900" algn="l">
              <a:lnSpc>
                <a:spcPct val="90000"/>
              </a:lnSpc>
              <a:spcBef>
                <a:spcPts val="600"/>
              </a:spcBef>
              <a:spcAft>
                <a:spcPts val="0"/>
              </a:spcAft>
              <a:buClr>
                <a:schemeClr val="dk1"/>
              </a:buClr>
              <a:buSzPts val="1800"/>
              <a:buChar char="•"/>
              <a:defRPr/>
            </a:lvl7pPr>
            <a:lvl8pPr marL="3657600" lvl="7" indent="-342900" algn="l">
              <a:lnSpc>
                <a:spcPct val="90000"/>
              </a:lnSpc>
              <a:spcBef>
                <a:spcPts val="600"/>
              </a:spcBef>
              <a:spcAft>
                <a:spcPts val="0"/>
              </a:spcAft>
              <a:buClr>
                <a:schemeClr val="dk1"/>
              </a:buClr>
              <a:buSzPts val="1800"/>
              <a:buChar char="•"/>
              <a:defRPr/>
            </a:lvl8pPr>
            <a:lvl9pPr marL="4114800" lvl="8" indent="-342900" algn="l">
              <a:lnSpc>
                <a:spcPct val="90000"/>
              </a:lnSpc>
              <a:spcBef>
                <a:spcPts val="600"/>
              </a:spcBef>
              <a:spcAft>
                <a:spcPts val="0"/>
              </a:spcAft>
              <a:buClr>
                <a:schemeClr val="dk1"/>
              </a:buClr>
              <a:buSzPts val="1800"/>
              <a:buChar char="•"/>
              <a:defRPr/>
            </a:lvl9pPr>
          </a:lstStyle>
          <a:p>
            <a:endParaRPr/>
          </a:p>
        </p:txBody>
      </p:sp>
      <p:sp>
        <p:nvSpPr>
          <p:cNvPr id="83" name="Google Shape;83;p12"/>
          <p:cNvSpPr txBox="1">
            <a:spLocks noGrp="1"/>
          </p:cNvSpPr>
          <p:nvPr>
            <p:ph type="dt" idx="10"/>
          </p:nvPr>
        </p:nvSpPr>
        <p:spPr>
          <a:xfrm>
            <a:off x="1005840" y="7627621"/>
            <a:ext cx="3291840" cy="438150"/>
          </a:xfrm>
          <a:prstGeom prst="rect">
            <a:avLst/>
          </a:prstGeom>
          <a:noFill/>
          <a:ln>
            <a:noFill/>
          </a:ln>
        </p:spPr>
        <p:txBody>
          <a:bodyPr spcFirstLastPara="1" wrap="square" lIns="109725" tIns="54850" rIns="109725" bIns="5485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84" name="Google Shape;84;p12"/>
          <p:cNvSpPr txBox="1">
            <a:spLocks noGrp="1"/>
          </p:cNvSpPr>
          <p:nvPr>
            <p:ph type="ftr" idx="11"/>
          </p:nvPr>
        </p:nvSpPr>
        <p:spPr>
          <a:xfrm>
            <a:off x="4846320" y="7627621"/>
            <a:ext cx="4937760" cy="438150"/>
          </a:xfrm>
          <a:prstGeom prst="rect">
            <a:avLst/>
          </a:prstGeom>
          <a:noFill/>
          <a:ln>
            <a:noFill/>
          </a:ln>
        </p:spPr>
        <p:txBody>
          <a:bodyPr spcFirstLastPara="1" wrap="square" lIns="109725" tIns="54850" rIns="109725" bIns="5485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85" name="Google Shape;85;p12"/>
          <p:cNvSpPr txBox="1">
            <a:spLocks noGrp="1"/>
          </p:cNvSpPr>
          <p:nvPr>
            <p:ph type="sldNum" idx="12"/>
          </p:nvPr>
        </p:nvSpPr>
        <p:spPr>
          <a:xfrm>
            <a:off x="10332720" y="7627621"/>
            <a:ext cx="3291840" cy="438150"/>
          </a:xfrm>
          <a:prstGeom prst="rect">
            <a:avLst/>
          </a:prstGeom>
          <a:noFill/>
          <a:ln>
            <a:noFill/>
          </a:ln>
        </p:spPr>
        <p:txBody>
          <a:bodyPr spcFirstLastPara="1" wrap="square" lIns="109725" tIns="54850" rIns="109725" bIns="54850" anchor="ctr" anchorCtr="0">
            <a:noAutofit/>
          </a:bodyPr>
          <a:lstStyle>
            <a:lvl1pPr marL="0" marR="0" lvl="0" indent="0" algn="r">
              <a:lnSpc>
                <a:spcPct val="100000"/>
              </a:lnSpc>
              <a:spcBef>
                <a:spcPts val="0"/>
              </a:spcBef>
              <a:spcAft>
                <a:spcPts val="0"/>
              </a:spcAft>
              <a:buClr>
                <a:srgbClr val="000000"/>
              </a:buClr>
              <a:buSzPts val="1400"/>
              <a:buFont typeface="Arial"/>
              <a:buNone/>
              <a:defRPr sz="14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400"/>
              <a:buFont typeface="Arial"/>
              <a:buNone/>
              <a:defRPr sz="14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400"/>
              <a:buFont typeface="Arial"/>
              <a:buNone/>
              <a:defRPr sz="14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400"/>
              <a:buFont typeface="Arial"/>
              <a:buNone/>
              <a:defRPr sz="14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400"/>
              <a:buFont typeface="Arial"/>
              <a:buNone/>
              <a:defRPr sz="14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400"/>
              <a:buFont typeface="Arial"/>
              <a:buNone/>
              <a:defRPr sz="14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400"/>
              <a:buFont typeface="Arial"/>
              <a:buNone/>
              <a:defRPr sz="14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400"/>
              <a:buFont typeface="Arial"/>
              <a:buNone/>
              <a:defRPr sz="14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400"/>
              <a:buFont typeface="Arial"/>
              <a:buNone/>
              <a:defRPr sz="14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IN"/>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86"/>
        <p:cNvGrpSpPr/>
        <p:nvPr/>
      </p:nvGrpSpPr>
      <p:grpSpPr>
        <a:xfrm>
          <a:off x="0" y="0"/>
          <a:ext cx="0" cy="0"/>
          <a:chOff x="0" y="0"/>
          <a:chExt cx="0" cy="0"/>
        </a:xfrm>
      </p:grpSpPr>
      <p:sp>
        <p:nvSpPr>
          <p:cNvPr id="87" name="Google Shape;87;p13"/>
          <p:cNvSpPr txBox="1">
            <a:spLocks noGrp="1"/>
          </p:cNvSpPr>
          <p:nvPr>
            <p:ph type="title"/>
          </p:nvPr>
        </p:nvSpPr>
        <p:spPr>
          <a:xfrm rot="5400000">
            <a:off x="8560117" y="2347913"/>
            <a:ext cx="6974206" cy="3154680"/>
          </a:xfrm>
          <a:prstGeom prst="rect">
            <a:avLst/>
          </a:prstGeom>
          <a:noFill/>
          <a:ln>
            <a:noFill/>
          </a:ln>
        </p:spPr>
        <p:txBody>
          <a:bodyPr spcFirstLastPara="1" wrap="square" lIns="109725" tIns="54850" rIns="109725" bIns="5485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88" name="Google Shape;88;p13"/>
          <p:cNvSpPr txBox="1">
            <a:spLocks noGrp="1"/>
          </p:cNvSpPr>
          <p:nvPr>
            <p:ph type="body" idx="1"/>
          </p:nvPr>
        </p:nvSpPr>
        <p:spPr>
          <a:xfrm rot="5400000">
            <a:off x="2159317" y="-715327"/>
            <a:ext cx="6974206" cy="9281160"/>
          </a:xfrm>
          <a:prstGeom prst="rect">
            <a:avLst/>
          </a:prstGeom>
          <a:noFill/>
          <a:ln>
            <a:noFill/>
          </a:ln>
        </p:spPr>
        <p:txBody>
          <a:bodyPr spcFirstLastPara="1" wrap="square" lIns="109725" tIns="54850" rIns="109725" bIns="54850" anchor="t" anchorCtr="0">
            <a:normAutofit/>
          </a:bodyPr>
          <a:lstStyle>
            <a:lvl1pPr marL="457200" lvl="0" indent="-342900" algn="l">
              <a:lnSpc>
                <a:spcPct val="90000"/>
              </a:lnSpc>
              <a:spcBef>
                <a:spcPts val="1200"/>
              </a:spcBef>
              <a:spcAft>
                <a:spcPts val="0"/>
              </a:spcAft>
              <a:buClr>
                <a:schemeClr val="dk1"/>
              </a:buClr>
              <a:buSzPts val="1800"/>
              <a:buChar char="•"/>
              <a:defRPr/>
            </a:lvl1pPr>
            <a:lvl2pPr marL="914400" lvl="1" indent="-342900" algn="l">
              <a:lnSpc>
                <a:spcPct val="90000"/>
              </a:lnSpc>
              <a:spcBef>
                <a:spcPts val="600"/>
              </a:spcBef>
              <a:spcAft>
                <a:spcPts val="0"/>
              </a:spcAft>
              <a:buClr>
                <a:schemeClr val="dk1"/>
              </a:buClr>
              <a:buSzPts val="1800"/>
              <a:buChar char="•"/>
              <a:defRPr/>
            </a:lvl2pPr>
            <a:lvl3pPr marL="1371600" lvl="2" indent="-342900" algn="l">
              <a:lnSpc>
                <a:spcPct val="90000"/>
              </a:lnSpc>
              <a:spcBef>
                <a:spcPts val="600"/>
              </a:spcBef>
              <a:spcAft>
                <a:spcPts val="0"/>
              </a:spcAft>
              <a:buClr>
                <a:schemeClr val="dk1"/>
              </a:buClr>
              <a:buSzPts val="1800"/>
              <a:buChar char="•"/>
              <a:defRPr/>
            </a:lvl3pPr>
            <a:lvl4pPr marL="1828800" lvl="3" indent="-342900" algn="l">
              <a:lnSpc>
                <a:spcPct val="90000"/>
              </a:lnSpc>
              <a:spcBef>
                <a:spcPts val="600"/>
              </a:spcBef>
              <a:spcAft>
                <a:spcPts val="0"/>
              </a:spcAft>
              <a:buClr>
                <a:schemeClr val="dk1"/>
              </a:buClr>
              <a:buSzPts val="1800"/>
              <a:buChar char="•"/>
              <a:defRPr/>
            </a:lvl4pPr>
            <a:lvl5pPr marL="2286000" lvl="4" indent="-342900" algn="l">
              <a:lnSpc>
                <a:spcPct val="90000"/>
              </a:lnSpc>
              <a:spcBef>
                <a:spcPts val="600"/>
              </a:spcBef>
              <a:spcAft>
                <a:spcPts val="0"/>
              </a:spcAft>
              <a:buClr>
                <a:schemeClr val="dk1"/>
              </a:buClr>
              <a:buSzPts val="1800"/>
              <a:buChar char="•"/>
              <a:defRPr/>
            </a:lvl5pPr>
            <a:lvl6pPr marL="2743200" lvl="5" indent="-342900" algn="l">
              <a:lnSpc>
                <a:spcPct val="90000"/>
              </a:lnSpc>
              <a:spcBef>
                <a:spcPts val="600"/>
              </a:spcBef>
              <a:spcAft>
                <a:spcPts val="0"/>
              </a:spcAft>
              <a:buClr>
                <a:schemeClr val="dk1"/>
              </a:buClr>
              <a:buSzPts val="1800"/>
              <a:buChar char="•"/>
              <a:defRPr/>
            </a:lvl6pPr>
            <a:lvl7pPr marL="3200400" lvl="6" indent="-342900" algn="l">
              <a:lnSpc>
                <a:spcPct val="90000"/>
              </a:lnSpc>
              <a:spcBef>
                <a:spcPts val="600"/>
              </a:spcBef>
              <a:spcAft>
                <a:spcPts val="0"/>
              </a:spcAft>
              <a:buClr>
                <a:schemeClr val="dk1"/>
              </a:buClr>
              <a:buSzPts val="1800"/>
              <a:buChar char="•"/>
              <a:defRPr/>
            </a:lvl7pPr>
            <a:lvl8pPr marL="3657600" lvl="7" indent="-342900" algn="l">
              <a:lnSpc>
                <a:spcPct val="90000"/>
              </a:lnSpc>
              <a:spcBef>
                <a:spcPts val="600"/>
              </a:spcBef>
              <a:spcAft>
                <a:spcPts val="0"/>
              </a:spcAft>
              <a:buClr>
                <a:schemeClr val="dk1"/>
              </a:buClr>
              <a:buSzPts val="1800"/>
              <a:buChar char="•"/>
              <a:defRPr/>
            </a:lvl8pPr>
            <a:lvl9pPr marL="4114800" lvl="8" indent="-342900" algn="l">
              <a:lnSpc>
                <a:spcPct val="90000"/>
              </a:lnSpc>
              <a:spcBef>
                <a:spcPts val="600"/>
              </a:spcBef>
              <a:spcAft>
                <a:spcPts val="0"/>
              </a:spcAft>
              <a:buClr>
                <a:schemeClr val="dk1"/>
              </a:buClr>
              <a:buSzPts val="1800"/>
              <a:buChar char="•"/>
              <a:defRPr/>
            </a:lvl9pPr>
          </a:lstStyle>
          <a:p>
            <a:endParaRPr/>
          </a:p>
        </p:txBody>
      </p:sp>
      <p:sp>
        <p:nvSpPr>
          <p:cNvPr id="89" name="Google Shape;89;p13"/>
          <p:cNvSpPr txBox="1">
            <a:spLocks noGrp="1"/>
          </p:cNvSpPr>
          <p:nvPr>
            <p:ph type="dt" idx="10"/>
          </p:nvPr>
        </p:nvSpPr>
        <p:spPr>
          <a:xfrm>
            <a:off x="1005840" y="7627621"/>
            <a:ext cx="3291840" cy="438150"/>
          </a:xfrm>
          <a:prstGeom prst="rect">
            <a:avLst/>
          </a:prstGeom>
          <a:noFill/>
          <a:ln>
            <a:noFill/>
          </a:ln>
        </p:spPr>
        <p:txBody>
          <a:bodyPr spcFirstLastPara="1" wrap="square" lIns="109725" tIns="54850" rIns="109725" bIns="5485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90" name="Google Shape;90;p13"/>
          <p:cNvSpPr txBox="1">
            <a:spLocks noGrp="1"/>
          </p:cNvSpPr>
          <p:nvPr>
            <p:ph type="ftr" idx="11"/>
          </p:nvPr>
        </p:nvSpPr>
        <p:spPr>
          <a:xfrm>
            <a:off x="4846320" y="7627621"/>
            <a:ext cx="4937760" cy="438150"/>
          </a:xfrm>
          <a:prstGeom prst="rect">
            <a:avLst/>
          </a:prstGeom>
          <a:noFill/>
          <a:ln>
            <a:noFill/>
          </a:ln>
        </p:spPr>
        <p:txBody>
          <a:bodyPr spcFirstLastPara="1" wrap="square" lIns="109725" tIns="54850" rIns="109725" bIns="5485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91" name="Google Shape;91;p13"/>
          <p:cNvSpPr txBox="1">
            <a:spLocks noGrp="1"/>
          </p:cNvSpPr>
          <p:nvPr>
            <p:ph type="sldNum" idx="12"/>
          </p:nvPr>
        </p:nvSpPr>
        <p:spPr>
          <a:xfrm>
            <a:off x="10332720" y="7627621"/>
            <a:ext cx="3291840" cy="438150"/>
          </a:xfrm>
          <a:prstGeom prst="rect">
            <a:avLst/>
          </a:prstGeom>
          <a:noFill/>
          <a:ln>
            <a:noFill/>
          </a:ln>
        </p:spPr>
        <p:txBody>
          <a:bodyPr spcFirstLastPara="1" wrap="square" lIns="109725" tIns="54850" rIns="109725" bIns="54850" anchor="ctr" anchorCtr="0">
            <a:noAutofit/>
          </a:bodyPr>
          <a:lstStyle>
            <a:lvl1pPr marL="0" marR="0" lvl="0" indent="0" algn="r">
              <a:lnSpc>
                <a:spcPct val="100000"/>
              </a:lnSpc>
              <a:spcBef>
                <a:spcPts val="0"/>
              </a:spcBef>
              <a:spcAft>
                <a:spcPts val="0"/>
              </a:spcAft>
              <a:buClr>
                <a:srgbClr val="000000"/>
              </a:buClr>
              <a:buSzPts val="1400"/>
              <a:buFont typeface="Arial"/>
              <a:buNone/>
              <a:defRPr sz="14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400"/>
              <a:buFont typeface="Arial"/>
              <a:buNone/>
              <a:defRPr sz="14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400"/>
              <a:buFont typeface="Arial"/>
              <a:buNone/>
              <a:defRPr sz="14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400"/>
              <a:buFont typeface="Arial"/>
              <a:buNone/>
              <a:defRPr sz="14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400"/>
              <a:buFont typeface="Arial"/>
              <a:buNone/>
              <a:defRPr sz="14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400"/>
              <a:buFont typeface="Arial"/>
              <a:buNone/>
              <a:defRPr sz="14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400"/>
              <a:buFont typeface="Arial"/>
              <a:buNone/>
              <a:defRPr sz="14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400"/>
              <a:buFont typeface="Arial"/>
              <a:buNone/>
              <a:defRPr sz="14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400"/>
              <a:buFont typeface="Arial"/>
              <a:buNone/>
              <a:defRPr sz="14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I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23"/>
        <p:cNvGrpSpPr/>
        <p:nvPr/>
      </p:nvGrpSpPr>
      <p:grpSpPr>
        <a:xfrm>
          <a:off x="0" y="0"/>
          <a:ext cx="0" cy="0"/>
          <a:chOff x="0" y="0"/>
          <a:chExt cx="0" cy="0"/>
        </a:xfrm>
      </p:grpSpPr>
      <p:sp>
        <p:nvSpPr>
          <p:cNvPr id="24" name="Google Shape;24;p3"/>
          <p:cNvSpPr txBox="1">
            <a:spLocks noGrp="1"/>
          </p:cNvSpPr>
          <p:nvPr>
            <p:ph type="title"/>
          </p:nvPr>
        </p:nvSpPr>
        <p:spPr>
          <a:xfrm>
            <a:off x="1005840" y="438150"/>
            <a:ext cx="12618720" cy="1590676"/>
          </a:xfrm>
          <a:prstGeom prst="rect">
            <a:avLst/>
          </a:prstGeom>
          <a:noFill/>
          <a:ln>
            <a:noFill/>
          </a:ln>
        </p:spPr>
        <p:txBody>
          <a:bodyPr spcFirstLastPara="1" wrap="square" lIns="109725" tIns="54850" rIns="109725" bIns="5485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5" name="Google Shape;25;p3"/>
          <p:cNvSpPr txBox="1">
            <a:spLocks noGrp="1"/>
          </p:cNvSpPr>
          <p:nvPr>
            <p:ph type="body" idx="1"/>
          </p:nvPr>
        </p:nvSpPr>
        <p:spPr>
          <a:xfrm>
            <a:off x="1005840" y="2190750"/>
            <a:ext cx="12618720" cy="5221606"/>
          </a:xfrm>
          <a:prstGeom prst="rect">
            <a:avLst/>
          </a:prstGeom>
          <a:noFill/>
          <a:ln>
            <a:noFill/>
          </a:ln>
        </p:spPr>
        <p:txBody>
          <a:bodyPr spcFirstLastPara="1" wrap="square" lIns="109725" tIns="54850" rIns="109725" bIns="54850" anchor="t" anchorCtr="0">
            <a:normAutofit/>
          </a:bodyPr>
          <a:lstStyle>
            <a:lvl1pPr marL="457200" lvl="0" indent="-342900" algn="l">
              <a:lnSpc>
                <a:spcPct val="90000"/>
              </a:lnSpc>
              <a:spcBef>
                <a:spcPts val="1200"/>
              </a:spcBef>
              <a:spcAft>
                <a:spcPts val="0"/>
              </a:spcAft>
              <a:buClr>
                <a:schemeClr val="dk1"/>
              </a:buClr>
              <a:buSzPts val="1800"/>
              <a:buChar char="•"/>
              <a:defRPr/>
            </a:lvl1pPr>
            <a:lvl2pPr marL="914400" lvl="1" indent="-342900" algn="l">
              <a:lnSpc>
                <a:spcPct val="90000"/>
              </a:lnSpc>
              <a:spcBef>
                <a:spcPts val="600"/>
              </a:spcBef>
              <a:spcAft>
                <a:spcPts val="0"/>
              </a:spcAft>
              <a:buClr>
                <a:schemeClr val="dk1"/>
              </a:buClr>
              <a:buSzPts val="1800"/>
              <a:buChar char="•"/>
              <a:defRPr/>
            </a:lvl2pPr>
            <a:lvl3pPr marL="1371600" lvl="2" indent="-342900" algn="l">
              <a:lnSpc>
                <a:spcPct val="90000"/>
              </a:lnSpc>
              <a:spcBef>
                <a:spcPts val="600"/>
              </a:spcBef>
              <a:spcAft>
                <a:spcPts val="0"/>
              </a:spcAft>
              <a:buClr>
                <a:schemeClr val="dk1"/>
              </a:buClr>
              <a:buSzPts val="1800"/>
              <a:buChar char="•"/>
              <a:defRPr/>
            </a:lvl3pPr>
            <a:lvl4pPr marL="1828800" lvl="3" indent="-342900" algn="l">
              <a:lnSpc>
                <a:spcPct val="90000"/>
              </a:lnSpc>
              <a:spcBef>
                <a:spcPts val="600"/>
              </a:spcBef>
              <a:spcAft>
                <a:spcPts val="0"/>
              </a:spcAft>
              <a:buClr>
                <a:schemeClr val="dk1"/>
              </a:buClr>
              <a:buSzPts val="1800"/>
              <a:buChar char="•"/>
              <a:defRPr/>
            </a:lvl4pPr>
            <a:lvl5pPr marL="2286000" lvl="4" indent="-342900" algn="l">
              <a:lnSpc>
                <a:spcPct val="90000"/>
              </a:lnSpc>
              <a:spcBef>
                <a:spcPts val="600"/>
              </a:spcBef>
              <a:spcAft>
                <a:spcPts val="0"/>
              </a:spcAft>
              <a:buClr>
                <a:schemeClr val="dk1"/>
              </a:buClr>
              <a:buSzPts val="1800"/>
              <a:buChar char="•"/>
              <a:defRPr/>
            </a:lvl5pPr>
            <a:lvl6pPr marL="2743200" lvl="5" indent="-342900" algn="l">
              <a:lnSpc>
                <a:spcPct val="90000"/>
              </a:lnSpc>
              <a:spcBef>
                <a:spcPts val="600"/>
              </a:spcBef>
              <a:spcAft>
                <a:spcPts val="0"/>
              </a:spcAft>
              <a:buClr>
                <a:schemeClr val="dk1"/>
              </a:buClr>
              <a:buSzPts val="1800"/>
              <a:buChar char="•"/>
              <a:defRPr/>
            </a:lvl6pPr>
            <a:lvl7pPr marL="3200400" lvl="6" indent="-342900" algn="l">
              <a:lnSpc>
                <a:spcPct val="90000"/>
              </a:lnSpc>
              <a:spcBef>
                <a:spcPts val="600"/>
              </a:spcBef>
              <a:spcAft>
                <a:spcPts val="0"/>
              </a:spcAft>
              <a:buClr>
                <a:schemeClr val="dk1"/>
              </a:buClr>
              <a:buSzPts val="1800"/>
              <a:buChar char="•"/>
              <a:defRPr/>
            </a:lvl7pPr>
            <a:lvl8pPr marL="3657600" lvl="7" indent="-342900" algn="l">
              <a:lnSpc>
                <a:spcPct val="90000"/>
              </a:lnSpc>
              <a:spcBef>
                <a:spcPts val="600"/>
              </a:spcBef>
              <a:spcAft>
                <a:spcPts val="0"/>
              </a:spcAft>
              <a:buClr>
                <a:schemeClr val="dk1"/>
              </a:buClr>
              <a:buSzPts val="1800"/>
              <a:buChar char="•"/>
              <a:defRPr/>
            </a:lvl8pPr>
            <a:lvl9pPr marL="4114800" lvl="8" indent="-342900" algn="l">
              <a:lnSpc>
                <a:spcPct val="90000"/>
              </a:lnSpc>
              <a:spcBef>
                <a:spcPts val="600"/>
              </a:spcBef>
              <a:spcAft>
                <a:spcPts val="0"/>
              </a:spcAft>
              <a:buClr>
                <a:schemeClr val="dk1"/>
              </a:buClr>
              <a:buSzPts val="1800"/>
              <a:buChar char="•"/>
              <a:defRPr/>
            </a:lvl9pPr>
          </a:lstStyle>
          <a:p>
            <a:endParaRPr/>
          </a:p>
        </p:txBody>
      </p:sp>
      <p:sp>
        <p:nvSpPr>
          <p:cNvPr id="26" name="Google Shape;26;p3"/>
          <p:cNvSpPr txBox="1">
            <a:spLocks noGrp="1"/>
          </p:cNvSpPr>
          <p:nvPr>
            <p:ph type="dt" idx="10"/>
          </p:nvPr>
        </p:nvSpPr>
        <p:spPr>
          <a:xfrm>
            <a:off x="1005840" y="7627621"/>
            <a:ext cx="3291840" cy="438150"/>
          </a:xfrm>
          <a:prstGeom prst="rect">
            <a:avLst/>
          </a:prstGeom>
          <a:noFill/>
          <a:ln>
            <a:noFill/>
          </a:ln>
        </p:spPr>
        <p:txBody>
          <a:bodyPr spcFirstLastPara="1" wrap="square" lIns="109725" tIns="54850" rIns="109725" bIns="5485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7" name="Google Shape;27;p3"/>
          <p:cNvSpPr txBox="1">
            <a:spLocks noGrp="1"/>
          </p:cNvSpPr>
          <p:nvPr>
            <p:ph type="ftr" idx="11"/>
          </p:nvPr>
        </p:nvSpPr>
        <p:spPr>
          <a:xfrm>
            <a:off x="4846320" y="7627621"/>
            <a:ext cx="4937760" cy="438150"/>
          </a:xfrm>
          <a:prstGeom prst="rect">
            <a:avLst/>
          </a:prstGeom>
          <a:noFill/>
          <a:ln>
            <a:noFill/>
          </a:ln>
        </p:spPr>
        <p:txBody>
          <a:bodyPr spcFirstLastPara="1" wrap="square" lIns="109725" tIns="54850" rIns="109725" bIns="5485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8" name="Google Shape;28;p3"/>
          <p:cNvSpPr txBox="1">
            <a:spLocks noGrp="1"/>
          </p:cNvSpPr>
          <p:nvPr>
            <p:ph type="sldNum" idx="12"/>
          </p:nvPr>
        </p:nvSpPr>
        <p:spPr>
          <a:xfrm>
            <a:off x="10332720" y="7627621"/>
            <a:ext cx="3291840" cy="438150"/>
          </a:xfrm>
          <a:prstGeom prst="rect">
            <a:avLst/>
          </a:prstGeom>
          <a:noFill/>
          <a:ln>
            <a:noFill/>
          </a:ln>
        </p:spPr>
        <p:txBody>
          <a:bodyPr spcFirstLastPara="1" wrap="square" lIns="109725" tIns="54850" rIns="109725" bIns="54850" anchor="ctr" anchorCtr="0">
            <a:noAutofit/>
          </a:bodyPr>
          <a:lstStyle>
            <a:lvl1pPr marL="0" marR="0" lvl="0" indent="0" algn="r">
              <a:lnSpc>
                <a:spcPct val="100000"/>
              </a:lnSpc>
              <a:spcBef>
                <a:spcPts val="0"/>
              </a:spcBef>
              <a:spcAft>
                <a:spcPts val="0"/>
              </a:spcAft>
              <a:buClr>
                <a:srgbClr val="000000"/>
              </a:buClr>
              <a:buSzPts val="1400"/>
              <a:buFont typeface="Arial"/>
              <a:buNone/>
              <a:defRPr sz="14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400"/>
              <a:buFont typeface="Arial"/>
              <a:buNone/>
              <a:defRPr sz="14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400"/>
              <a:buFont typeface="Arial"/>
              <a:buNone/>
              <a:defRPr sz="14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400"/>
              <a:buFont typeface="Arial"/>
              <a:buNone/>
              <a:defRPr sz="14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400"/>
              <a:buFont typeface="Arial"/>
              <a:buNone/>
              <a:defRPr sz="14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400"/>
              <a:buFont typeface="Arial"/>
              <a:buNone/>
              <a:defRPr sz="14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400"/>
              <a:buFont typeface="Arial"/>
              <a:buNone/>
              <a:defRPr sz="14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400"/>
              <a:buFont typeface="Arial"/>
              <a:buNone/>
              <a:defRPr sz="14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400"/>
              <a:buFont typeface="Arial"/>
              <a:buNone/>
              <a:defRPr sz="14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I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29"/>
        <p:cNvGrpSpPr/>
        <p:nvPr/>
      </p:nvGrpSpPr>
      <p:grpSpPr>
        <a:xfrm>
          <a:off x="0" y="0"/>
          <a:ext cx="0" cy="0"/>
          <a:chOff x="0" y="0"/>
          <a:chExt cx="0" cy="0"/>
        </a:xfrm>
      </p:grpSpPr>
      <p:sp>
        <p:nvSpPr>
          <p:cNvPr id="30" name="Google Shape;30;p4"/>
          <p:cNvSpPr txBox="1">
            <a:spLocks noGrp="1"/>
          </p:cNvSpPr>
          <p:nvPr>
            <p:ph type="ctrTitle"/>
          </p:nvPr>
        </p:nvSpPr>
        <p:spPr>
          <a:xfrm>
            <a:off x="1828800" y="1346836"/>
            <a:ext cx="10972800" cy="2865120"/>
          </a:xfrm>
          <a:prstGeom prst="rect">
            <a:avLst/>
          </a:prstGeom>
          <a:noFill/>
          <a:ln>
            <a:noFill/>
          </a:ln>
        </p:spPr>
        <p:txBody>
          <a:bodyPr spcFirstLastPara="1" wrap="square" lIns="109725" tIns="54850" rIns="109725" bIns="54850" anchor="b" anchorCtr="0">
            <a:normAutofit/>
          </a:bodyPr>
          <a:lstStyle>
            <a:lvl1pPr lvl="0" algn="ctr">
              <a:lnSpc>
                <a:spcPct val="90000"/>
              </a:lnSpc>
              <a:spcBef>
                <a:spcPts val="0"/>
              </a:spcBef>
              <a:spcAft>
                <a:spcPts val="0"/>
              </a:spcAft>
              <a:buClr>
                <a:schemeClr val="dk1"/>
              </a:buClr>
              <a:buSzPts val="7200"/>
              <a:buFont typeface="Calibri"/>
              <a:buNone/>
              <a:defRPr sz="72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1" name="Google Shape;31;p4"/>
          <p:cNvSpPr txBox="1">
            <a:spLocks noGrp="1"/>
          </p:cNvSpPr>
          <p:nvPr>
            <p:ph type="subTitle" idx="1"/>
          </p:nvPr>
        </p:nvSpPr>
        <p:spPr>
          <a:xfrm>
            <a:off x="1828800" y="4322446"/>
            <a:ext cx="10972800" cy="1986914"/>
          </a:xfrm>
          <a:prstGeom prst="rect">
            <a:avLst/>
          </a:prstGeom>
          <a:noFill/>
          <a:ln>
            <a:noFill/>
          </a:ln>
        </p:spPr>
        <p:txBody>
          <a:bodyPr spcFirstLastPara="1" wrap="square" lIns="109725" tIns="54850" rIns="109725" bIns="54850" anchor="t" anchorCtr="0">
            <a:normAutofit/>
          </a:bodyPr>
          <a:lstStyle>
            <a:lvl1pPr lvl="0" algn="ctr">
              <a:lnSpc>
                <a:spcPct val="90000"/>
              </a:lnSpc>
              <a:spcBef>
                <a:spcPts val="1200"/>
              </a:spcBef>
              <a:spcAft>
                <a:spcPts val="0"/>
              </a:spcAft>
              <a:buClr>
                <a:schemeClr val="dk1"/>
              </a:buClr>
              <a:buSzPts val="2900"/>
              <a:buNone/>
              <a:defRPr sz="2900"/>
            </a:lvl1pPr>
            <a:lvl2pPr lvl="1" algn="ctr">
              <a:lnSpc>
                <a:spcPct val="90000"/>
              </a:lnSpc>
              <a:spcBef>
                <a:spcPts val="600"/>
              </a:spcBef>
              <a:spcAft>
                <a:spcPts val="0"/>
              </a:spcAft>
              <a:buClr>
                <a:schemeClr val="dk1"/>
              </a:buClr>
              <a:buSzPts val="2400"/>
              <a:buNone/>
              <a:defRPr sz="2400"/>
            </a:lvl2pPr>
            <a:lvl3pPr lvl="2" algn="ctr">
              <a:lnSpc>
                <a:spcPct val="90000"/>
              </a:lnSpc>
              <a:spcBef>
                <a:spcPts val="600"/>
              </a:spcBef>
              <a:spcAft>
                <a:spcPts val="0"/>
              </a:spcAft>
              <a:buClr>
                <a:schemeClr val="dk1"/>
              </a:buClr>
              <a:buSzPts val="2200"/>
              <a:buNone/>
              <a:defRPr sz="2200"/>
            </a:lvl3pPr>
            <a:lvl4pPr lvl="3" algn="ctr">
              <a:lnSpc>
                <a:spcPct val="90000"/>
              </a:lnSpc>
              <a:spcBef>
                <a:spcPts val="600"/>
              </a:spcBef>
              <a:spcAft>
                <a:spcPts val="0"/>
              </a:spcAft>
              <a:buClr>
                <a:schemeClr val="dk1"/>
              </a:buClr>
              <a:buSzPts val="1900"/>
              <a:buNone/>
              <a:defRPr sz="1900"/>
            </a:lvl4pPr>
            <a:lvl5pPr lvl="4" algn="ctr">
              <a:lnSpc>
                <a:spcPct val="90000"/>
              </a:lnSpc>
              <a:spcBef>
                <a:spcPts val="600"/>
              </a:spcBef>
              <a:spcAft>
                <a:spcPts val="0"/>
              </a:spcAft>
              <a:buClr>
                <a:schemeClr val="dk1"/>
              </a:buClr>
              <a:buSzPts val="1900"/>
              <a:buNone/>
              <a:defRPr sz="1900"/>
            </a:lvl5pPr>
            <a:lvl6pPr lvl="5" algn="ctr">
              <a:lnSpc>
                <a:spcPct val="90000"/>
              </a:lnSpc>
              <a:spcBef>
                <a:spcPts val="600"/>
              </a:spcBef>
              <a:spcAft>
                <a:spcPts val="0"/>
              </a:spcAft>
              <a:buClr>
                <a:schemeClr val="dk1"/>
              </a:buClr>
              <a:buSzPts val="1900"/>
              <a:buNone/>
              <a:defRPr sz="1900"/>
            </a:lvl6pPr>
            <a:lvl7pPr lvl="6" algn="ctr">
              <a:lnSpc>
                <a:spcPct val="90000"/>
              </a:lnSpc>
              <a:spcBef>
                <a:spcPts val="600"/>
              </a:spcBef>
              <a:spcAft>
                <a:spcPts val="0"/>
              </a:spcAft>
              <a:buClr>
                <a:schemeClr val="dk1"/>
              </a:buClr>
              <a:buSzPts val="1900"/>
              <a:buNone/>
              <a:defRPr sz="1900"/>
            </a:lvl7pPr>
            <a:lvl8pPr lvl="7" algn="ctr">
              <a:lnSpc>
                <a:spcPct val="90000"/>
              </a:lnSpc>
              <a:spcBef>
                <a:spcPts val="600"/>
              </a:spcBef>
              <a:spcAft>
                <a:spcPts val="0"/>
              </a:spcAft>
              <a:buClr>
                <a:schemeClr val="dk1"/>
              </a:buClr>
              <a:buSzPts val="1900"/>
              <a:buNone/>
              <a:defRPr sz="1900"/>
            </a:lvl8pPr>
            <a:lvl9pPr lvl="8" algn="ctr">
              <a:lnSpc>
                <a:spcPct val="90000"/>
              </a:lnSpc>
              <a:spcBef>
                <a:spcPts val="600"/>
              </a:spcBef>
              <a:spcAft>
                <a:spcPts val="0"/>
              </a:spcAft>
              <a:buClr>
                <a:schemeClr val="dk1"/>
              </a:buClr>
              <a:buSzPts val="1900"/>
              <a:buNone/>
              <a:defRPr sz="1900"/>
            </a:lvl9pPr>
          </a:lstStyle>
          <a:p>
            <a:endParaRPr/>
          </a:p>
        </p:txBody>
      </p:sp>
      <p:sp>
        <p:nvSpPr>
          <p:cNvPr id="32" name="Google Shape;32;p4"/>
          <p:cNvSpPr txBox="1">
            <a:spLocks noGrp="1"/>
          </p:cNvSpPr>
          <p:nvPr>
            <p:ph type="dt" idx="10"/>
          </p:nvPr>
        </p:nvSpPr>
        <p:spPr>
          <a:xfrm>
            <a:off x="1005840" y="7627621"/>
            <a:ext cx="3291840" cy="438150"/>
          </a:xfrm>
          <a:prstGeom prst="rect">
            <a:avLst/>
          </a:prstGeom>
          <a:noFill/>
          <a:ln>
            <a:noFill/>
          </a:ln>
        </p:spPr>
        <p:txBody>
          <a:bodyPr spcFirstLastPara="1" wrap="square" lIns="109725" tIns="54850" rIns="109725" bIns="5485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3" name="Google Shape;33;p4"/>
          <p:cNvSpPr txBox="1">
            <a:spLocks noGrp="1"/>
          </p:cNvSpPr>
          <p:nvPr>
            <p:ph type="ftr" idx="11"/>
          </p:nvPr>
        </p:nvSpPr>
        <p:spPr>
          <a:xfrm>
            <a:off x="4846320" y="7627621"/>
            <a:ext cx="4937760" cy="438150"/>
          </a:xfrm>
          <a:prstGeom prst="rect">
            <a:avLst/>
          </a:prstGeom>
          <a:noFill/>
          <a:ln>
            <a:noFill/>
          </a:ln>
        </p:spPr>
        <p:txBody>
          <a:bodyPr spcFirstLastPara="1" wrap="square" lIns="109725" tIns="54850" rIns="109725" bIns="5485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4" name="Google Shape;34;p4"/>
          <p:cNvSpPr txBox="1">
            <a:spLocks noGrp="1"/>
          </p:cNvSpPr>
          <p:nvPr>
            <p:ph type="sldNum" idx="12"/>
          </p:nvPr>
        </p:nvSpPr>
        <p:spPr>
          <a:xfrm>
            <a:off x="10332720" y="7627621"/>
            <a:ext cx="3291840" cy="438150"/>
          </a:xfrm>
          <a:prstGeom prst="rect">
            <a:avLst/>
          </a:prstGeom>
          <a:noFill/>
          <a:ln>
            <a:noFill/>
          </a:ln>
        </p:spPr>
        <p:txBody>
          <a:bodyPr spcFirstLastPara="1" wrap="square" lIns="109725" tIns="54850" rIns="109725" bIns="54850" anchor="ctr" anchorCtr="0">
            <a:noAutofit/>
          </a:bodyPr>
          <a:lstStyle>
            <a:lvl1pPr marL="0" marR="0" lvl="0" indent="0" algn="r">
              <a:lnSpc>
                <a:spcPct val="100000"/>
              </a:lnSpc>
              <a:spcBef>
                <a:spcPts val="0"/>
              </a:spcBef>
              <a:spcAft>
                <a:spcPts val="0"/>
              </a:spcAft>
              <a:buClr>
                <a:srgbClr val="000000"/>
              </a:buClr>
              <a:buSzPts val="1400"/>
              <a:buFont typeface="Arial"/>
              <a:buNone/>
              <a:defRPr sz="14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400"/>
              <a:buFont typeface="Arial"/>
              <a:buNone/>
              <a:defRPr sz="14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400"/>
              <a:buFont typeface="Arial"/>
              <a:buNone/>
              <a:defRPr sz="14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400"/>
              <a:buFont typeface="Arial"/>
              <a:buNone/>
              <a:defRPr sz="14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400"/>
              <a:buFont typeface="Arial"/>
              <a:buNone/>
              <a:defRPr sz="14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400"/>
              <a:buFont typeface="Arial"/>
              <a:buNone/>
              <a:defRPr sz="14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400"/>
              <a:buFont typeface="Arial"/>
              <a:buNone/>
              <a:defRPr sz="14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400"/>
              <a:buFont typeface="Arial"/>
              <a:buNone/>
              <a:defRPr sz="14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400"/>
              <a:buFont typeface="Arial"/>
              <a:buNone/>
              <a:defRPr sz="14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I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35"/>
        <p:cNvGrpSpPr/>
        <p:nvPr/>
      </p:nvGrpSpPr>
      <p:grpSpPr>
        <a:xfrm>
          <a:off x="0" y="0"/>
          <a:ext cx="0" cy="0"/>
          <a:chOff x="0" y="0"/>
          <a:chExt cx="0" cy="0"/>
        </a:xfrm>
      </p:grpSpPr>
      <p:sp>
        <p:nvSpPr>
          <p:cNvPr id="36" name="Google Shape;36;p5"/>
          <p:cNvSpPr txBox="1">
            <a:spLocks noGrp="1"/>
          </p:cNvSpPr>
          <p:nvPr>
            <p:ph type="title"/>
          </p:nvPr>
        </p:nvSpPr>
        <p:spPr>
          <a:xfrm>
            <a:off x="998220" y="2051686"/>
            <a:ext cx="12618720" cy="3423284"/>
          </a:xfrm>
          <a:prstGeom prst="rect">
            <a:avLst/>
          </a:prstGeom>
          <a:noFill/>
          <a:ln>
            <a:noFill/>
          </a:ln>
        </p:spPr>
        <p:txBody>
          <a:bodyPr spcFirstLastPara="1" wrap="square" lIns="109725" tIns="54850" rIns="109725" bIns="54850" anchor="b" anchorCtr="0">
            <a:normAutofit/>
          </a:bodyPr>
          <a:lstStyle>
            <a:lvl1pPr lvl="0" algn="l">
              <a:lnSpc>
                <a:spcPct val="90000"/>
              </a:lnSpc>
              <a:spcBef>
                <a:spcPts val="0"/>
              </a:spcBef>
              <a:spcAft>
                <a:spcPts val="0"/>
              </a:spcAft>
              <a:buClr>
                <a:schemeClr val="dk1"/>
              </a:buClr>
              <a:buSzPts val="7200"/>
              <a:buFont typeface="Calibri"/>
              <a:buNone/>
              <a:defRPr sz="72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7" name="Google Shape;37;p5"/>
          <p:cNvSpPr txBox="1">
            <a:spLocks noGrp="1"/>
          </p:cNvSpPr>
          <p:nvPr>
            <p:ph type="body" idx="1"/>
          </p:nvPr>
        </p:nvSpPr>
        <p:spPr>
          <a:xfrm>
            <a:off x="998220" y="5507356"/>
            <a:ext cx="12618720" cy="1800224"/>
          </a:xfrm>
          <a:prstGeom prst="rect">
            <a:avLst/>
          </a:prstGeom>
          <a:noFill/>
          <a:ln>
            <a:noFill/>
          </a:ln>
        </p:spPr>
        <p:txBody>
          <a:bodyPr spcFirstLastPara="1" wrap="square" lIns="109725" tIns="54850" rIns="109725" bIns="54850" anchor="t" anchorCtr="0">
            <a:normAutofit/>
          </a:bodyPr>
          <a:lstStyle>
            <a:lvl1pPr marL="457200" lvl="0" indent="-228600" algn="l">
              <a:lnSpc>
                <a:spcPct val="90000"/>
              </a:lnSpc>
              <a:spcBef>
                <a:spcPts val="1200"/>
              </a:spcBef>
              <a:spcAft>
                <a:spcPts val="0"/>
              </a:spcAft>
              <a:buClr>
                <a:srgbClr val="888888"/>
              </a:buClr>
              <a:buSzPts val="2900"/>
              <a:buNone/>
              <a:defRPr sz="2900">
                <a:solidFill>
                  <a:srgbClr val="888888"/>
                </a:solidFill>
              </a:defRPr>
            </a:lvl1pPr>
            <a:lvl2pPr marL="914400" lvl="1" indent="-228600" algn="l">
              <a:lnSpc>
                <a:spcPct val="90000"/>
              </a:lnSpc>
              <a:spcBef>
                <a:spcPts val="600"/>
              </a:spcBef>
              <a:spcAft>
                <a:spcPts val="0"/>
              </a:spcAft>
              <a:buClr>
                <a:srgbClr val="888888"/>
              </a:buClr>
              <a:buSzPts val="2400"/>
              <a:buNone/>
              <a:defRPr sz="2400">
                <a:solidFill>
                  <a:srgbClr val="888888"/>
                </a:solidFill>
              </a:defRPr>
            </a:lvl2pPr>
            <a:lvl3pPr marL="1371600" lvl="2" indent="-228600" algn="l">
              <a:lnSpc>
                <a:spcPct val="90000"/>
              </a:lnSpc>
              <a:spcBef>
                <a:spcPts val="600"/>
              </a:spcBef>
              <a:spcAft>
                <a:spcPts val="0"/>
              </a:spcAft>
              <a:buClr>
                <a:srgbClr val="888888"/>
              </a:buClr>
              <a:buSzPts val="2200"/>
              <a:buNone/>
              <a:defRPr sz="2200">
                <a:solidFill>
                  <a:srgbClr val="888888"/>
                </a:solidFill>
              </a:defRPr>
            </a:lvl3pPr>
            <a:lvl4pPr marL="1828800" lvl="3" indent="-228600" algn="l">
              <a:lnSpc>
                <a:spcPct val="90000"/>
              </a:lnSpc>
              <a:spcBef>
                <a:spcPts val="600"/>
              </a:spcBef>
              <a:spcAft>
                <a:spcPts val="0"/>
              </a:spcAft>
              <a:buClr>
                <a:srgbClr val="888888"/>
              </a:buClr>
              <a:buSzPts val="1900"/>
              <a:buNone/>
              <a:defRPr sz="1900">
                <a:solidFill>
                  <a:srgbClr val="888888"/>
                </a:solidFill>
              </a:defRPr>
            </a:lvl4pPr>
            <a:lvl5pPr marL="2286000" lvl="4" indent="-228600" algn="l">
              <a:lnSpc>
                <a:spcPct val="90000"/>
              </a:lnSpc>
              <a:spcBef>
                <a:spcPts val="600"/>
              </a:spcBef>
              <a:spcAft>
                <a:spcPts val="0"/>
              </a:spcAft>
              <a:buClr>
                <a:srgbClr val="888888"/>
              </a:buClr>
              <a:buSzPts val="1900"/>
              <a:buNone/>
              <a:defRPr sz="1900">
                <a:solidFill>
                  <a:srgbClr val="888888"/>
                </a:solidFill>
              </a:defRPr>
            </a:lvl5pPr>
            <a:lvl6pPr marL="2743200" lvl="5" indent="-228600" algn="l">
              <a:lnSpc>
                <a:spcPct val="90000"/>
              </a:lnSpc>
              <a:spcBef>
                <a:spcPts val="600"/>
              </a:spcBef>
              <a:spcAft>
                <a:spcPts val="0"/>
              </a:spcAft>
              <a:buClr>
                <a:srgbClr val="888888"/>
              </a:buClr>
              <a:buSzPts val="1900"/>
              <a:buNone/>
              <a:defRPr sz="1900">
                <a:solidFill>
                  <a:srgbClr val="888888"/>
                </a:solidFill>
              </a:defRPr>
            </a:lvl6pPr>
            <a:lvl7pPr marL="3200400" lvl="6" indent="-228600" algn="l">
              <a:lnSpc>
                <a:spcPct val="90000"/>
              </a:lnSpc>
              <a:spcBef>
                <a:spcPts val="600"/>
              </a:spcBef>
              <a:spcAft>
                <a:spcPts val="0"/>
              </a:spcAft>
              <a:buClr>
                <a:srgbClr val="888888"/>
              </a:buClr>
              <a:buSzPts val="1900"/>
              <a:buNone/>
              <a:defRPr sz="1900">
                <a:solidFill>
                  <a:srgbClr val="888888"/>
                </a:solidFill>
              </a:defRPr>
            </a:lvl7pPr>
            <a:lvl8pPr marL="3657600" lvl="7" indent="-228600" algn="l">
              <a:lnSpc>
                <a:spcPct val="90000"/>
              </a:lnSpc>
              <a:spcBef>
                <a:spcPts val="600"/>
              </a:spcBef>
              <a:spcAft>
                <a:spcPts val="0"/>
              </a:spcAft>
              <a:buClr>
                <a:srgbClr val="888888"/>
              </a:buClr>
              <a:buSzPts val="1900"/>
              <a:buNone/>
              <a:defRPr sz="1900">
                <a:solidFill>
                  <a:srgbClr val="888888"/>
                </a:solidFill>
              </a:defRPr>
            </a:lvl8pPr>
            <a:lvl9pPr marL="4114800" lvl="8" indent="-228600" algn="l">
              <a:lnSpc>
                <a:spcPct val="90000"/>
              </a:lnSpc>
              <a:spcBef>
                <a:spcPts val="600"/>
              </a:spcBef>
              <a:spcAft>
                <a:spcPts val="0"/>
              </a:spcAft>
              <a:buClr>
                <a:srgbClr val="888888"/>
              </a:buClr>
              <a:buSzPts val="1900"/>
              <a:buNone/>
              <a:defRPr sz="1900">
                <a:solidFill>
                  <a:srgbClr val="888888"/>
                </a:solidFill>
              </a:defRPr>
            </a:lvl9pPr>
          </a:lstStyle>
          <a:p>
            <a:endParaRPr/>
          </a:p>
        </p:txBody>
      </p:sp>
      <p:sp>
        <p:nvSpPr>
          <p:cNvPr id="38" name="Google Shape;38;p5"/>
          <p:cNvSpPr txBox="1">
            <a:spLocks noGrp="1"/>
          </p:cNvSpPr>
          <p:nvPr>
            <p:ph type="dt" idx="10"/>
          </p:nvPr>
        </p:nvSpPr>
        <p:spPr>
          <a:xfrm>
            <a:off x="1005840" y="7627621"/>
            <a:ext cx="3291840" cy="438150"/>
          </a:xfrm>
          <a:prstGeom prst="rect">
            <a:avLst/>
          </a:prstGeom>
          <a:noFill/>
          <a:ln>
            <a:noFill/>
          </a:ln>
        </p:spPr>
        <p:txBody>
          <a:bodyPr spcFirstLastPara="1" wrap="square" lIns="109725" tIns="54850" rIns="109725" bIns="5485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9" name="Google Shape;39;p5"/>
          <p:cNvSpPr txBox="1">
            <a:spLocks noGrp="1"/>
          </p:cNvSpPr>
          <p:nvPr>
            <p:ph type="ftr" idx="11"/>
          </p:nvPr>
        </p:nvSpPr>
        <p:spPr>
          <a:xfrm>
            <a:off x="4846320" y="7627621"/>
            <a:ext cx="4937760" cy="438150"/>
          </a:xfrm>
          <a:prstGeom prst="rect">
            <a:avLst/>
          </a:prstGeom>
          <a:noFill/>
          <a:ln>
            <a:noFill/>
          </a:ln>
        </p:spPr>
        <p:txBody>
          <a:bodyPr spcFirstLastPara="1" wrap="square" lIns="109725" tIns="54850" rIns="109725" bIns="5485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0" name="Google Shape;40;p5"/>
          <p:cNvSpPr txBox="1">
            <a:spLocks noGrp="1"/>
          </p:cNvSpPr>
          <p:nvPr>
            <p:ph type="sldNum" idx="12"/>
          </p:nvPr>
        </p:nvSpPr>
        <p:spPr>
          <a:xfrm>
            <a:off x="10332720" y="7627621"/>
            <a:ext cx="3291840" cy="438150"/>
          </a:xfrm>
          <a:prstGeom prst="rect">
            <a:avLst/>
          </a:prstGeom>
          <a:noFill/>
          <a:ln>
            <a:noFill/>
          </a:ln>
        </p:spPr>
        <p:txBody>
          <a:bodyPr spcFirstLastPara="1" wrap="square" lIns="109725" tIns="54850" rIns="109725" bIns="54850" anchor="ctr" anchorCtr="0">
            <a:noAutofit/>
          </a:bodyPr>
          <a:lstStyle>
            <a:lvl1pPr marL="0" marR="0" lvl="0" indent="0" algn="r">
              <a:lnSpc>
                <a:spcPct val="100000"/>
              </a:lnSpc>
              <a:spcBef>
                <a:spcPts val="0"/>
              </a:spcBef>
              <a:spcAft>
                <a:spcPts val="0"/>
              </a:spcAft>
              <a:buClr>
                <a:srgbClr val="000000"/>
              </a:buClr>
              <a:buSzPts val="1400"/>
              <a:buFont typeface="Arial"/>
              <a:buNone/>
              <a:defRPr sz="14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400"/>
              <a:buFont typeface="Arial"/>
              <a:buNone/>
              <a:defRPr sz="14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400"/>
              <a:buFont typeface="Arial"/>
              <a:buNone/>
              <a:defRPr sz="14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400"/>
              <a:buFont typeface="Arial"/>
              <a:buNone/>
              <a:defRPr sz="14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400"/>
              <a:buFont typeface="Arial"/>
              <a:buNone/>
              <a:defRPr sz="14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400"/>
              <a:buFont typeface="Arial"/>
              <a:buNone/>
              <a:defRPr sz="14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400"/>
              <a:buFont typeface="Arial"/>
              <a:buNone/>
              <a:defRPr sz="14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400"/>
              <a:buFont typeface="Arial"/>
              <a:buNone/>
              <a:defRPr sz="14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400"/>
              <a:buFont typeface="Arial"/>
              <a:buNone/>
              <a:defRPr sz="14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I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41"/>
        <p:cNvGrpSpPr/>
        <p:nvPr/>
      </p:nvGrpSpPr>
      <p:grpSpPr>
        <a:xfrm>
          <a:off x="0" y="0"/>
          <a:ext cx="0" cy="0"/>
          <a:chOff x="0" y="0"/>
          <a:chExt cx="0" cy="0"/>
        </a:xfrm>
      </p:grpSpPr>
      <p:sp>
        <p:nvSpPr>
          <p:cNvPr id="42" name="Google Shape;42;p6"/>
          <p:cNvSpPr txBox="1">
            <a:spLocks noGrp="1"/>
          </p:cNvSpPr>
          <p:nvPr>
            <p:ph type="title"/>
          </p:nvPr>
        </p:nvSpPr>
        <p:spPr>
          <a:xfrm>
            <a:off x="1005840" y="438150"/>
            <a:ext cx="12618720" cy="1590676"/>
          </a:xfrm>
          <a:prstGeom prst="rect">
            <a:avLst/>
          </a:prstGeom>
          <a:noFill/>
          <a:ln>
            <a:noFill/>
          </a:ln>
        </p:spPr>
        <p:txBody>
          <a:bodyPr spcFirstLastPara="1" wrap="square" lIns="109725" tIns="54850" rIns="109725" bIns="5485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3" name="Google Shape;43;p6"/>
          <p:cNvSpPr txBox="1">
            <a:spLocks noGrp="1"/>
          </p:cNvSpPr>
          <p:nvPr>
            <p:ph type="body" idx="1"/>
          </p:nvPr>
        </p:nvSpPr>
        <p:spPr>
          <a:xfrm>
            <a:off x="1005840" y="2190750"/>
            <a:ext cx="6217920" cy="5221606"/>
          </a:xfrm>
          <a:prstGeom prst="rect">
            <a:avLst/>
          </a:prstGeom>
          <a:noFill/>
          <a:ln>
            <a:noFill/>
          </a:ln>
        </p:spPr>
        <p:txBody>
          <a:bodyPr spcFirstLastPara="1" wrap="square" lIns="109725" tIns="54850" rIns="109725" bIns="54850" anchor="t" anchorCtr="0">
            <a:normAutofit/>
          </a:bodyPr>
          <a:lstStyle>
            <a:lvl1pPr marL="457200" lvl="0" indent="-342900" algn="l">
              <a:lnSpc>
                <a:spcPct val="90000"/>
              </a:lnSpc>
              <a:spcBef>
                <a:spcPts val="1200"/>
              </a:spcBef>
              <a:spcAft>
                <a:spcPts val="0"/>
              </a:spcAft>
              <a:buClr>
                <a:schemeClr val="dk1"/>
              </a:buClr>
              <a:buSzPts val="1800"/>
              <a:buChar char="•"/>
              <a:defRPr/>
            </a:lvl1pPr>
            <a:lvl2pPr marL="914400" lvl="1" indent="-342900" algn="l">
              <a:lnSpc>
                <a:spcPct val="90000"/>
              </a:lnSpc>
              <a:spcBef>
                <a:spcPts val="600"/>
              </a:spcBef>
              <a:spcAft>
                <a:spcPts val="0"/>
              </a:spcAft>
              <a:buClr>
                <a:schemeClr val="dk1"/>
              </a:buClr>
              <a:buSzPts val="1800"/>
              <a:buChar char="•"/>
              <a:defRPr/>
            </a:lvl2pPr>
            <a:lvl3pPr marL="1371600" lvl="2" indent="-342900" algn="l">
              <a:lnSpc>
                <a:spcPct val="90000"/>
              </a:lnSpc>
              <a:spcBef>
                <a:spcPts val="600"/>
              </a:spcBef>
              <a:spcAft>
                <a:spcPts val="0"/>
              </a:spcAft>
              <a:buClr>
                <a:schemeClr val="dk1"/>
              </a:buClr>
              <a:buSzPts val="1800"/>
              <a:buChar char="•"/>
              <a:defRPr/>
            </a:lvl3pPr>
            <a:lvl4pPr marL="1828800" lvl="3" indent="-342900" algn="l">
              <a:lnSpc>
                <a:spcPct val="90000"/>
              </a:lnSpc>
              <a:spcBef>
                <a:spcPts val="600"/>
              </a:spcBef>
              <a:spcAft>
                <a:spcPts val="0"/>
              </a:spcAft>
              <a:buClr>
                <a:schemeClr val="dk1"/>
              </a:buClr>
              <a:buSzPts val="1800"/>
              <a:buChar char="•"/>
              <a:defRPr/>
            </a:lvl4pPr>
            <a:lvl5pPr marL="2286000" lvl="4" indent="-342900" algn="l">
              <a:lnSpc>
                <a:spcPct val="90000"/>
              </a:lnSpc>
              <a:spcBef>
                <a:spcPts val="600"/>
              </a:spcBef>
              <a:spcAft>
                <a:spcPts val="0"/>
              </a:spcAft>
              <a:buClr>
                <a:schemeClr val="dk1"/>
              </a:buClr>
              <a:buSzPts val="1800"/>
              <a:buChar char="•"/>
              <a:defRPr/>
            </a:lvl5pPr>
            <a:lvl6pPr marL="2743200" lvl="5" indent="-342900" algn="l">
              <a:lnSpc>
                <a:spcPct val="90000"/>
              </a:lnSpc>
              <a:spcBef>
                <a:spcPts val="600"/>
              </a:spcBef>
              <a:spcAft>
                <a:spcPts val="0"/>
              </a:spcAft>
              <a:buClr>
                <a:schemeClr val="dk1"/>
              </a:buClr>
              <a:buSzPts val="1800"/>
              <a:buChar char="•"/>
              <a:defRPr/>
            </a:lvl6pPr>
            <a:lvl7pPr marL="3200400" lvl="6" indent="-342900" algn="l">
              <a:lnSpc>
                <a:spcPct val="90000"/>
              </a:lnSpc>
              <a:spcBef>
                <a:spcPts val="600"/>
              </a:spcBef>
              <a:spcAft>
                <a:spcPts val="0"/>
              </a:spcAft>
              <a:buClr>
                <a:schemeClr val="dk1"/>
              </a:buClr>
              <a:buSzPts val="1800"/>
              <a:buChar char="•"/>
              <a:defRPr/>
            </a:lvl7pPr>
            <a:lvl8pPr marL="3657600" lvl="7" indent="-342900" algn="l">
              <a:lnSpc>
                <a:spcPct val="90000"/>
              </a:lnSpc>
              <a:spcBef>
                <a:spcPts val="600"/>
              </a:spcBef>
              <a:spcAft>
                <a:spcPts val="0"/>
              </a:spcAft>
              <a:buClr>
                <a:schemeClr val="dk1"/>
              </a:buClr>
              <a:buSzPts val="1800"/>
              <a:buChar char="•"/>
              <a:defRPr/>
            </a:lvl8pPr>
            <a:lvl9pPr marL="4114800" lvl="8" indent="-342900" algn="l">
              <a:lnSpc>
                <a:spcPct val="90000"/>
              </a:lnSpc>
              <a:spcBef>
                <a:spcPts val="600"/>
              </a:spcBef>
              <a:spcAft>
                <a:spcPts val="0"/>
              </a:spcAft>
              <a:buClr>
                <a:schemeClr val="dk1"/>
              </a:buClr>
              <a:buSzPts val="1800"/>
              <a:buChar char="•"/>
              <a:defRPr/>
            </a:lvl9pPr>
          </a:lstStyle>
          <a:p>
            <a:endParaRPr/>
          </a:p>
        </p:txBody>
      </p:sp>
      <p:sp>
        <p:nvSpPr>
          <p:cNvPr id="44" name="Google Shape;44;p6"/>
          <p:cNvSpPr txBox="1">
            <a:spLocks noGrp="1"/>
          </p:cNvSpPr>
          <p:nvPr>
            <p:ph type="body" idx="2"/>
          </p:nvPr>
        </p:nvSpPr>
        <p:spPr>
          <a:xfrm>
            <a:off x="7406640" y="2190750"/>
            <a:ext cx="6217920" cy="5221606"/>
          </a:xfrm>
          <a:prstGeom prst="rect">
            <a:avLst/>
          </a:prstGeom>
          <a:noFill/>
          <a:ln>
            <a:noFill/>
          </a:ln>
        </p:spPr>
        <p:txBody>
          <a:bodyPr spcFirstLastPara="1" wrap="square" lIns="109725" tIns="54850" rIns="109725" bIns="54850" anchor="t" anchorCtr="0">
            <a:normAutofit/>
          </a:bodyPr>
          <a:lstStyle>
            <a:lvl1pPr marL="457200" lvl="0" indent="-342900" algn="l">
              <a:lnSpc>
                <a:spcPct val="90000"/>
              </a:lnSpc>
              <a:spcBef>
                <a:spcPts val="1200"/>
              </a:spcBef>
              <a:spcAft>
                <a:spcPts val="0"/>
              </a:spcAft>
              <a:buClr>
                <a:schemeClr val="dk1"/>
              </a:buClr>
              <a:buSzPts val="1800"/>
              <a:buChar char="•"/>
              <a:defRPr/>
            </a:lvl1pPr>
            <a:lvl2pPr marL="914400" lvl="1" indent="-342900" algn="l">
              <a:lnSpc>
                <a:spcPct val="90000"/>
              </a:lnSpc>
              <a:spcBef>
                <a:spcPts val="600"/>
              </a:spcBef>
              <a:spcAft>
                <a:spcPts val="0"/>
              </a:spcAft>
              <a:buClr>
                <a:schemeClr val="dk1"/>
              </a:buClr>
              <a:buSzPts val="1800"/>
              <a:buChar char="•"/>
              <a:defRPr/>
            </a:lvl2pPr>
            <a:lvl3pPr marL="1371600" lvl="2" indent="-342900" algn="l">
              <a:lnSpc>
                <a:spcPct val="90000"/>
              </a:lnSpc>
              <a:spcBef>
                <a:spcPts val="600"/>
              </a:spcBef>
              <a:spcAft>
                <a:spcPts val="0"/>
              </a:spcAft>
              <a:buClr>
                <a:schemeClr val="dk1"/>
              </a:buClr>
              <a:buSzPts val="1800"/>
              <a:buChar char="•"/>
              <a:defRPr/>
            </a:lvl3pPr>
            <a:lvl4pPr marL="1828800" lvl="3" indent="-342900" algn="l">
              <a:lnSpc>
                <a:spcPct val="90000"/>
              </a:lnSpc>
              <a:spcBef>
                <a:spcPts val="600"/>
              </a:spcBef>
              <a:spcAft>
                <a:spcPts val="0"/>
              </a:spcAft>
              <a:buClr>
                <a:schemeClr val="dk1"/>
              </a:buClr>
              <a:buSzPts val="1800"/>
              <a:buChar char="•"/>
              <a:defRPr/>
            </a:lvl4pPr>
            <a:lvl5pPr marL="2286000" lvl="4" indent="-342900" algn="l">
              <a:lnSpc>
                <a:spcPct val="90000"/>
              </a:lnSpc>
              <a:spcBef>
                <a:spcPts val="600"/>
              </a:spcBef>
              <a:spcAft>
                <a:spcPts val="0"/>
              </a:spcAft>
              <a:buClr>
                <a:schemeClr val="dk1"/>
              </a:buClr>
              <a:buSzPts val="1800"/>
              <a:buChar char="•"/>
              <a:defRPr/>
            </a:lvl5pPr>
            <a:lvl6pPr marL="2743200" lvl="5" indent="-342900" algn="l">
              <a:lnSpc>
                <a:spcPct val="90000"/>
              </a:lnSpc>
              <a:spcBef>
                <a:spcPts val="600"/>
              </a:spcBef>
              <a:spcAft>
                <a:spcPts val="0"/>
              </a:spcAft>
              <a:buClr>
                <a:schemeClr val="dk1"/>
              </a:buClr>
              <a:buSzPts val="1800"/>
              <a:buChar char="•"/>
              <a:defRPr/>
            </a:lvl6pPr>
            <a:lvl7pPr marL="3200400" lvl="6" indent="-342900" algn="l">
              <a:lnSpc>
                <a:spcPct val="90000"/>
              </a:lnSpc>
              <a:spcBef>
                <a:spcPts val="600"/>
              </a:spcBef>
              <a:spcAft>
                <a:spcPts val="0"/>
              </a:spcAft>
              <a:buClr>
                <a:schemeClr val="dk1"/>
              </a:buClr>
              <a:buSzPts val="1800"/>
              <a:buChar char="•"/>
              <a:defRPr/>
            </a:lvl7pPr>
            <a:lvl8pPr marL="3657600" lvl="7" indent="-342900" algn="l">
              <a:lnSpc>
                <a:spcPct val="90000"/>
              </a:lnSpc>
              <a:spcBef>
                <a:spcPts val="600"/>
              </a:spcBef>
              <a:spcAft>
                <a:spcPts val="0"/>
              </a:spcAft>
              <a:buClr>
                <a:schemeClr val="dk1"/>
              </a:buClr>
              <a:buSzPts val="1800"/>
              <a:buChar char="•"/>
              <a:defRPr/>
            </a:lvl8pPr>
            <a:lvl9pPr marL="4114800" lvl="8" indent="-342900" algn="l">
              <a:lnSpc>
                <a:spcPct val="90000"/>
              </a:lnSpc>
              <a:spcBef>
                <a:spcPts val="600"/>
              </a:spcBef>
              <a:spcAft>
                <a:spcPts val="0"/>
              </a:spcAft>
              <a:buClr>
                <a:schemeClr val="dk1"/>
              </a:buClr>
              <a:buSzPts val="1800"/>
              <a:buChar char="•"/>
              <a:defRPr/>
            </a:lvl9pPr>
          </a:lstStyle>
          <a:p>
            <a:endParaRPr/>
          </a:p>
        </p:txBody>
      </p:sp>
      <p:sp>
        <p:nvSpPr>
          <p:cNvPr id="45" name="Google Shape;45;p6"/>
          <p:cNvSpPr txBox="1">
            <a:spLocks noGrp="1"/>
          </p:cNvSpPr>
          <p:nvPr>
            <p:ph type="dt" idx="10"/>
          </p:nvPr>
        </p:nvSpPr>
        <p:spPr>
          <a:xfrm>
            <a:off x="1005840" y="7627621"/>
            <a:ext cx="3291840" cy="438150"/>
          </a:xfrm>
          <a:prstGeom prst="rect">
            <a:avLst/>
          </a:prstGeom>
          <a:noFill/>
          <a:ln>
            <a:noFill/>
          </a:ln>
        </p:spPr>
        <p:txBody>
          <a:bodyPr spcFirstLastPara="1" wrap="square" lIns="109725" tIns="54850" rIns="109725" bIns="5485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6" name="Google Shape;46;p6"/>
          <p:cNvSpPr txBox="1">
            <a:spLocks noGrp="1"/>
          </p:cNvSpPr>
          <p:nvPr>
            <p:ph type="ftr" idx="11"/>
          </p:nvPr>
        </p:nvSpPr>
        <p:spPr>
          <a:xfrm>
            <a:off x="4846320" y="7627621"/>
            <a:ext cx="4937760" cy="438150"/>
          </a:xfrm>
          <a:prstGeom prst="rect">
            <a:avLst/>
          </a:prstGeom>
          <a:noFill/>
          <a:ln>
            <a:noFill/>
          </a:ln>
        </p:spPr>
        <p:txBody>
          <a:bodyPr spcFirstLastPara="1" wrap="square" lIns="109725" tIns="54850" rIns="109725" bIns="5485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7" name="Google Shape;47;p6"/>
          <p:cNvSpPr txBox="1">
            <a:spLocks noGrp="1"/>
          </p:cNvSpPr>
          <p:nvPr>
            <p:ph type="sldNum" idx="12"/>
          </p:nvPr>
        </p:nvSpPr>
        <p:spPr>
          <a:xfrm>
            <a:off x="10332720" y="7627621"/>
            <a:ext cx="3291840" cy="438150"/>
          </a:xfrm>
          <a:prstGeom prst="rect">
            <a:avLst/>
          </a:prstGeom>
          <a:noFill/>
          <a:ln>
            <a:noFill/>
          </a:ln>
        </p:spPr>
        <p:txBody>
          <a:bodyPr spcFirstLastPara="1" wrap="square" lIns="109725" tIns="54850" rIns="109725" bIns="54850" anchor="ctr" anchorCtr="0">
            <a:noAutofit/>
          </a:bodyPr>
          <a:lstStyle>
            <a:lvl1pPr marL="0" marR="0" lvl="0" indent="0" algn="r">
              <a:lnSpc>
                <a:spcPct val="100000"/>
              </a:lnSpc>
              <a:spcBef>
                <a:spcPts val="0"/>
              </a:spcBef>
              <a:spcAft>
                <a:spcPts val="0"/>
              </a:spcAft>
              <a:buClr>
                <a:srgbClr val="000000"/>
              </a:buClr>
              <a:buSzPts val="1400"/>
              <a:buFont typeface="Arial"/>
              <a:buNone/>
              <a:defRPr sz="14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400"/>
              <a:buFont typeface="Arial"/>
              <a:buNone/>
              <a:defRPr sz="14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400"/>
              <a:buFont typeface="Arial"/>
              <a:buNone/>
              <a:defRPr sz="14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400"/>
              <a:buFont typeface="Arial"/>
              <a:buNone/>
              <a:defRPr sz="14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400"/>
              <a:buFont typeface="Arial"/>
              <a:buNone/>
              <a:defRPr sz="14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400"/>
              <a:buFont typeface="Arial"/>
              <a:buNone/>
              <a:defRPr sz="14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400"/>
              <a:buFont typeface="Arial"/>
              <a:buNone/>
              <a:defRPr sz="14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400"/>
              <a:buFont typeface="Arial"/>
              <a:buNone/>
              <a:defRPr sz="14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400"/>
              <a:buFont typeface="Arial"/>
              <a:buNone/>
              <a:defRPr sz="14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I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48"/>
        <p:cNvGrpSpPr/>
        <p:nvPr/>
      </p:nvGrpSpPr>
      <p:grpSpPr>
        <a:xfrm>
          <a:off x="0" y="0"/>
          <a:ext cx="0" cy="0"/>
          <a:chOff x="0" y="0"/>
          <a:chExt cx="0" cy="0"/>
        </a:xfrm>
      </p:grpSpPr>
      <p:sp>
        <p:nvSpPr>
          <p:cNvPr id="49" name="Google Shape;49;p7"/>
          <p:cNvSpPr txBox="1">
            <a:spLocks noGrp="1"/>
          </p:cNvSpPr>
          <p:nvPr>
            <p:ph type="title"/>
          </p:nvPr>
        </p:nvSpPr>
        <p:spPr>
          <a:xfrm>
            <a:off x="1007746" y="438150"/>
            <a:ext cx="12618720" cy="1590676"/>
          </a:xfrm>
          <a:prstGeom prst="rect">
            <a:avLst/>
          </a:prstGeom>
          <a:noFill/>
          <a:ln>
            <a:noFill/>
          </a:ln>
        </p:spPr>
        <p:txBody>
          <a:bodyPr spcFirstLastPara="1" wrap="square" lIns="109725" tIns="54850" rIns="109725" bIns="5485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0" name="Google Shape;50;p7"/>
          <p:cNvSpPr txBox="1">
            <a:spLocks noGrp="1"/>
          </p:cNvSpPr>
          <p:nvPr>
            <p:ph type="body" idx="1"/>
          </p:nvPr>
        </p:nvSpPr>
        <p:spPr>
          <a:xfrm>
            <a:off x="1007746" y="2017396"/>
            <a:ext cx="6189344" cy="988694"/>
          </a:xfrm>
          <a:prstGeom prst="rect">
            <a:avLst/>
          </a:prstGeom>
          <a:noFill/>
          <a:ln>
            <a:noFill/>
          </a:ln>
        </p:spPr>
        <p:txBody>
          <a:bodyPr spcFirstLastPara="1" wrap="square" lIns="109725" tIns="54850" rIns="109725" bIns="54850" anchor="b" anchorCtr="0">
            <a:normAutofit/>
          </a:bodyPr>
          <a:lstStyle>
            <a:lvl1pPr marL="457200" lvl="0" indent="-228600" algn="l">
              <a:lnSpc>
                <a:spcPct val="90000"/>
              </a:lnSpc>
              <a:spcBef>
                <a:spcPts val="1200"/>
              </a:spcBef>
              <a:spcAft>
                <a:spcPts val="0"/>
              </a:spcAft>
              <a:buClr>
                <a:schemeClr val="dk1"/>
              </a:buClr>
              <a:buSzPts val="2900"/>
              <a:buNone/>
              <a:defRPr sz="2900" b="1"/>
            </a:lvl1pPr>
            <a:lvl2pPr marL="914400" lvl="1" indent="-228600" algn="l">
              <a:lnSpc>
                <a:spcPct val="90000"/>
              </a:lnSpc>
              <a:spcBef>
                <a:spcPts val="600"/>
              </a:spcBef>
              <a:spcAft>
                <a:spcPts val="0"/>
              </a:spcAft>
              <a:buClr>
                <a:schemeClr val="dk1"/>
              </a:buClr>
              <a:buSzPts val="2400"/>
              <a:buNone/>
              <a:defRPr sz="2400" b="1"/>
            </a:lvl2pPr>
            <a:lvl3pPr marL="1371600" lvl="2" indent="-228600" algn="l">
              <a:lnSpc>
                <a:spcPct val="90000"/>
              </a:lnSpc>
              <a:spcBef>
                <a:spcPts val="600"/>
              </a:spcBef>
              <a:spcAft>
                <a:spcPts val="0"/>
              </a:spcAft>
              <a:buClr>
                <a:schemeClr val="dk1"/>
              </a:buClr>
              <a:buSzPts val="2200"/>
              <a:buNone/>
              <a:defRPr sz="2200" b="1"/>
            </a:lvl3pPr>
            <a:lvl4pPr marL="1828800" lvl="3" indent="-228600" algn="l">
              <a:lnSpc>
                <a:spcPct val="90000"/>
              </a:lnSpc>
              <a:spcBef>
                <a:spcPts val="600"/>
              </a:spcBef>
              <a:spcAft>
                <a:spcPts val="0"/>
              </a:spcAft>
              <a:buClr>
                <a:schemeClr val="dk1"/>
              </a:buClr>
              <a:buSzPts val="1900"/>
              <a:buNone/>
              <a:defRPr sz="1900" b="1"/>
            </a:lvl4pPr>
            <a:lvl5pPr marL="2286000" lvl="4" indent="-228600" algn="l">
              <a:lnSpc>
                <a:spcPct val="90000"/>
              </a:lnSpc>
              <a:spcBef>
                <a:spcPts val="600"/>
              </a:spcBef>
              <a:spcAft>
                <a:spcPts val="0"/>
              </a:spcAft>
              <a:buClr>
                <a:schemeClr val="dk1"/>
              </a:buClr>
              <a:buSzPts val="1900"/>
              <a:buNone/>
              <a:defRPr sz="1900" b="1"/>
            </a:lvl5pPr>
            <a:lvl6pPr marL="2743200" lvl="5" indent="-228600" algn="l">
              <a:lnSpc>
                <a:spcPct val="90000"/>
              </a:lnSpc>
              <a:spcBef>
                <a:spcPts val="600"/>
              </a:spcBef>
              <a:spcAft>
                <a:spcPts val="0"/>
              </a:spcAft>
              <a:buClr>
                <a:schemeClr val="dk1"/>
              </a:buClr>
              <a:buSzPts val="1900"/>
              <a:buNone/>
              <a:defRPr sz="1900" b="1"/>
            </a:lvl6pPr>
            <a:lvl7pPr marL="3200400" lvl="6" indent="-228600" algn="l">
              <a:lnSpc>
                <a:spcPct val="90000"/>
              </a:lnSpc>
              <a:spcBef>
                <a:spcPts val="600"/>
              </a:spcBef>
              <a:spcAft>
                <a:spcPts val="0"/>
              </a:spcAft>
              <a:buClr>
                <a:schemeClr val="dk1"/>
              </a:buClr>
              <a:buSzPts val="1900"/>
              <a:buNone/>
              <a:defRPr sz="1900" b="1"/>
            </a:lvl7pPr>
            <a:lvl8pPr marL="3657600" lvl="7" indent="-228600" algn="l">
              <a:lnSpc>
                <a:spcPct val="90000"/>
              </a:lnSpc>
              <a:spcBef>
                <a:spcPts val="600"/>
              </a:spcBef>
              <a:spcAft>
                <a:spcPts val="0"/>
              </a:spcAft>
              <a:buClr>
                <a:schemeClr val="dk1"/>
              </a:buClr>
              <a:buSzPts val="1900"/>
              <a:buNone/>
              <a:defRPr sz="1900" b="1"/>
            </a:lvl8pPr>
            <a:lvl9pPr marL="4114800" lvl="8" indent="-228600" algn="l">
              <a:lnSpc>
                <a:spcPct val="90000"/>
              </a:lnSpc>
              <a:spcBef>
                <a:spcPts val="600"/>
              </a:spcBef>
              <a:spcAft>
                <a:spcPts val="0"/>
              </a:spcAft>
              <a:buClr>
                <a:schemeClr val="dk1"/>
              </a:buClr>
              <a:buSzPts val="1900"/>
              <a:buNone/>
              <a:defRPr sz="1900" b="1"/>
            </a:lvl9pPr>
          </a:lstStyle>
          <a:p>
            <a:endParaRPr/>
          </a:p>
        </p:txBody>
      </p:sp>
      <p:sp>
        <p:nvSpPr>
          <p:cNvPr id="51" name="Google Shape;51;p7"/>
          <p:cNvSpPr txBox="1">
            <a:spLocks noGrp="1"/>
          </p:cNvSpPr>
          <p:nvPr>
            <p:ph type="body" idx="2"/>
          </p:nvPr>
        </p:nvSpPr>
        <p:spPr>
          <a:xfrm>
            <a:off x="1007746" y="3006090"/>
            <a:ext cx="6189344" cy="4421506"/>
          </a:xfrm>
          <a:prstGeom prst="rect">
            <a:avLst/>
          </a:prstGeom>
          <a:noFill/>
          <a:ln>
            <a:noFill/>
          </a:ln>
        </p:spPr>
        <p:txBody>
          <a:bodyPr spcFirstLastPara="1" wrap="square" lIns="109725" tIns="54850" rIns="109725" bIns="54850" anchor="t" anchorCtr="0">
            <a:normAutofit/>
          </a:bodyPr>
          <a:lstStyle>
            <a:lvl1pPr marL="457200" lvl="0" indent="-342900" algn="l">
              <a:lnSpc>
                <a:spcPct val="90000"/>
              </a:lnSpc>
              <a:spcBef>
                <a:spcPts val="1200"/>
              </a:spcBef>
              <a:spcAft>
                <a:spcPts val="0"/>
              </a:spcAft>
              <a:buClr>
                <a:schemeClr val="dk1"/>
              </a:buClr>
              <a:buSzPts val="1800"/>
              <a:buChar char="•"/>
              <a:defRPr/>
            </a:lvl1pPr>
            <a:lvl2pPr marL="914400" lvl="1" indent="-342900" algn="l">
              <a:lnSpc>
                <a:spcPct val="90000"/>
              </a:lnSpc>
              <a:spcBef>
                <a:spcPts val="600"/>
              </a:spcBef>
              <a:spcAft>
                <a:spcPts val="0"/>
              </a:spcAft>
              <a:buClr>
                <a:schemeClr val="dk1"/>
              </a:buClr>
              <a:buSzPts val="1800"/>
              <a:buChar char="•"/>
              <a:defRPr/>
            </a:lvl2pPr>
            <a:lvl3pPr marL="1371600" lvl="2" indent="-342900" algn="l">
              <a:lnSpc>
                <a:spcPct val="90000"/>
              </a:lnSpc>
              <a:spcBef>
                <a:spcPts val="600"/>
              </a:spcBef>
              <a:spcAft>
                <a:spcPts val="0"/>
              </a:spcAft>
              <a:buClr>
                <a:schemeClr val="dk1"/>
              </a:buClr>
              <a:buSzPts val="1800"/>
              <a:buChar char="•"/>
              <a:defRPr/>
            </a:lvl3pPr>
            <a:lvl4pPr marL="1828800" lvl="3" indent="-342900" algn="l">
              <a:lnSpc>
                <a:spcPct val="90000"/>
              </a:lnSpc>
              <a:spcBef>
                <a:spcPts val="600"/>
              </a:spcBef>
              <a:spcAft>
                <a:spcPts val="0"/>
              </a:spcAft>
              <a:buClr>
                <a:schemeClr val="dk1"/>
              </a:buClr>
              <a:buSzPts val="1800"/>
              <a:buChar char="•"/>
              <a:defRPr/>
            </a:lvl4pPr>
            <a:lvl5pPr marL="2286000" lvl="4" indent="-342900" algn="l">
              <a:lnSpc>
                <a:spcPct val="90000"/>
              </a:lnSpc>
              <a:spcBef>
                <a:spcPts val="600"/>
              </a:spcBef>
              <a:spcAft>
                <a:spcPts val="0"/>
              </a:spcAft>
              <a:buClr>
                <a:schemeClr val="dk1"/>
              </a:buClr>
              <a:buSzPts val="1800"/>
              <a:buChar char="•"/>
              <a:defRPr/>
            </a:lvl5pPr>
            <a:lvl6pPr marL="2743200" lvl="5" indent="-342900" algn="l">
              <a:lnSpc>
                <a:spcPct val="90000"/>
              </a:lnSpc>
              <a:spcBef>
                <a:spcPts val="600"/>
              </a:spcBef>
              <a:spcAft>
                <a:spcPts val="0"/>
              </a:spcAft>
              <a:buClr>
                <a:schemeClr val="dk1"/>
              </a:buClr>
              <a:buSzPts val="1800"/>
              <a:buChar char="•"/>
              <a:defRPr/>
            </a:lvl6pPr>
            <a:lvl7pPr marL="3200400" lvl="6" indent="-342900" algn="l">
              <a:lnSpc>
                <a:spcPct val="90000"/>
              </a:lnSpc>
              <a:spcBef>
                <a:spcPts val="600"/>
              </a:spcBef>
              <a:spcAft>
                <a:spcPts val="0"/>
              </a:spcAft>
              <a:buClr>
                <a:schemeClr val="dk1"/>
              </a:buClr>
              <a:buSzPts val="1800"/>
              <a:buChar char="•"/>
              <a:defRPr/>
            </a:lvl7pPr>
            <a:lvl8pPr marL="3657600" lvl="7" indent="-342900" algn="l">
              <a:lnSpc>
                <a:spcPct val="90000"/>
              </a:lnSpc>
              <a:spcBef>
                <a:spcPts val="600"/>
              </a:spcBef>
              <a:spcAft>
                <a:spcPts val="0"/>
              </a:spcAft>
              <a:buClr>
                <a:schemeClr val="dk1"/>
              </a:buClr>
              <a:buSzPts val="1800"/>
              <a:buChar char="•"/>
              <a:defRPr/>
            </a:lvl8pPr>
            <a:lvl9pPr marL="4114800" lvl="8" indent="-342900" algn="l">
              <a:lnSpc>
                <a:spcPct val="90000"/>
              </a:lnSpc>
              <a:spcBef>
                <a:spcPts val="600"/>
              </a:spcBef>
              <a:spcAft>
                <a:spcPts val="0"/>
              </a:spcAft>
              <a:buClr>
                <a:schemeClr val="dk1"/>
              </a:buClr>
              <a:buSzPts val="1800"/>
              <a:buChar char="•"/>
              <a:defRPr/>
            </a:lvl9pPr>
          </a:lstStyle>
          <a:p>
            <a:endParaRPr/>
          </a:p>
        </p:txBody>
      </p:sp>
      <p:sp>
        <p:nvSpPr>
          <p:cNvPr id="52" name="Google Shape;52;p7"/>
          <p:cNvSpPr txBox="1">
            <a:spLocks noGrp="1"/>
          </p:cNvSpPr>
          <p:nvPr>
            <p:ph type="body" idx="3"/>
          </p:nvPr>
        </p:nvSpPr>
        <p:spPr>
          <a:xfrm>
            <a:off x="7406640" y="2017396"/>
            <a:ext cx="6219826" cy="988694"/>
          </a:xfrm>
          <a:prstGeom prst="rect">
            <a:avLst/>
          </a:prstGeom>
          <a:noFill/>
          <a:ln>
            <a:noFill/>
          </a:ln>
        </p:spPr>
        <p:txBody>
          <a:bodyPr spcFirstLastPara="1" wrap="square" lIns="109725" tIns="54850" rIns="109725" bIns="54850" anchor="b" anchorCtr="0">
            <a:normAutofit/>
          </a:bodyPr>
          <a:lstStyle>
            <a:lvl1pPr marL="457200" lvl="0" indent="-228600" algn="l">
              <a:lnSpc>
                <a:spcPct val="90000"/>
              </a:lnSpc>
              <a:spcBef>
                <a:spcPts val="1200"/>
              </a:spcBef>
              <a:spcAft>
                <a:spcPts val="0"/>
              </a:spcAft>
              <a:buClr>
                <a:schemeClr val="dk1"/>
              </a:buClr>
              <a:buSzPts val="2900"/>
              <a:buNone/>
              <a:defRPr sz="2900" b="1"/>
            </a:lvl1pPr>
            <a:lvl2pPr marL="914400" lvl="1" indent="-228600" algn="l">
              <a:lnSpc>
                <a:spcPct val="90000"/>
              </a:lnSpc>
              <a:spcBef>
                <a:spcPts val="600"/>
              </a:spcBef>
              <a:spcAft>
                <a:spcPts val="0"/>
              </a:spcAft>
              <a:buClr>
                <a:schemeClr val="dk1"/>
              </a:buClr>
              <a:buSzPts val="2400"/>
              <a:buNone/>
              <a:defRPr sz="2400" b="1"/>
            </a:lvl2pPr>
            <a:lvl3pPr marL="1371600" lvl="2" indent="-228600" algn="l">
              <a:lnSpc>
                <a:spcPct val="90000"/>
              </a:lnSpc>
              <a:spcBef>
                <a:spcPts val="600"/>
              </a:spcBef>
              <a:spcAft>
                <a:spcPts val="0"/>
              </a:spcAft>
              <a:buClr>
                <a:schemeClr val="dk1"/>
              </a:buClr>
              <a:buSzPts val="2200"/>
              <a:buNone/>
              <a:defRPr sz="2200" b="1"/>
            </a:lvl3pPr>
            <a:lvl4pPr marL="1828800" lvl="3" indent="-228600" algn="l">
              <a:lnSpc>
                <a:spcPct val="90000"/>
              </a:lnSpc>
              <a:spcBef>
                <a:spcPts val="600"/>
              </a:spcBef>
              <a:spcAft>
                <a:spcPts val="0"/>
              </a:spcAft>
              <a:buClr>
                <a:schemeClr val="dk1"/>
              </a:buClr>
              <a:buSzPts val="1900"/>
              <a:buNone/>
              <a:defRPr sz="1900" b="1"/>
            </a:lvl4pPr>
            <a:lvl5pPr marL="2286000" lvl="4" indent="-228600" algn="l">
              <a:lnSpc>
                <a:spcPct val="90000"/>
              </a:lnSpc>
              <a:spcBef>
                <a:spcPts val="600"/>
              </a:spcBef>
              <a:spcAft>
                <a:spcPts val="0"/>
              </a:spcAft>
              <a:buClr>
                <a:schemeClr val="dk1"/>
              </a:buClr>
              <a:buSzPts val="1900"/>
              <a:buNone/>
              <a:defRPr sz="1900" b="1"/>
            </a:lvl5pPr>
            <a:lvl6pPr marL="2743200" lvl="5" indent="-228600" algn="l">
              <a:lnSpc>
                <a:spcPct val="90000"/>
              </a:lnSpc>
              <a:spcBef>
                <a:spcPts val="600"/>
              </a:spcBef>
              <a:spcAft>
                <a:spcPts val="0"/>
              </a:spcAft>
              <a:buClr>
                <a:schemeClr val="dk1"/>
              </a:buClr>
              <a:buSzPts val="1900"/>
              <a:buNone/>
              <a:defRPr sz="1900" b="1"/>
            </a:lvl6pPr>
            <a:lvl7pPr marL="3200400" lvl="6" indent="-228600" algn="l">
              <a:lnSpc>
                <a:spcPct val="90000"/>
              </a:lnSpc>
              <a:spcBef>
                <a:spcPts val="600"/>
              </a:spcBef>
              <a:spcAft>
                <a:spcPts val="0"/>
              </a:spcAft>
              <a:buClr>
                <a:schemeClr val="dk1"/>
              </a:buClr>
              <a:buSzPts val="1900"/>
              <a:buNone/>
              <a:defRPr sz="1900" b="1"/>
            </a:lvl7pPr>
            <a:lvl8pPr marL="3657600" lvl="7" indent="-228600" algn="l">
              <a:lnSpc>
                <a:spcPct val="90000"/>
              </a:lnSpc>
              <a:spcBef>
                <a:spcPts val="600"/>
              </a:spcBef>
              <a:spcAft>
                <a:spcPts val="0"/>
              </a:spcAft>
              <a:buClr>
                <a:schemeClr val="dk1"/>
              </a:buClr>
              <a:buSzPts val="1900"/>
              <a:buNone/>
              <a:defRPr sz="1900" b="1"/>
            </a:lvl8pPr>
            <a:lvl9pPr marL="4114800" lvl="8" indent="-228600" algn="l">
              <a:lnSpc>
                <a:spcPct val="90000"/>
              </a:lnSpc>
              <a:spcBef>
                <a:spcPts val="600"/>
              </a:spcBef>
              <a:spcAft>
                <a:spcPts val="0"/>
              </a:spcAft>
              <a:buClr>
                <a:schemeClr val="dk1"/>
              </a:buClr>
              <a:buSzPts val="1900"/>
              <a:buNone/>
              <a:defRPr sz="1900" b="1"/>
            </a:lvl9pPr>
          </a:lstStyle>
          <a:p>
            <a:endParaRPr/>
          </a:p>
        </p:txBody>
      </p:sp>
      <p:sp>
        <p:nvSpPr>
          <p:cNvPr id="53" name="Google Shape;53;p7"/>
          <p:cNvSpPr txBox="1">
            <a:spLocks noGrp="1"/>
          </p:cNvSpPr>
          <p:nvPr>
            <p:ph type="body" idx="4"/>
          </p:nvPr>
        </p:nvSpPr>
        <p:spPr>
          <a:xfrm>
            <a:off x="7406640" y="3006090"/>
            <a:ext cx="6219826" cy="4421506"/>
          </a:xfrm>
          <a:prstGeom prst="rect">
            <a:avLst/>
          </a:prstGeom>
          <a:noFill/>
          <a:ln>
            <a:noFill/>
          </a:ln>
        </p:spPr>
        <p:txBody>
          <a:bodyPr spcFirstLastPara="1" wrap="square" lIns="109725" tIns="54850" rIns="109725" bIns="54850" anchor="t" anchorCtr="0">
            <a:normAutofit/>
          </a:bodyPr>
          <a:lstStyle>
            <a:lvl1pPr marL="457200" lvl="0" indent="-342900" algn="l">
              <a:lnSpc>
                <a:spcPct val="90000"/>
              </a:lnSpc>
              <a:spcBef>
                <a:spcPts val="1200"/>
              </a:spcBef>
              <a:spcAft>
                <a:spcPts val="0"/>
              </a:spcAft>
              <a:buClr>
                <a:schemeClr val="dk1"/>
              </a:buClr>
              <a:buSzPts val="1800"/>
              <a:buChar char="•"/>
              <a:defRPr/>
            </a:lvl1pPr>
            <a:lvl2pPr marL="914400" lvl="1" indent="-342900" algn="l">
              <a:lnSpc>
                <a:spcPct val="90000"/>
              </a:lnSpc>
              <a:spcBef>
                <a:spcPts val="600"/>
              </a:spcBef>
              <a:spcAft>
                <a:spcPts val="0"/>
              </a:spcAft>
              <a:buClr>
                <a:schemeClr val="dk1"/>
              </a:buClr>
              <a:buSzPts val="1800"/>
              <a:buChar char="•"/>
              <a:defRPr/>
            </a:lvl2pPr>
            <a:lvl3pPr marL="1371600" lvl="2" indent="-342900" algn="l">
              <a:lnSpc>
                <a:spcPct val="90000"/>
              </a:lnSpc>
              <a:spcBef>
                <a:spcPts val="600"/>
              </a:spcBef>
              <a:spcAft>
                <a:spcPts val="0"/>
              </a:spcAft>
              <a:buClr>
                <a:schemeClr val="dk1"/>
              </a:buClr>
              <a:buSzPts val="1800"/>
              <a:buChar char="•"/>
              <a:defRPr/>
            </a:lvl3pPr>
            <a:lvl4pPr marL="1828800" lvl="3" indent="-342900" algn="l">
              <a:lnSpc>
                <a:spcPct val="90000"/>
              </a:lnSpc>
              <a:spcBef>
                <a:spcPts val="600"/>
              </a:spcBef>
              <a:spcAft>
                <a:spcPts val="0"/>
              </a:spcAft>
              <a:buClr>
                <a:schemeClr val="dk1"/>
              </a:buClr>
              <a:buSzPts val="1800"/>
              <a:buChar char="•"/>
              <a:defRPr/>
            </a:lvl4pPr>
            <a:lvl5pPr marL="2286000" lvl="4" indent="-342900" algn="l">
              <a:lnSpc>
                <a:spcPct val="90000"/>
              </a:lnSpc>
              <a:spcBef>
                <a:spcPts val="600"/>
              </a:spcBef>
              <a:spcAft>
                <a:spcPts val="0"/>
              </a:spcAft>
              <a:buClr>
                <a:schemeClr val="dk1"/>
              </a:buClr>
              <a:buSzPts val="1800"/>
              <a:buChar char="•"/>
              <a:defRPr/>
            </a:lvl5pPr>
            <a:lvl6pPr marL="2743200" lvl="5" indent="-342900" algn="l">
              <a:lnSpc>
                <a:spcPct val="90000"/>
              </a:lnSpc>
              <a:spcBef>
                <a:spcPts val="600"/>
              </a:spcBef>
              <a:spcAft>
                <a:spcPts val="0"/>
              </a:spcAft>
              <a:buClr>
                <a:schemeClr val="dk1"/>
              </a:buClr>
              <a:buSzPts val="1800"/>
              <a:buChar char="•"/>
              <a:defRPr/>
            </a:lvl6pPr>
            <a:lvl7pPr marL="3200400" lvl="6" indent="-342900" algn="l">
              <a:lnSpc>
                <a:spcPct val="90000"/>
              </a:lnSpc>
              <a:spcBef>
                <a:spcPts val="600"/>
              </a:spcBef>
              <a:spcAft>
                <a:spcPts val="0"/>
              </a:spcAft>
              <a:buClr>
                <a:schemeClr val="dk1"/>
              </a:buClr>
              <a:buSzPts val="1800"/>
              <a:buChar char="•"/>
              <a:defRPr/>
            </a:lvl7pPr>
            <a:lvl8pPr marL="3657600" lvl="7" indent="-342900" algn="l">
              <a:lnSpc>
                <a:spcPct val="90000"/>
              </a:lnSpc>
              <a:spcBef>
                <a:spcPts val="600"/>
              </a:spcBef>
              <a:spcAft>
                <a:spcPts val="0"/>
              </a:spcAft>
              <a:buClr>
                <a:schemeClr val="dk1"/>
              </a:buClr>
              <a:buSzPts val="1800"/>
              <a:buChar char="•"/>
              <a:defRPr/>
            </a:lvl8pPr>
            <a:lvl9pPr marL="4114800" lvl="8" indent="-342900" algn="l">
              <a:lnSpc>
                <a:spcPct val="90000"/>
              </a:lnSpc>
              <a:spcBef>
                <a:spcPts val="600"/>
              </a:spcBef>
              <a:spcAft>
                <a:spcPts val="0"/>
              </a:spcAft>
              <a:buClr>
                <a:schemeClr val="dk1"/>
              </a:buClr>
              <a:buSzPts val="1800"/>
              <a:buChar char="•"/>
              <a:defRPr/>
            </a:lvl9pPr>
          </a:lstStyle>
          <a:p>
            <a:endParaRPr/>
          </a:p>
        </p:txBody>
      </p:sp>
      <p:sp>
        <p:nvSpPr>
          <p:cNvPr id="54" name="Google Shape;54;p7"/>
          <p:cNvSpPr txBox="1">
            <a:spLocks noGrp="1"/>
          </p:cNvSpPr>
          <p:nvPr>
            <p:ph type="dt" idx="10"/>
          </p:nvPr>
        </p:nvSpPr>
        <p:spPr>
          <a:xfrm>
            <a:off x="1005840" y="7627621"/>
            <a:ext cx="3291840" cy="438150"/>
          </a:xfrm>
          <a:prstGeom prst="rect">
            <a:avLst/>
          </a:prstGeom>
          <a:noFill/>
          <a:ln>
            <a:noFill/>
          </a:ln>
        </p:spPr>
        <p:txBody>
          <a:bodyPr spcFirstLastPara="1" wrap="square" lIns="109725" tIns="54850" rIns="109725" bIns="5485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5" name="Google Shape;55;p7"/>
          <p:cNvSpPr txBox="1">
            <a:spLocks noGrp="1"/>
          </p:cNvSpPr>
          <p:nvPr>
            <p:ph type="ftr" idx="11"/>
          </p:nvPr>
        </p:nvSpPr>
        <p:spPr>
          <a:xfrm>
            <a:off x="4846320" y="7627621"/>
            <a:ext cx="4937760" cy="438150"/>
          </a:xfrm>
          <a:prstGeom prst="rect">
            <a:avLst/>
          </a:prstGeom>
          <a:noFill/>
          <a:ln>
            <a:noFill/>
          </a:ln>
        </p:spPr>
        <p:txBody>
          <a:bodyPr spcFirstLastPara="1" wrap="square" lIns="109725" tIns="54850" rIns="109725" bIns="5485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6" name="Google Shape;56;p7"/>
          <p:cNvSpPr txBox="1">
            <a:spLocks noGrp="1"/>
          </p:cNvSpPr>
          <p:nvPr>
            <p:ph type="sldNum" idx="12"/>
          </p:nvPr>
        </p:nvSpPr>
        <p:spPr>
          <a:xfrm>
            <a:off x="10332720" y="7627621"/>
            <a:ext cx="3291840" cy="438150"/>
          </a:xfrm>
          <a:prstGeom prst="rect">
            <a:avLst/>
          </a:prstGeom>
          <a:noFill/>
          <a:ln>
            <a:noFill/>
          </a:ln>
        </p:spPr>
        <p:txBody>
          <a:bodyPr spcFirstLastPara="1" wrap="square" lIns="109725" tIns="54850" rIns="109725" bIns="54850" anchor="ctr" anchorCtr="0">
            <a:noAutofit/>
          </a:bodyPr>
          <a:lstStyle>
            <a:lvl1pPr marL="0" marR="0" lvl="0" indent="0" algn="r">
              <a:lnSpc>
                <a:spcPct val="100000"/>
              </a:lnSpc>
              <a:spcBef>
                <a:spcPts val="0"/>
              </a:spcBef>
              <a:spcAft>
                <a:spcPts val="0"/>
              </a:spcAft>
              <a:buClr>
                <a:srgbClr val="000000"/>
              </a:buClr>
              <a:buSzPts val="1400"/>
              <a:buFont typeface="Arial"/>
              <a:buNone/>
              <a:defRPr sz="14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400"/>
              <a:buFont typeface="Arial"/>
              <a:buNone/>
              <a:defRPr sz="14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400"/>
              <a:buFont typeface="Arial"/>
              <a:buNone/>
              <a:defRPr sz="14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400"/>
              <a:buFont typeface="Arial"/>
              <a:buNone/>
              <a:defRPr sz="14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400"/>
              <a:buFont typeface="Arial"/>
              <a:buNone/>
              <a:defRPr sz="14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400"/>
              <a:buFont typeface="Arial"/>
              <a:buNone/>
              <a:defRPr sz="14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400"/>
              <a:buFont typeface="Arial"/>
              <a:buNone/>
              <a:defRPr sz="14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400"/>
              <a:buFont typeface="Arial"/>
              <a:buNone/>
              <a:defRPr sz="14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400"/>
              <a:buFont typeface="Arial"/>
              <a:buNone/>
              <a:defRPr sz="14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I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57"/>
        <p:cNvGrpSpPr/>
        <p:nvPr/>
      </p:nvGrpSpPr>
      <p:grpSpPr>
        <a:xfrm>
          <a:off x="0" y="0"/>
          <a:ext cx="0" cy="0"/>
          <a:chOff x="0" y="0"/>
          <a:chExt cx="0" cy="0"/>
        </a:xfrm>
      </p:grpSpPr>
      <p:sp>
        <p:nvSpPr>
          <p:cNvPr id="58" name="Google Shape;58;p8"/>
          <p:cNvSpPr txBox="1">
            <a:spLocks noGrp="1"/>
          </p:cNvSpPr>
          <p:nvPr>
            <p:ph type="title"/>
          </p:nvPr>
        </p:nvSpPr>
        <p:spPr>
          <a:xfrm>
            <a:off x="1005840" y="438150"/>
            <a:ext cx="12618720" cy="1590676"/>
          </a:xfrm>
          <a:prstGeom prst="rect">
            <a:avLst/>
          </a:prstGeom>
          <a:noFill/>
          <a:ln>
            <a:noFill/>
          </a:ln>
        </p:spPr>
        <p:txBody>
          <a:bodyPr spcFirstLastPara="1" wrap="square" lIns="109725" tIns="54850" rIns="109725" bIns="5485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9" name="Google Shape;59;p8"/>
          <p:cNvSpPr txBox="1">
            <a:spLocks noGrp="1"/>
          </p:cNvSpPr>
          <p:nvPr>
            <p:ph type="dt" idx="10"/>
          </p:nvPr>
        </p:nvSpPr>
        <p:spPr>
          <a:xfrm>
            <a:off x="1005840" y="7627621"/>
            <a:ext cx="3291840" cy="438150"/>
          </a:xfrm>
          <a:prstGeom prst="rect">
            <a:avLst/>
          </a:prstGeom>
          <a:noFill/>
          <a:ln>
            <a:noFill/>
          </a:ln>
        </p:spPr>
        <p:txBody>
          <a:bodyPr spcFirstLastPara="1" wrap="square" lIns="109725" tIns="54850" rIns="109725" bIns="5485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0" name="Google Shape;60;p8"/>
          <p:cNvSpPr txBox="1">
            <a:spLocks noGrp="1"/>
          </p:cNvSpPr>
          <p:nvPr>
            <p:ph type="ftr" idx="11"/>
          </p:nvPr>
        </p:nvSpPr>
        <p:spPr>
          <a:xfrm>
            <a:off x="4846320" y="7627621"/>
            <a:ext cx="4937760" cy="438150"/>
          </a:xfrm>
          <a:prstGeom prst="rect">
            <a:avLst/>
          </a:prstGeom>
          <a:noFill/>
          <a:ln>
            <a:noFill/>
          </a:ln>
        </p:spPr>
        <p:txBody>
          <a:bodyPr spcFirstLastPara="1" wrap="square" lIns="109725" tIns="54850" rIns="109725" bIns="5485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1" name="Google Shape;61;p8"/>
          <p:cNvSpPr txBox="1">
            <a:spLocks noGrp="1"/>
          </p:cNvSpPr>
          <p:nvPr>
            <p:ph type="sldNum" idx="12"/>
          </p:nvPr>
        </p:nvSpPr>
        <p:spPr>
          <a:xfrm>
            <a:off x="10332720" y="7627621"/>
            <a:ext cx="3291840" cy="438150"/>
          </a:xfrm>
          <a:prstGeom prst="rect">
            <a:avLst/>
          </a:prstGeom>
          <a:noFill/>
          <a:ln>
            <a:noFill/>
          </a:ln>
        </p:spPr>
        <p:txBody>
          <a:bodyPr spcFirstLastPara="1" wrap="square" lIns="109725" tIns="54850" rIns="109725" bIns="54850" anchor="ctr" anchorCtr="0">
            <a:noAutofit/>
          </a:bodyPr>
          <a:lstStyle>
            <a:lvl1pPr marL="0" marR="0" lvl="0" indent="0" algn="r">
              <a:lnSpc>
                <a:spcPct val="100000"/>
              </a:lnSpc>
              <a:spcBef>
                <a:spcPts val="0"/>
              </a:spcBef>
              <a:spcAft>
                <a:spcPts val="0"/>
              </a:spcAft>
              <a:buClr>
                <a:srgbClr val="000000"/>
              </a:buClr>
              <a:buSzPts val="1400"/>
              <a:buFont typeface="Arial"/>
              <a:buNone/>
              <a:defRPr sz="14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400"/>
              <a:buFont typeface="Arial"/>
              <a:buNone/>
              <a:defRPr sz="14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400"/>
              <a:buFont typeface="Arial"/>
              <a:buNone/>
              <a:defRPr sz="14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400"/>
              <a:buFont typeface="Arial"/>
              <a:buNone/>
              <a:defRPr sz="14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400"/>
              <a:buFont typeface="Arial"/>
              <a:buNone/>
              <a:defRPr sz="14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400"/>
              <a:buFont typeface="Arial"/>
              <a:buNone/>
              <a:defRPr sz="14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400"/>
              <a:buFont typeface="Arial"/>
              <a:buNone/>
              <a:defRPr sz="14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400"/>
              <a:buFont typeface="Arial"/>
              <a:buNone/>
              <a:defRPr sz="14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400"/>
              <a:buFont typeface="Arial"/>
              <a:buNone/>
              <a:defRPr sz="14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I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62"/>
        <p:cNvGrpSpPr/>
        <p:nvPr/>
      </p:nvGrpSpPr>
      <p:grpSpPr>
        <a:xfrm>
          <a:off x="0" y="0"/>
          <a:ext cx="0" cy="0"/>
          <a:chOff x="0" y="0"/>
          <a:chExt cx="0" cy="0"/>
        </a:xfrm>
      </p:grpSpPr>
      <p:sp>
        <p:nvSpPr>
          <p:cNvPr id="63" name="Google Shape;63;p9"/>
          <p:cNvSpPr txBox="1">
            <a:spLocks noGrp="1"/>
          </p:cNvSpPr>
          <p:nvPr>
            <p:ph type="dt" idx="10"/>
          </p:nvPr>
        </p:nvSpPr>
        <p:spPr>
          <a:xfrm>
            <a:off x="1005840" y="7627621"/>
            <a:ext cx="3291840" cy="438150"/>
          </a:xfrm>
          <a:prstGeom prst="rect">
            <a:avLst/>
          </a:prstGeom>
          <a:noFill/>
          <a:ln>
            <a:noFill/>
          </a:ln>
        </p:spPr>
        <p:txBody>
          <a:bodyPr spcFirstLastPara="1" wrap="square" lIns="109725" tIns="54850" rIns="109725" bIns="5485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4" name="Google Shape;64;p9"/>
          <p:cNvSpPr txBox="1">
            <a:spLocks noGrp="1"/>
          </p:cNvSpPr>
          <p:nvPr>
            <p:ph type="ftr" idx="11"/>
          </p:nvPr>
        </p:nvSpPr>
        <p:spPr>
          <a:xfrm>
            <a:off x="4846320" y="7627621"/>
            <a:ext cx="4937760" cy="438150"/>
          </a:xfrm>
          <a:prstGeom prst="rect">
            <a:avLst/>
          </a:prstGeom>
          <a:noFill/>
          <a:ln>
            <a:noFill/>
          </a:ln>
        </p:spPr>
        <p:txBody>
          <a:bodyPr spcFirstLastPara="1" wrap="square" lIns="109725" tIns="54850" rIns="109725" bIns="5485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5" name="Google Shape;65;p9"/>
          <p:cNvSpPr txBox="1">
            <a:spLocks noGrp="1"/>
          </p:cNvSpPr>
          <p:nvPr>
            <p:ph type="sldNum" idx="12"/>
          </p:nvPr>
        </p:nvSpPr>
        <p:spPr>
          <a:xfrm>
            <a:off x="10332720" y="7627621"/>
            <a:ext cx="3291840" cy="438150"/>
          </a:xfrm>
          <a:prstGeom prst="rect">
            <a:avLst/>
          </a:prstGeom>
          <a:noFill/>
          <a:ln>
            <a:noFill/>
          </a:ln>
        </p:spPr>
        <p:txBody>
          <a:bodyPr spcFirstLastPara="1" wrap="square" lIns="109725" tIns="54850" rIns="109725" bIns="54850" anchor="ctr" anchorCtr="0">
            <a:noAutofit/>
          </a:bodyPr>
          <a:lstStyle>
            <a:lvl1pPr marL="0" marR="0" lvl="0" indent="0" algn="r">
              <a:lnSpc>
                <a:spcPct val="100000"/>
              </a:lnSpc>
              <a:spcBef>
                <a:spcPts val="0"/>
              </a:spcBef>
              <a:spcAft>
                <a:spcPts val="0"/>
              </a:spcAft>
              <a:buClr>
                <a:srgbClr val="000000"/>
              </a:buClr>
              <a:buSzPts val="1400"/>
              <a:buFont typeface="Arial"/>
              <a:buNone/>
              <a:defRPr sz="14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400"/>
              <a:buFont typeface="Arial"/>
              <a:buNone/>
              <a:defRPr sz="14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400"/>
              <a:buFont typeface="Arial"/>
              <a:buNone/>
              <a:defRPr sz="14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400"/>
              <a:buFont typeface="Arial"/>
              <a:buNone/>
              <a:defRPr sz="14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400"/>
              <a:buFont typeface="Arial"/>
              <a:buNone/>
              <a:defRPr sz="14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400"/>
              <a:buFont typeface="Arial"/>
              <a:buNone/>
              <a:defRPr sz="14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400"/>
              <a:buFont typeface="Arial"/>
              <a:buNone/>
              <a:defRPr sz="14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400"/>
              <a:buFont typeface="Arial"/>
              <a:buNone/>
              <a:defRPr sz="14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400"/>
              <a:buFont typeface="Arial"/>
              <a:buNone/>
              <a:defRPr sz="14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I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66"/>
        <p:cNvGrpSpPr/>
        <p:nvPr/>
      </p:nvGrpSpPr>
      <p:grpSpPr>
        <a:xfrm>
          <a:off x="0" y="0"/>
          <a:ext cx="0" cy="0"/>
          <a:chOff x="0" y="0"/>
          <a:chExt cx="0" cy="0"/>
        </a:xfrm>
      </p:grpSpPr>
      <p:sp>
        <p:nvSpPr>
          <p:cNvPr id="67" name="Google Shape;67;p10"/>
          <p:cNvSpPr txBox="1">
            <a:spLocks noGrp="1"/>
          </p:cNvSpPr>
          <p:nvPr>
            <p:ph type="title"/>
          </p:nvPr>
        </p:nvSpPr>
        <p:spPr>
          <a:xfrm>
            <a:off x="1007746" y="548640"/>
            <a:ext cx="4718684" cy="1920240"/>
          </a:xfrm>
          <a:prstGeom prst="rect">
            <a:avLst/>
          </a:prstGeom>
          <a:noFill/>
          <a:ln>
            <a:noFill/>
          </a:ln>
        </p:spPr>
        <p:txBody>
          <a:bodyPr spcFirstLastPara="1" wrap="square" lIns="109725" tIns="54850" rIns="109725" bIns="54850" anchor="b" anchorCtr="0">
            <a:normAutofit/>
          </a:bodyPr>
          <a:lstStyle>
            <a:lvl1pPr lvl="0" algn="l">
              <a:lnSpc>
                <a:spcPct val="90000"/>
              </a:lnSpc>
              <a:spcBef>
                <a:spcPts val="0"/>
              </a:spcBef>
              <a:spcAft>
                <a:spcPts val="0"/>
              </a:spcAft>
              <a:buClr>
                <a:schemeClr val="dk1"/>
              </a:buClr>
              <a:buSzPts val="3800"/>
              <a:buFont typeface="Calibri"/>
              <a:buNone/>
              <a:defRPr sz="38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8" name="Google Shape;68;p10"/>
          <p:cNvSpPr txBox="1">
            <a:spLocks noGrp="1"/>
          </p:cNvSpPr>
          <p:nvPr>
            <p:ph type="body" idx="1"/>
          </p:nvPr>
        </p:nvSpPr>
        <p:spPr>
          <a:xfrm>
            <a:off x="6219826" y="1184911"/>
            <a:ext cx="7406640" cy="5848350"/>
          </a:xfrm>
          <a:prstGeom prst="rect">
            <a:avLst/>
          </a:prstGeom>
          <a:noFill/>
          <a:ln>
            <a:noFill/>
          </a:ln>
        </p:spPr>
        <p:txBody>
          <a:bodyPr spcFirstLastPara="1" wrap="square" lIns="109725" tIns="54850" rIns="109725" bIns="54850" anchor="t" anchorCtr="0">
            <a:normAutofit/>
          </a:bodyPr>
          <a:lstStyle>
            <a:lvl1pPr marL="457200" lvl="0" indent="-469900" algn="l">
              <a:lnSpc>
                <a:spcPct val="90000"/>
              </a:lnSpc>
              <a:spcBef>
                <a:spcPts val="1200"/>
              </a:spcBef>
              <a:spcAft>
                <a:spcPts val="0"/>
              </a:spcAft>
              <a:buClr>
                <a:schemeClr val="dk1"/>
              </a:buClr>
              <a:buSzPts val="3800"/>
              <a:buChar char="•"/>
              <a:defRPr sz="3800"/>
            </a:lvl1pPr>
            <a:lvl2pPr marL="914400" lvl="1" indent="-444500" algn="l">
              <a:lnSpc>
                <a:spcPct val="90000"/>
              </a:lnSpc>
              <a:spcBef>
                <a:spcPts val="600"/>
              </a:spcBef>
              <a:spcAft>
                <a:spcPts val="0"/>
              </a:spcAft>
              <a:buClr>
                <a:schemeClr val="dk1"/>
              </a:buClr>
              <a:buSzPts val="3400"/>
              <a:buChar char="•"/>
              <a:defRPr sz="3400"/>
            </a:lvl2pPr>
            <a:lvl3pPr marL="1371600" lvl="2" indent="-412750" algn="l">
              <a:lnSpc>
                <a:spcPct val="90000"/>
              </a:lnSpc>
              <a:spcBef>
                <a:spcPts val="600"/>
              </a:spcBef>
              <a:spcAft>
                <a:spcPts val="0"/>
              </a:spcAft>
              <a:buClr>
                <a:schemeClr val="dk1"/>
              </a:buClr>
              <a:buSzPts val="2900"/>
              <a:buChar char="•"/>
              <a:defRPr sz="2900"/>
            </a:lvl3pPr>
            <a:lvl4pPr marL="1828800" lvl="3" indent="-381000" algn="l">
              <a:lnSpc>
                <a:spcPct val="90000"/>
              </a:lnSpc>
              <a:spcBef>
                <a:spcPts val="600"/>
              </a:spcBef>
              <a:spcAft>
                <a:spcPts val="0"/>
              </a:spcAft>
              <a:buClr>
                <a:schemeClr val="dk1"/>
              </a:buClr>
              <a:buSzPts val="2400"/>
              <a:buChar char="•"/>
              <a:defRPr sz="2400"/>
            </a:lvl4pPr>
            <a:lvl5pPr marL="2286000" lvl="4" indent="-381000" algn="l">
              <a:lnSpc>
                <a:spcPct val="90000"/>
              </a:lnSpc>
              <a:spcBef>
                <a:spcPts val="600"/>
              </a:spcBef>
              <a:spcAft>
                <a:spcPts val="0"/>
              </a:spcAft>
              <a:buClr>
                <a:schemeClr val="dk1"/>
              </a:buClr>
              <a:buSzPts val="2400"/>
              <a:buChar char="•"/>
              <a:defRPr sz="2400"/>
            </a:lvl5pPr>
            <a:lvl6pPr marL="2743200" lvl="5" indent="-381000" algn="l">
              <a:lnSpc>
                <a:spcPct val="90000"/>
              </a:lnSpc>
              <a:spcBef>
                <a:spcPts val="600"/>
              </a:spcBef>
              <a:spcAft>
                <a:spcPts val="0"/>
              </a:spcAft>
              <a:buClr>
                <a:schemeClr val="dk1"/>
              </a:buClr>
              <a:buSzPts val="2400"/>
              <a:buChar char="•"/>
              <a:defRPr sz="2400"/>
            </a:lvl6pPr>
            <a:lvl7pPr marL="3200400" lvl="6" indent="-381000" algn="l">
              <a:lnSpc>
                <a:spcPct val="90000"/>
              </a:lnSpc>
              <a:spcBef>
                <a:spcPts val="600"/>
              </a:spcBef>
              <a:spcAft>
                <a:spcPts val="0"/>
              </a:spcAft>
              <a:buClr>
                <a:schemeClr val="dk1"/>
              </a:buClr>
              <a:buSzPts val="2400"/>
              <a:buChar char="•"/>
              <a:defRPr sz="2400"/>
            </a:lvl7pPr>
            <a:lvl8pPr marL="3657600" lvl="7" indent="-381000" algn="l">
              <a:lnSpc>
                <a:spcPct val="90000"/>
              </a:lnSpc>
              <a:spcBef>
                <a:spcPts val="600"/>
              </a:spcBef>
              <a:spcAft>
                <a:spcPts val="0"/>
              </a:spcAft>
              <a:buClr>
                <a:schemeClr val="dk1"/>
              </a:buClr>
              <a:buSzPts val="2400"/>
              <a:buChar char="•"/>
              <a:defRPr sz="2400"/>
            </a:lvl8pPr>
            <a:lvl9pPr marL="4114800" lvl="8" indent="-381000" algn="l">
              <a:lnSpc>
                <a:spcPct val="90000"/>
              </a:lnSpc>
              <a:spcBef>
                <a:spcPts val="600"/>
              </a:spcBef>
              <a:spcAft>
                <a:spcPts val="0"/>
              </a:spcAft>
              <a:buClr>
                <a:schemeClr val="dk1"/>
              </a:buClr>
              <a:buSzPts val="2400"/>
              <a:buChar char="•"/>
              <a:defRPr sz="2400"/>
            </a:lvl9pPr>
          </a:lstStyle>
          <a:p>
            <a:endParaRPr/>
          </a:p>
        </p:txBody>
      </p:sp>
      <p:sp>
        <p:nvSpPr>
          <p:cNvPr id="69" name="Google Shape;69;p10"/>
          <p:cNvSpPr txBox="1">
            <a:spLocks noGrp="1"/>
          </p:cNvSpPr>
          <p:nvPr>
            <p:ph type="body" idx="2"/>
          </p:nvPr>
        </p:nvSpPr>
        <p:spPr>
          <a:xfrm>
            <a:off x="1007746" y="2468880"/>
            <a:ext cx="4718684" cy="4573906"/>
          </a:xfrm>
          <a:prstGeom prst="rect">
            <a:avLst/>
          </a:prstGeom>
          <a:noFill/>
          <a:ln>
            <a:noFill/>
          </a:ln>
        </p:spPr>
        <p:txBody>
          <a:bodyPr spcFirstLastPara="1" wrap="square" lIns="109725" tIns="54850" rIns="109725" bIns="54850" anchor="t" anchorCtr="0">
            <a:normAutofit/>
          </a:bodyPr>
          <a:lstStyle>
            <a:lvl1pPr marL="457200" lvl="0" indent="-228600" algn="l">
              <a:lnSpc>
                <a:spcPct val="90000"/>
              </a:lnSpc>
              <a:spcBef>
                <a:spcPts val="1200"/>
              </a:spcBef>
              <a:spcAft>
                <a:spcPts val="0"/>
              </a:spcAft>
              <a:buClr>
                <a:schemeClr val="dk1"/>
              </a:buClr>
              <a:buSzPts val="1900"/>
              <a:buNone/>
              <a:defRPr sz="1900"/>
            </a:lvl1pPr>
            <a:lvl2pPr marL="914400" lvl="1" indent="-228600" algn="l">
              <a:lnSpc>
                <a:spcPct val="90000"/>
              </a:lnSpc>
              <a:spcBef>
                <a:spcPts val="600"/>
              </a:spcBef>
              <a:spcAft>
                <a:spcPts val="0"/>
              </a:spcAft>
              <a:buClr>
                <a:schemeClr val="dk1"/>
              </a:buClr>
              <a:buSzPts val="1700"/>
              <a:buNone/>
              <a:defRPr sz="1700"/>
            </a:lvl2pPr>
            <a:lvl3pPr marL="1371600" lvl="2" indent="-228600" algn="l">
              <a:lnSpc>
                <a:spcPct val="90000"/>
              </a:lnSpc>
              <a:spcBef>
                <a:spcPts val="600"/>
              </a:spcBef>
              <a:spcAft>
                <a:spcPts val="0"/>
              </a:spcAft>
              <a:buClr>
                <a:schemeClr val="dk1"/>
              </a:buClr>
              <a:buSzPts val="1400"/>
              <a:buNone/>
              <a:defRPr sz="1400"/>
            </a:lvl3pPr>
            <a:lvl4pPr marL="1828800" lvl="3" indent="-228600" algn="l">
              <a:lnSpc>
                <a:spcPct val="90000"/>
              </a:lnSpc>
              <a:spcBef>
                <a:spcPts val="600"/>
              </a:spcBef>
              <a:spcAft>
                <a:spcPts val="0"/>
              </a:spcAft>
              <a:buClr>
                <a:schemeClr val="dk1"/>
              </a:buClr>
              <a:buSzPts val="1200"/>
              <a:buNone/>
              <a:defRPr sz="1200"/>
            </a:lvl4pPr>
            <a:lvl5pPr marL="2286000" lvl="4" indent="-228600" algn="l">
              <a:lnSpc>
                <a:spcPct val="90000"/>
              </a:lnSpc>
              <a:spcBef>
                <a:spcPts val="600"/>
              </a:spcBef>
              <a:spcAft>
                <a:spcPts val="0"/>
              </a:spcAft>
              <a:buClr>
                <a:schemeClr val="dk1"/>
              </a:buClr>
              <a:buSzPts val="1200"/>
              <a:buNone/>
              <a:defRPr sz="1200"/>
            </a:lvl5pPr>
            <a:lvl6pPr marL="2743200" lvl="5" indent="-228600" algn="l">
              <a:lnSpc>
                <a:spcPct val="90000"/>
              </a:lnSpc>
              <a:spcBef>
                <a:spcPts val="600"/>
              </a:spcBef>
              <a:spcAft>
                <a:spcPts val="0"/>
              </a:spcAft>
              <a:buClr>
                <a:schemeClr val="dk1"/>
              </a:buClr>
              <a:buSzPts val="1200"/>
              <a:buNone/>
              <a:defRPr sz="1200"/>
            </a:lvl6pPr>
            <a:lvl7pPr marL="3200400" lvl="6" indent="-228600" algn="l">
              <a:lnSpc>
                <a:spcPct val="90000"/>
              </a:lnSpc>
              <a:spcBef>
                <a:spcPts val="600"/>
              </a:spcBef>
              <a:spcAft>
                <a:spcPts val="0"/>
              </a:spcAft>
              <a:buClr>
                <a:schemeClr val="dk1"/>
              </a:buClr>
              <a:buSzPts val="1200"/>
              <a:buNone/>
              <a:defRPr sz="1200"/>
            </a:lvl7pPr>
            <a:lvl8pPr marL="3657600" lvl="7" indent="-228600" algn="l">
              <a:lnSpc>
                <a:spcPct val="90000"/>
              </a:lnSpc>
              <a:spcBef>
                <a:spcPts val="600"/>
              </a:spcBef>
              <a:spcAft>
                <a:spcPts val="0"/>
              </a:spcAft>
              <a:buClr>
                <a:schemeClr val="dk1"/>
              </a:buClr>
              <a:buSzPts val="1200"/>
              <a:buNone/>
              <a:defRPr sz="1200"/>
            </a:lvl8pPr>
            <a:lvl9pPr marL="4114800" lvl="8" indent="-228600" algn="l">
              <a:lnSpc>
                <a:spcPct val="90000"/>
              </a:lnSpc>
              <a:spcBef>
                <a:spcPts val="600"/>
              </a:spcBef>
              <a:spcAft>
                <a:spcPts val="0"/>
              </a:spcAft>
              <a:buClr>
                <a:schemeClr val="dk1"/>
              </a:buClr>
              <a:buSzPts val="1200"/>
              <a:buNone/>
              <a:defRPr sz="1200"/>
            </a:lvl9pPr>
          </a:lstStyle>
          <a:p>
            <a:endParaRPr/>
          </a:p>
        </p:txBody>
      </p:sp>
      <p:sp>
        <p:nvSpPr>
          <p:cNvPr id="70" name="Google Shape;70;p10"/>
          <p:cNvSpPr txBox="1">
            <a:spLocks noGrp="1"/>
          </p:cNvSpPr>
          <p:nvPr>
            <p:ph type="dt" idx="10"/>
          </p:nvPr>
        </p:nvSpPr>
        <p:spPr>
          <a:xfrm>
            <a:off x="1005840" y="7627621"/>
            <a:ext cx="3291840" cy="438150"/>
          </a:xfrm>
          <a:prstGeom prst="rect">
            <a:avLst/>
          </a:prstGeom>
          <a:noFill/>
          <a:ln>
            <a:noFill/>
          </a:ln>
        </p:spPr>
        <p:txBody>
          <a:bodyPr spcFirstLastPara="1" wrap="square" lIns="109725" tIns="54850" rIns="109725" bIns="5485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1" name="Google Shape;71;p10"/>
          <p:cNvSpPr txBox="1">
            <a:spLocks noGrp="1"/>
          </p:cNvSpPr>
          <p:nvPr>
            <p:ph type="ftr" idx="11"/>
          </p:nvPr>
        </p:nvSpPr>
        <p:spPr>
          <a:xfrm>
            <a:off x="4846320" y="7627621"/>
            <a:ext cx="4937760" cy="438150"/>
          </a:xfrm>
          <a:prstGeom prst="rect">
            <a:avLst/>
          </a:prstGeom>
          <a:noFill/>
          <a:ln>
            <a:noFill/>
          </a:ln>
        </p:spPr>
        <p:txBody>
          <a:bodyPr spcFirstLastPara="1" wrap="square" lIns="109725" tIns="54850" rIns="109725" bIns="5485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2" name="Google Shape;72;p10"/>
          <p:cNvSpPr txBox="1">
            <a:spLocks noGrp="1"/>
          </p:cNvSpPr>
          <p:nvPr>
            <p:ph type="sldNum" idx="12"/>
          </p:nvPr>
        </p:nvSpPr>
        <p:spPr>
          <a:xfrm>
            <a:off x="10332720" y="7627621"/>
            <a:ext cx="3291840" cy="438150"/>
          </a:xfrm>
          <a:prstGeom prst="rect">
            <a:avLst/>
          </a:prstGeom>
          <a:noFill/>
          <a:ln>
            <a:noFill/>
          </a:ln>
        </p:spPr>
        <p:txBody>
          <a:bodyPr spcFirstLastPara="1" wrap="square" lIns="109725" tIns="54850" rIns="109725" bIns="54850" anchor="ctr" anchorCtr="0">
            <a:noAutofit/>
          </a:bodyPr>
          <a:lstStyle>
            <a:lvl1pPr marL="0" marR="0" lvl="0" indent="0" algn="r">
              <a:lnSpc>
                <a:spcPct val="100000"/>
              </a:lnSpc>
              <a:spcBef>
                <a:spcPts val="0"/>
              </a:spcBef>
              <a:spcAft>
                <a:spcPts val="0"/>
              </a:spcAft>
              <a:buClr>
                <a:srgbClr val="000000"/>
              </a:buClr>
              <a:buSzPts val="1400"/>
              <a:buFont typeface="Arial"/>
              <a:buNone/>
              <a:defRPr sz="14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400"/>
              <a:buFont typeface="Arial"/>
              <a:buNone/>
              <a:defRPr sz="14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400"/>
              <a:buFont typeface="Arial"/>
              <a:buNone/>
              <a:defRPr sz="14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400"/>
              <a:buFont typeface="Arial"/>
              <a:buNone/>
              <a:defRPr sz="14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400"/>
              <a:buFont typeface="Arial"/>
              <a:buNone/>
              <a:defRPr sz="14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400"/>
              <a:buFont typeface="Arial"/>
              <a:buNone/>
              <a:defRPr sz="14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400"/>
              <a:buFont typeface="Arial"/>
              <a:buNone/>
              <a:defRPr sz="14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400"/>
              <a:buFont typeface="Arial"/>
              <a:buNone/>
              <a:defRPr sz="14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400"/>
              <a:buFont typeface="Arial"/>
              <a:buNone/>
              <a:defRPr sz="14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I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Google Shape;10;p1"/>
          <p:cNvSpPr txBox="1">
            <a:spLocks noGrp="1"/>
          </p:cNvSpPr>
          <p:nvPr>
            <p:ph type="title"/>
          </p:nvPr>
        </p:nvSpPr>
        <p:spPr>
          <a:xfrm>
            <a:off x="1005840" y="438150"/>
            <a:ext cx="12618720" cy="1590676"/>
          </a:xfrm>
          <a:prstGeom prst="rect">
            <a:avLst/>
          </a:prstGeom>
          <a:noFill/>
          <a:ln>
            <a:noFill/>
          </a:ln>
        </p:spPr>
        <p:txBody>
          <a:bodyPr spcFirstLastPara="1" wrap="square" lIns="109725" tIns="54850" rIns="109725" bIns="54850" anchor="ctr" anchorCtr="0">
            <a:normAutofit/>
          </a:bodyPr>
          <a:lstStyle>
            <a:lvl1pPr marR="0" lvl="0" algn="l" rtl="0">
              <a:lnSpc>
                <a:spcPct val="90000"/>
              </a:lnSpc>
              <a:spcBef>
                <a:spcPts val="0"/>
              </a:spcBef>
              <a:spcAft>
                <a:spcPts val="0"/>
              </a:spcAft>
              <a:buClr>
                <a:schemeClr val="dk1"/>
              </a:buClr>
              <a:buSzPts val="5300"/>
              <a:buFont typeface="Calibri"/>
              <a:buNone/>
              <a:defRPr sz="53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a:p>
        </p:txBody>
      </p:sp>
      <p:sp>
        <p:nvSpPr>
          <p:cNvPr id="11" name="Google Shape;11;p1"/>
          <p:cNvSpPr txBox="1">
            <a:spLocks noGrp="1"/>
          </p:cNvSpPr>
          <p:nvPr>
            <p:ph type="body" idx="1"/>
          </p:nvPr>
        </p:nvSpPr>
        <p:spPr>
          <a:xfrm>
            <a:off x="1005840" y="2190750"/>
            <a:ext cx="12618720" cy="5221606"/>
          </a:xfrm>
          <a:prstGeom prst="rect">
            <a:avLst/>
          </a:prstGeom>
          <a:noFill/>
          <a:ln>
            <a:noFill/>
          </a:ln>
        </p:spPr>
        <p:txBody>
          <a:bodyPr spcFirstLastPara="1" wrap="square" lIns="109725" tIns="54850" rIns="109725" bIns="54850" anchor="t" anchorCtr="0">
            <a:normAutofit/>
          </a:bodyPr>
          <a:lstStyle>
            <a:lvl1pPr marL="457200" marR="0" lvl="0" indent="-444500" algn="l" rtl="0">
              <a:lnSpc>
                <a:spcPct val="90000"/>
              </a:lnSpc>
              <a:spcBef>
                <a:spcPts val="1200"/>
              </a:spcBef>
              <a:spcAft>
                <a:spcPts val="0"/>
              </a:spcAft>
              <a:buClr>
                <a:schemeClr val="dk1"/>
              </a:buClr>
              <a:buSzPts val="3400"/>
              <a:buFont typeface="Arial"/>
              <a:buChar char="•"/>
              <a:defRPr sz="3400" b="0" i="0" u="none" strike="noStrike" cap="none">
                <a:solidFill>
                  <a:schemeClr val="dk1"/>
                </a:solidFill>
                <a:latin typeface="Calibri"/>
                <a:ea typeface="Calibri"/>
                <a:cs typeface="Calibri"/>
                <a:sym typeface="Calibri"/>
              </a:defRPr>
            </a:lvl1pPr>
            <a:lvl2pPr marL="914400" marR="0" lvl="1" indent="-412750" algn="l" rtl="0">
              <a:lnSpc>
                <a:spcPct val="90000"/>
              </a:lnSpc>
              <a:spcBef>
                <a:spcPts val="600"/>
              </a:spcBef>
              <a:spcAft>
                <a:spcPts val="0"/>
              </a:spcAft>
              <a:buClr>
                <a:schemeClr val="dk1"/>
              </a:buClr>
              <a:buSzPts val="2900"/>
              <a:buFont typeface="Arial"/>
              <a:buChar char="•"/>
              <a:defRPr sz="2900" b="0" i="0" u="none" strike="noStrike" cap="none">
                <a:solidFill>
                  <a:schemeClr val="dk1"/>
                </a:solidFill>
                <a:latin typeface="Calibri"/>
                <a:ea typeface="Calibri"/>
                <a:cs typeface="Calibri"/>
                <a:sym typeface="Calibri"/>
              </a:defRPr>
            </a:lvl2pPr>
            <a:lvl3pPr marL="1371600" marR="0" lvl="2" indent="-381000" algn="l" rtl="0">
              <a:lnSpc>
                <a:spcPct val="90000"/>
              </a:lnSpc>
              <a:spcBef>
                <a:spcPts val="6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3pPr>
            <a:lvl4pPr marL="1828800" marR="0" lvl="3" indent="-368300" algn="l" rtl="0">
              <a:lnSpc>
                <a:spcPct val="90000"/>
              </a:lnSpc>
              <a:spcBef>
                <a:spcPts val="600"/>
              </a:spcBef>
              <a:spcAft>
                <a:spcPts val="0"/>
              </a:spcAft>
              <a:buClr>
                <a:schemeClr val="dk1"/>
              </a:buClr>
              <a:buSzPts val="2200"/>
              <a:buFont typeface="Arial"/>
              <a:buChar char="•"/>
              <a:defRPr sz="2200" b="0" i="0" u="none" strike="noStrike" cap="none">
                <a:solidFill>
                  <a:schemeClr val="dk1"/>
                </a:solidFill>
                <a:latin typeface="Calibri"/>
                <a:ea typeface="Calibri"/>
                <a:cs typeface="Calibri"/>
                <a:sym typeface="Calibri"/>
              </a:defRPr>
            </a:lvl4pPr>
            <a:lvl5pPr marL="2286000" marR="0" lvl="4" indent="-368300" algn="l" rtl="0">
              <a:lnSpc>
                <a:spcPct val="90000"/>
              </a:lnSpc>
              <a:spcBef>
                <a:spcPts val="600"/>
              </a:spcBef>
              <a:spcAft>
                <a:spcPts val="0"/>
              </a:spcAft>
              <a:buClr>
                <a:schemeClr val="dk1"/>
              </a:buClr>
              <a:buSzPts val="2200"/>
              <a:buFont typeface="Arial"/>
              <a:buChar char="•"/>
              <a:defRPr sz="2200" b="0" i="0" u="none" strike="noStrike" cap="none">
                <a:solidFill>
                  <a:schemeClr val="dk1"/>
                </a:solidFill>
                <a:latin typeface="Calibri"/>
                <a:ea typeface="Calibri"/>
                <a:cs typeface="Calibri"/>
                <a:sym typeface="Calibri"/>
              </a:defRPr>
            </a:lvl5pPr>
            <a:lvl6pPr marL="2743200" marR="0" lvl="5" indent="-368300" algn="l" rtl="0">
              <a:lnSpc>
                <a:spcPct val="90000"/>
              </a:lnSpc>
              <a:spcBef>
                <a:spcPts val="600"/>
              </a:spcBef>
              <a:spcAft>
                <a:spcPts val="0"/>
              </a:spcAft>
              <a:buClr>
                <a:schemeClr val="dk1"/>
              </a:buClr>
              <a:buSzPts val="2200"/>
              <a:buFont typeface="Arial"/>
              <a:buChar char="•"/>
              <a:defRPr sz="2200" b="0" i="0" u="none" strike="noStrike" cap="none">
                <a:solidFill>
                  <a:schemeClr val="dk1"/>
                </a:solidFill>
                <a:latin typeface="Calibri"/>
                <a:ea typeface="Calibri"/>
                <a:cs typeface="Calibri"/>
                <a:sym typeface="Calibri"/>
              </a:defRPr>
            </a:lvl6pPr>
            <a:lvl7pPr marL="3200400" marR="0" lvl="6" indent="-368300" algn="l" rtl="0">
              <a:lnSpc>
                <a:spcPct val="90000"/>
              </a:lnSpc>
              <a:spcBef>
                <a:spcPts val="600"/>
              </a:spcBef>
              <a:spcAft>
                <a:spcPts val="0"/>
              </a:spcAft>
              <a:buClr>
                <a:schemeClr val="dk1"/>
              </a:buClr>
              <a:buSzPts val="2200"/>
              <a:buFont typeface="Arial"/>
              <a:buChar char="•"/>
              <a:defRPr sz="2200" b="0" i="0" u="none" strike="noStrike" cap="none">
                <a:solidFill>
                  <a:schemeClr val="dk1"/>
                </a:solidFill>
                <a:latin typeface="Calibri"/>
                <a:ea typeface="Calibri"/>
                <a:cs typeface="Calibri"/>
                <a:sym typeface="Calibri"/>
              </a:defRPr>
            </a:lvl7pPr>
            <a:lvl8pPr marL="3657600" marR="0" lvl="7" indent="-368300" algn="l" rtl="0">
              <a:lnSpc>
                <a:spcPct val="90000"/>
              </a:lnSpc>
              <a:spcBef>
                <a:spcPts val="600"/>
              </a:spcBef>
              <a:spcAft>
                <a:spcPts val="0"/>
              </a:spcAft>
              <a:buClr>
                <a:schemeClr val="dk1"/>
              </a:buClr>
              <a:buSzPts val="2200"/>
              <a:buFont typeface="Arial"/>
              <a:buChar char="•"/>
              <a:defRPr sz="2200" b="0" i="0" u="none" strike="noStrike" cap="none">
                <a:solidFill>
                  <a:schemeClr val="dk1"/>
                </a:solidFill>
                <a:latin typeface="Calibri"/>
                <a:ea typeface="Calibri"/>
                <a:cs typeface="Calibri"/>
                <a:sym typeface="Calibri"/>
              </a:defRPr>
            </a:lvl8pPr>
            <a:lvl9pPr marL="4114800" marR="0" lvl="8" indent="-368300" algn="l" rtl="0">
              <a:lnSpc>
                <a:spcPct val="90000"/>
              </a:lnSpc>
              <a:spcBef>
                <a:spcPts val="600"/>
              </a:spcBef>
              <a:spcAft>
                <a:spcPts val="0"/>
              </a:spcAft>
              <a:buClr>
                <a:schemeClr val="dk1"/>
              </a:buClr>
              <a:buSzPts val="2200"/>
              <a:buFont typeface="Arial"/>
              <a:buChar char="•"/>
              <a:defRPr sz="2200" b="0" i="0" u="none" strike="noStrike" cap="none">
                <a:solidFill>
                  <a:schemeClr val="dk1"/>
                </a:solidFill>
                <a:latin typeface="Calibri"/>
                <a:ea typeface="Calibri"/>
                <a:cs typeface="Calibri"/>
                <a:sym typeface="Calibri"/>
              </a:defRPr>
            </a:lvl9pPr>
          </a:lstStyle>
          <a:p>
            <a:endParaRPr/>
          </a:p>
        </p:txBody>
      </p:sp>
      <p:sp>
        <p:nvSpPr>
          <p:cNvPr id="12" name="Google Shape;12;p1"/>
          <p:cNvSpPr txBox="1">
            <a:spLocks noGrp="1"/>
          </p:cNvSpPr>
          <p:nvPr>
            <p:ph type="dt" idx="10"/>
          </p:nvPr>
        </p:nvSpPr>
        <p:spPr>
          <a:xfrm>
            <a:off x="1005840" y="7627621"/>
            <a:ext cx="3291840" cy="438150"/>
          </a:xfrm>
          <a:prstGeom prst="rect">
            <a:avLst/>
          </a:prstGeom>
          <a:noFill/>
          <a:ln>
            <a:noFill/>
          </a:ln>
        </p:spPr>
        <p:txBody>
          <a:bodyPr spcFirstLastPara="1" wrap="square" lIns="109725" tIns="54850" rIns="109725" bIns="54850" anchor="ctr" anchorCtr="0">
            <a:noAutofit/>
          </a:bodyPr>
          <a:lstStyle>
            <a:lvl1pPr marR="0" lvl="0" algn="l" rtl="0">
              <a:lnSpc>
                <a:spcPct val="100000"/>
              </a:lnSpc>
              <a:spcBef>
                <a:spcPts val="0"/>
              </a:spcBef>
              <a:spcAft>
                <a:spcPts val="0"/>
              </a:spcAft>
              <a:buClr>
                <a:srgbClr val="000000"/>
              </a:buClr>
              <a:buSzPts val="1400"/>
              <a:buFont typeface="Arial"/>
              <a:buNone/>
              <a:defRPr sz="1400" b="0" i="0" u="none" strike="noStrike" cap="none">
                <a:solidFill>
                  <a:srgbClr val="888888"/>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22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22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22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22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22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22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22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2200" b="0" i="0" u="none" strike="noStrike" cap="none">
                <a:solidFill>
                  <a:schemeClr val="dk1"/>
                </a:solidFill>
                <a:latin typeface="Calibri"/>
                <a:ea typeface="Calibri"/>
                <a:cs typeface="Calibri"/>
                <a:sym typeface="Calibri"/>
              </a:defRPr>
            </a:lvl9pPr>
          </a:lstStyle>
          <a:p>
            <a:endParaRPr/>
          </a:p>
        </p:txBody>
      </p:sp>
      <p:sp>
        <p:nvSpPr>
          <p:cNvPr id="13" name="Google Shape;13;p1"/>
          <p:cNvSpPr txBox="1">
            <a:spLocks noGrp="1"/>
          </p:cNvSpPr>
          <p:nvPr>
            <p:ph type="ftr" idx="11"/>
          </p:nvPr>
        </p:nvSpPr>
        <p:spPr>
          <a:xfrm>
            <a:off x="4846320" y="7627621"/>
            <a:ext cx="4937760" cy="438150"/>
          </a:xfrm>
          <a:prstGeom prst="rect">
            <a:avLst/>
          </a:prstGeom>
          <a:noFill/>
          <a:ln>
            <a:noFill/>
          </a:ln>
        </p:spPr>
        <p:txBody>
          <a:bodyPr spcFirstLastPara="1" wrap="square" lIns="109725" tIns="54850" rIns="109725" bIns="54850" anchor="ctr" anchorCtr="0">
            <a:noAutofit/>
          </a:bodyPr>
          <a:lstStyle>
            <a:lvl1pPr marR="0" lvl="0" algn="ctr" rtl="0">
              <a:lnSpc>
                <a:spcPct val="100000"/>
              </a:lnSpc>
              <a:spcBef>
                <a:spcPts val="0"/>
              </a:spcBef>
              <a:spcAft>
                <a:spcPts val="0"/>
              </a:spcAft>
              <a:buClr>
                <a:srgbClr val="000000"/>
              </a:buClr>
              <a:buSzPts val="1400"/>
              <a:buFont typeface="Arial"/>
              <a:buNone/>
              <a:defRPr sz="1400" b="0" i="0" u="none" strike="noStrike" cap="none">
                <a:solidFill>
                  <a:srgbClr val="888888"/>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22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22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22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22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22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22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22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2200" b="0" i="0" u="none" strike="noStrike" cap="none">
                <a:solidFill>
                  <a:schemeClr val="dk1"/>
                </a:solidFill>
                <a:latin typeface="Calibri"/>
                <a:ea typeface="Calibri"/>
                <a:cs typeface="Calibri"/>
                <a:sym typeface="Calibri"/>
              </a:defRPr>
            </a:lvl9pPr>
          </a:lstStyle>
          <a:p>
            <a:endParaRPr/>
          </a:p>
        </p:txBody>
      </p:sp>
      <p:sp>
        <p:nvSpPr>
          <p:cNvPr id="14" name="Google Shape;14;p1"/>
          <p:cNvSpPr txBox="1">
            <a:spLocks noGrp="1"/>
          </p:cNvSpPr>
          <p:nvPr>
            <p:ph type="sldNum" idx="12"/>
          </p:nvPr>
        </p:nvSpPr>
        <p:spPr>
          <a:xfrm>
            <a:off x="10332720" y="7627621"/>
            <a:ext cx="3291840" cy="438150"/>
          </a:xfrm>
          <a:prstGeom prst="rect">
            <a:avLst/>
          </a:prstGeom>
          <a:noFill/>
          <a:ln>
            <a:noFill/>
          </a:ln>
        </p:spPr>
        <p:txBody>
          <a:bodyPr spcFirstLastPara="1" wrap="square" lIns="109725" tIns="54850" rIns="109725" bIns="54850" anchor="ctr" anchorCtr="0">
            <a:noAutofit/>
          </a:bodyPr>
          <a:lstStyle>
            <a:lvl1pPr marL="0" marR="0" lvl="0" indent="0" algn="r" rtl="0">
              <a:lnSpc>
                <a:spcPct val="100000"/>
              </a:lnSpc>
              <a:spcBef>
                <a:spcPts val="0"/>
              </a:spcBef>
              <a:spcAft>
                <a:spcPts val="0"/>
              </a:spcAft>
              <a:buClr>
                <a:srgbClr val="000000"/>
              </a:buClr>
              <a:buSzPts val="1400"/>
              <a:buFont typeface="Arial"/>
              <a:buNone/>
              <a:defRPr sz="1400" b="0" i="0" u="none" strike="noStrike" cap="none">
                <a:solidFill>
                  <a:srgbClr val="888888"/>
                </a:solidFill>
                <a:latin typeface="Calibri"/>
                <a:ea typeface="Calibri"/>
                <a:cs typeface="Calibri"/>
                <a:sym typeface="Calibri"/>
              </a:defRPr>
            </a:lvl1pPr>
            <a:lvl2pPr marL="0" marR="0" lvl="1" indent="0" algn="r" rtl="0">
              <a:lnSpc>
                <a:spcPct val="100000"/>
              </a:lnSpc>
              <a:spcBef>
                <a:spcPts val="0"/>
              </a:spcBef>
              <a:spcAft>
                <a:spcPts val="0"/>
              </a:spcAft>
              <a:buClr>
                <a:srgbClr val="000000"/>
              </a:buClr>
              <a:buSzPts val="1400"/>
              <a:buFont typeface="Arial"/>
              <a:buNone/>
              <a:defRPr sz="1400" b="0" i="0" u="none" strike="noStrike" cap="none">
                <a:solidFill>
                  <a:srgbClr val="888888"/>
                </a:solidFill>
                <a:latin typeface="Calibri"/>
                <a:ea typeface="Calibri"/>
                <a:cs typeface="Calibri"/>
                <a:sym typeface="Calibri"/>
              </a:defRPr>
            </a:lvl2pPr>
            <a:lvl3pPr marL="0" marR="0" lvl="2" indent="0" algn="r" rtl="0">
              <a:lnSpc>
                <a:spcPct val="100000"/>
              </a:lnSpc>
              <a:spcBef>
                <a:spcPts val="0"/>
              </a:spcBef>
              <a:spcAft>
                <a:spcPts val="0"/>
              </a:spcAft>
              <a:buClr>
                <a:srgbClr val="000000"/>
              </a:buClr>
              <a:buSzPts val="1400"/>
              <a:buFont typeface="Arial"/>
              <a:buNone/>
              <a:defRPr sz="1400" b="0" i="0" u="none" strike="noStrike" cap="none">
                <a:solidFill>
                  <a:srgbClr val="888888"/>
                </a:solidFill>
                <a:latin typeface="Calibri"/>
                <a:ea typeface="Calibri"/>
                <a:cs typeface="Calibri"/>
                <a:sym typeface="Calibri"/>
              </a:defRPr>
            </a:lvl3pPr>
            <a:lvl4pPr marL="0" marR="0" lvl="3" indent="0" algn="r" rtl="0">
              <a:lnSpc>
                <a:spcPct val="100000"/>
              </a:lnSpc>
              <a:spcBef>
                <a:spcPts val="0"/>
              </a:spcBef>
              <a:spcAft>
                <a:spcPts val="0"/>
              </a:spcAft>
              <a:buClr>
                <a:srgbClr val="000000"/>
              </a:buClr>
              <a:buSzPts val="1400"/>
              <a:buFont typeface="Arial"/>
              <a:buNone/>
              <a:defRPr sz="1400" b="0" i="0" u="none" strike="noStrike" cap="none">
                <a:solidFill>
                  <a:srgbClr val="888888"/>
                </a:solidFill>
                <a:latin typeface="Calibri"/>
                <a:ea typeface="Calibri"/>
                <a:cs typeface="Calibri"/>
                <a:sym typeface="Calibri"/>
              </a:defRPr>
            </a:lvl4pPr>
            <a:lvl5pPr marL="0" marR="0" lvl="4" indent="0" algn="r" rtl="0">
              <a:lnSpc>
                <a:spcPct val="100000"/>
              </a:lnSpc>
              <a:spcBef>
                <a:spcPts val="0"/>
              </a:spcBef>
              <a:spcAft>
                <a:spcPts val="0"/>
              </a:spcAft>
              <a:buClr>
                <a:srgbClr val="000000"/>
              </a:buClr>
              <a:buSzPts val="1400"/>
              <a:buFont typeface="Arial"/>
              <a:buNone/>
              <a:defRPr sz="1400" b="0" i="0" u="none" strike="noStrike" cap="none">
                <a:solidFill>
                  <a:srgbClr val="888888"/>
                </a:solidFill>
                <a:latin typeface="Calibri"/>
                <a:ea typeface="Calibri"/>
                <a:cs typeface="Calibri"/>
                <a:sym typeface="Calibri"/>
              </a:defRPr>
            </a:lvl5pPr>
            <a:lvl6pPr marL="0" marR="0" lvl="5" indent="0" algn="r" rtl="0">
              <a:lnSpc>
                <a:spcPct val="100000"/>
              </a:lnSpc>
              <a:spcBef>
                <a:spcPts val="0"/>
              </a:spcBef>
              <a:spcAft>
                <a:spcPts val="0"/>
              </a:spcAft>
              <a:buClr>
                <a:srgbClr val="000000"/>
              </a:buClr>
              <a:buSzPts val="1400"/>
              <a:buFont typeface="Arial"/>
              <a:buNone/>
              <a:defRPr sz="1400" b="0" i="0" u="none" strike="noStrike" cap="none">
                <a:solidFill>
                  <a:srgbClr val="888888"/>
                </a:solidFill>
                <a:latin typeface="Calibri"/>
                <a:ea typeface="Calibri"/>
                <a:cs typeface="Calibri"/>
                <a:sym typeface="Calibri"/>
              </a:defRPr>
            </a:lvl6pPr>
            <a:lvl7pPr marL="0" marR="0" lvl="6" indent="0" algn="r" rtl="0">
              <a:lnSpc>
                <a:spcPct val="100000"/>
              </a:lnSpc>
              <a:spcBef>
                <a:spcPts val="0"/>
              </a:spcBef>
              <a:spcAft>
                <a:spcPts val="0"/>
              </a:spcAft>
              <a:buClr>
                <a:srgbClr val="000000"/>
              </a:buClr>
              <a:buSzPts val="1400"/>
              <a:buFont typeface="Arial"/>
              <a:buNone/>
              <a:defRPr sz="1400" b="0" i="0" u="none" strike="noStrike" cap="none">
                <a:solidFill>
                  <a:srgbClr val="888888"/>
                </a:solidFill>
                <a:latin typeface="Calibri"/>
                <a:ea typeface="Calibri"/>
                <a:cs typeface="Calibri"/>
                <a:sym typeface="Calibri"/>
              </a:defRPr>
            </a:lvl7pPr>
            <a:lvl8pPr marL="0" marR="0" lvl="7" indent="0" algn="r" rtl="0">
              <a:lnSpc>
                <a:spcPct val="100000"/>
              </a:lnSpc>
              <a:spcBef>
                <a:spcPts val="0"/>
              </a:spcBef>
              <a:spcAft>
                <a:spcPts val="0"/>
              </a:spcAft>
              <a:buClr>
                <a:srgbClr val="000000"/>
              </a:buClr>
              <a:buSzPts val="1400"/>
              <a:buFont typeface="Arial"/>
              <a:buNone/>
              <a:defRPr sz="1400" b="0" i="0" u="none" strike="noStrike" cap="none">
                <a:solidFill>
                  <a:srgbClr val="888888"/>
                </a:solidFill>
                <a:latin typeface="Calibri"/>
                <a:ea typeface="Calibri"/>
                <a:cs typeface="Calibri"/>
                <a:sym typeface="Calibri"/>
              </a:defRPr>
            </a:lvl8pPr>
            <a:lvl9pPr marL="0" marR="0" lvl="8" indent="0" algn="r" rtl="0">
              <a:lnSpc>
                <a:spcPct val="100000"/>
              </a:lnSpc>
              <a:spcBef>
                <a:spcPts val="0"/>
              </a:spcBef>
              <a:spcAft>
                <a:spcPts val="0"/>
              </a:spcAft>
              <a:buClr>
                <a:srgbClr val="000000"/>
              </a:buClr>
              <a:buSzPts val="1400"/>
              <a:buFont typeface="Arial"/>
              <a:buNone/>
              <a:defRPr sz="14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IN"/>
              <a:t>‹#›</a:t>
            </a:fld>
            <a:endParaRPr/>
          </a:p>
        </p:txBody>
      </p:sp>
      <p:pic>
        <p:nvPicPr>
          <p:cNvPr id="15" name="Google Shape;15;p1"/>
          <p:cNvPicPr preferRelativeResize="0"/>
          <p:nvPr/>
        </p:nvPicPr>
        <p:blipFill rotWithShape="1">
          <a:blip r:embed="rId14">
            <a:alphaModFix/>
          </a:blip>
          <a:srcRect/>
          <a:stretch/>
        </p:blipFill>
        <p:spPr>
          <a:xfrm>
            <a:off x="13228320" y="9524"/>
            <a:ext cx="1402080" cy="1158875"/>
          </a:xfrm>
          <a:prstGeom prst="rect">
            <a:avLst/>
          </a:prstGeom>
          <a:noFill/>
          <a:ln>
            <a:noFill/>
          </a:ln>
        </p:spPr>
      </p:pic>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g"/><Relationship Id="rId7"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10.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33.xml"/><Relationship Id="rId1" Type="http://schemas.openxmlformats.org/officeDocument/2006/relationships/slideLayout" Target="../slideLayouts/slideLayout1.xml"/><Relationship Id="rId5" Type="http://schemas.openxmlformats.org/officeDocument/2006/relationships/image" Target="../media/image1.jpg"/><Relationship Id="rId4" Type="http://schemas.openxmlformats.org/officeDocument/2006/relationships/image" Target="../media/image8.png"/></Relationships>
</file>

<file path=ppt/slides/_rels/slide3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95"/>
        <p:cNvGrpSpPr/>
        <p:nvPr/>
      </p:nvGrpSpPr>
      <p:grpSpPr>
        <a:xfrm>
          <a:off x="0" y="0"/>
          <a:ext cx="0" cy="0"/>
          <a:chOff x="0" y="0"/>
          <a:chExt cx="0" cy="0"/>
        </a:xfrm>
      </p:grpSpPr>
      <p:pic>
        <p:nvPicPr>
          <p:cNvPr id="96" name="Google Shape;96;p14" descr="closeup-firefighter-holding-his-helmet-walking-towards-fire-truck.jpg"/>
          <p:cNvPicPr preferRelativeResize="0"/>
          <p:nvPr/>
        </p:nvPicPr>
        <p:blipFill rotWithShape="1">
          <a:blip r:embed="rId3">
            <a:alphaModFix/>
          </a:blip>
          <a:srcRect t="13432" b="1559"/>
          <a:stretch/>
        </p:blipFill>
        <p:spPr>
          <a:xfrm>
            <a:off x="0" y="-169886"/>
            <a:ext cx="14630400" cy="8735210"/>
          </a:xfrm>
          <a:prstGeom prst="rect">
            <a:avLst/>
          </a:prstGeom>
          <a:noFill/>
          <a:ln>
            <a:noFill/>
          </a:ln>
        </p:spPr>
      </p:pic>
      <p:sp>
        <p:nvSpPr>
          <p:cNvPr id="97" name="Google Shape;97;p14"/>
          <p:cNvSpPr/>
          <p:nvPr/>
        </p:nvSpPr>
        <p:spPr>
          <a:xfrm>
            <a:off x="2286001" y="7109460"/>
            <a:ext cx="1716902" cy="91440"/>
          </a:xfrm>
          <a:prstGeom prst="rect">
            <a:avLst/>
          </a:prstGeom>
          <a:solidFill>
            <a:srgbClr val="C00000"/>
          </a:solidFill>
          <a:ln>
            <a:noFill/>
          </a:ln>
        </p:spPr>
        <p:txBody>
          <a:bodyPr spcFirstLastPara="1" wrap="square" lIns="35200" tIns="35200" rIns="35200" bIns="35200" anchor="t" anchorCtr="0">
            <a:noAutofit/>
          </a:bodyPr>
          <a:lstStyle/>
          <a:p>
            <a:pPr marL="0" marR="0" lvl="0" indent="0" algn="l" rtl="0">
              <a:lnSpc>
                <a:spcPct val="100000"/>
              </a:lnSpc>
              <a:spcBef>
                <a:spcPts val="0"/>
              </a:spcBef>
              <a:spcAft>
                <a:spcPts val="0"/>
              </a:spcAft>
              <a:buClr>
                <a:srgbClr val="000000"/>
              </a:buClr>
              <a:buSzPts val="810"/>
              <a:buFont typeface="Arial"/>
              <a:buNone/>
            </a:pPr>
            <a:endParaRPr sz="810" b="0" i="0" u="none" strike="noStrike" cap="none">
              <a:solidFill>
                <a:schemeClr val="dk1"/>
              </a:solidFill>
              <a:latin typeface="Calibri"/>
              <a:ea typeface="Calibri"/>
              <a:cs typeface="Calibri"/>
              <a:sym typeface="Calibri"/>
            </a:endParaRPr>
          </a:p>
        </p:txBody>
      </p:sp>
      <p:sp>
        <p:nvSpPr>
          <p:cNvPr id="98" name="Google Shape;98;p14"/>
          <p:cNvSpPr/>
          <p:nvPr/>
        </p:nvSpPr>
        <p:spPr>
          <a:xfrm>
            <a:off x="11521440" y="7109460"/>
            <a:ext cx="845820" cy="91440"/>
          </a:xfrm>
          <a:prstGeom prst="rect">
            <a:avLst/>
          </a:prstGeom>
          <a:solidFill>
            <a:srgbClr val="C00000"/>
          </a:solidFill>
          <a:ln>
            <a:noFill/>
          </a:ln>
        </p:spPr>
        <p:txBody>
          <a:bodyPr spcFirstLastPara="1" wrap="square" lIns="35200" tIns="35200" rIns="35200" bIns="35200" anchor="t" anchorCtr="0">
            <a:noAutofit/>
          </a:bodyPr>
          <a:lstStyle/>
          <a:p>
            <a:pPr marL="0" marR="0" lvl="0" indent="0" algn="l" rtl="0">
              <a:lnSpc>
                <a:spcPct val="100000"/>
              </a:lnSpc>
              <a:spcBef>
                <a:spcPts val="0"/>
              </a:spcBef>
              <a:spcAft>
                <a:spcPts val="0"/>
              </a:spcAft>
              <a:buClr>
                <a:srgbClr val="000000"/>
              </a:buClr>
              <a:buSzPts val="810"/>
              <a:buFont typeface="Arial"/>
              <a:buNone/>
            </a:pPr>
            <a:endParaRPr sz="810" b="0" i="0" u="none" strike="noStrike" cap="none">
              <a:solidFill>
                <a:schemeClr val="dk1"/>
              </a:solidFill>
              <a:latin typeface="Calibri"/>
              <a:ea typeface="Calibri"/>
              <a:cs typeface="Calibri"/>
              <a:sym typeface="Calibri"/>
            </a:endParaRPr>
          </a:p>
        </p:txBody>
      </p:sp>
      <p:pic>
        <p:nvPicPr>
          <p:cNvPr id="99" name="Google Shape;99;p14" descr="Image"/>
          <p:cNvPicPr preferRelativeResize="0"/>
          <p:nvPr/>
        </p:nvPicPr>
        <p:blipFill rotWithShape="1">
          <a:blip r:embed="rId4">
            <a:alphaModFix amt="90000"/>
          </a:blip>
          <a:srcRect l="50481"/>
          <a:stretch/>
        </p:blipFill>
        <p:spPr>
          <a:xfrm>
            <a:off x="1340614" y="2646793"/>
            <a:ext cx="12603985" cy="3699577"/>
          </a:xfrm>
          <a:prstGeom prst="rect">
            <a:avLst/>
          </a:prstGeom>
          <a:solidFill>
            <a:srgbClr val="C00000"/>
          </a:solidFill>
          <a:ln>
            <a:noFill/>
          </a:ln>
        </p:spPr>
      </p:pic>
      <p:sp>
        <p:nvSpPr>
          <p:cNvPr id="100" name="Google Shape;100;p14"/>
          <p:cNvSpPr/>
          <p:nvPr/>
        </p:nvSpPr>
        <p:spPr>
          <a:xfrm>
            <a:off x="4987260" y="-31418"/>
            <a:ext cx="5175348" cy="928777"/>
          </a:xfrm>
          <a:prstGeom prst="roundRect">
            <a:avLst>
              <a:gd name="adj" fmla="val 16667"/>
            </a:avLst>
          </a:prstGeom>
          <a:solidFill>
            <a:srgbClr val="FFFFFF"/>
          </a:solidFill>
          <a:ln w="25400" cap="flat" cmpd="sng">
            <a:solidFill>
              <a:schemeClr val="accent1"/>
            </a:solidFill>
            <a:prstDash val="solid"/>
            <a:round/>
            <a:headEnd type="none" w="sm" len="sm"/>
            <a:tailEnd type="none" w="sm" len="sm"/>
          </a:ln>
          <a:effectLst>
            <a:outerShdw blurRad="101600" dist="12700" dir="2700000" rotWithShape="0">
              <a:srgbClr val="000000"/>
            </a:outerShdw>
          </a:effectLst>
        </p:spPr>
        <p:txBody>
          <a:bodyPr spcFirstLastPara="1" wrap="square" lIns="70450" tIns="70450" rIns="70450" bIns="70450" anchor="t" anchorCtr="0">
            <a:noAutofit/>
          </a:bodyPr>
          <a:lstStyle/>
          <a:p>
            <a:pPr marL="0" marR="0" lvl="0" indent="0" algn="l" rtl="0">
              <a:lnSpc>
                <a:spcPct val="100000"/>
              </a:lnSpc>
              <a:spcBef>
                <a:spcPts val="0"/>
              </a:spcBef>
              <a:spcAft>
                <a:spcPts val="0"/>
              </a:spcAft>
              <a:buClr>
                <a:srgbClr val="000000"/>
              </a:buClr>
              <a:buSzPts val="4320"/>
              <a:buFont typeface="Arial"/>
              <a:buNone/>
            </a:pPr>
            <a:r>
              <a:rPr lang="en-IN" sz="4320" b="0" i="0" u="none" strike="noStrike" cap="none">
                <a:solidFill>
                  <a:srgbClr val="000000"/>
                </a:solidFill>
                <a:latin typeface="Arial Black"/>
                <a:ea typeface="Arial Black"/>
                <a:cs typeface="Arial Black"/>
                <a:sym typeface="Arial Black"/>
              </a:rPr>
              <a:t>     </a:t>
            </a:r>
            <a:r>
              <a:rPr lang="en-IN" sz="4800" b="1" i="0" u="none" strike="noStrike" cap="none">
                <a:solidFill>
                  <a:srgbClr val="000000"/>
                </a:solidFill>
                <a:latin typeface="Arial Black"/>
                <a:ea typeface="Arial Black"/>
                <a:cs typeface="Arial Black"/>
                <a:sym typeface="Arial Black"/>
              </a:rPr>
              <a:t>LESSON-16</a:t>
            </a:r>
            <a:endParaRPr sz="2880" b="1" i="0" u="none" strike="noStrike" cap="none">
              <a:solidFill>
                <a:srgbClr val="000000"/>
              </a:solidFill>
              <a:latin typeface="Arial Black"/>
              <a:ea typeface="Arial Black"/>
              <a:cs typeface="Arial Black"/>
              <a:sym typeface="Arial Black"/>
            </a:endParaRPr>
          </a:p>
        </p:txBody>
      </p:sp>
      <p:sp>
        <p:nvSpPr>
          <p:cNvPr id="101" name="Google Shape;101;p14"/>
          <p:cNvSpPr txBox="1"/>
          <p:nvPr/>
        </p:nvSpPr>
        <p:spPr>
          <a:xfrm>
            <a:off x="2162013" y="3006804"/>
            <a:ext cx="10306374" cy="3305993"/>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000000"/>
              </a:buClr>
              <a:buSzPts val="6600"/>
              <a:buFont typeface="Arial"/>
              <a:buNone/>
            </a:pPr>
            <a:r>
              <a:rPr lang="en-IN" sz="6600" b="1" i="0" u="none" strike="noStrike" cap="none">
                <a:solidFill>
                  <a:schemeClr val="lt1"/>
                </a:solidFill>
                <a:latin typeface="Arial"/>
                <a:ea typeface="Arial"/>
                <a:cs typeface="Arial"/>
                <a:sym typeface="Arial"/>
              </a:rPr>
              <a:t>श्वसन संबंधी आपात स्थितियाँ</a:t>
            </a:r>
            <a:endParaRPr sz="6600" b="1" i="0" u="none" strike="noStrike" cap="none">
              <a:solidFill>
                <a:schemeClr val="lt1"/>
              </a:solidFill>
              <a:latin typeface="Arial"/>
              <a:ea typeface="Arial"/>
              <a:cs typeface="Arial"/>
              <a:sym typeface="Arial"/>
            </a:endParaRPr>
          </a:p>
          <a:p>
            <a:pPr marL="0" marR="0" lvl="0" indent="0" algn="ctr" rtl="0">
              <a:lnSpc>
                <a:spcPct val="100000"/>
              </a:lnSpc>
              <a:spcBef>
                <a:spcPts val="1320"/>
              </a:spcBef>
              <a:spcAft>
                <a:spcPts val="0"/>
              </a:spcAft>
              <a:buClr>
                <a:srgbClr val="000000"/>
              </a:buClr>
              <a:buSzPts val="6600"/>
              <a:buFont typeface="Arial"/>
              <a:buNone/>
            </a:pPr>
            <a:r>
              <a:rPr lang="en-IN" sz="6600" b="1" i="0" u="none" strike="noStrike" cap="none">
                <a:solidFill>
                  <a:schemeClr val="lt1"/>
                </a:solidFill>
                <a:latin typeface="Arial"/>
                <a:ea typeface="Arial"/>
                <a:cs typeface="Arial"/>
                <a:sym typeface="Arial"/>
              </a:rPr>
              <a:t>RESPIRATORY EMERGENCIES</a:t>
            </a:r>
            <a:endParaRPr sz="6600" b="1" i="0" u="none" strike="noStrike" cap="none">
              <a:solidFill>
                <a:schemeClr val="lt1"/>
              </a:solidFill>
              <a:latin typeface="Arial"/>
              <a:ea typeface="Arial"/>
              <a:cs typeface="Arial"/>
              <a:sym typeface="Arial"/>
            </a:endParaRPr>
          </a:p>
        </p:txBody>
      </p:sp>
      <p:pic>
        <p:nvPicPr>
          <p:cNvPr id="102" name="Google Shape;102;p14"/>
          <p:cNvPicPr preferRelativeResize="0"/>
          <p:nvPr/>
        </p:nvPicPr>
        <p:blipFill rotWithShape="1">
          <a:blip r:embed="rId5">
            <a:alphaModFix/>
          </a:blip>
          <a:srcRect/>
          <a:stretch/>
        </p:blipFill>
        <p:spPr>
          <a:xfrm>
            <a:off x="0" y="36000"/>
            <a:ext cx="316230" cy="179705"/>
          </a:xfrm>
          <a:prstGeom prst="rect">
            <a:avLst/>
          </a:prstGeom>
          <a:noFill/>
          <a:ln>
            <a:noFill/>
          </a:ln>
        </p:spPr>
      </p:pic>
      <p:pic>
        <p:nvPicPr>
          <p:cNvPr id="103" name="Google Shape;103;p14"/>
          <p:cNvPicPr preferRelativeResize="0"/>
          <p:nvPr/>
        </p:nvPicPr>
        <p:blipFill rotWithShape="1">
          <a:blip r:embed="rId6">
            <a:alphaModFix/>
          </a:blip>
          <a:srcRect/>
          <a:stretch/>
        </p:blipFill>
        <p:spPr>
          <a:xfrm>
            <a:off x="82168" y="-81745"/>
            <a:ext cx="1589851" cy="1205715"/>
          </a:xfrm>
          <a:prstGeom prst="rect">
            <a:avLst/>
          </a:prstGeom>
          <a:noFill/>
          <a:ln>
            <a:noFill/>
          </a:ln>
        </p:spPr>
      </p:pic>
      <p:pic>
        <p:nvPicPr>
          <p:cNvPr id="104" name="Google Shape;104;p14"/>
          <p:cNvPicPr preferRelativeResize="0"/>
          <p:nvPr/>
        </p:nvPicPr>
        <p:blipFill rotWithShape="1">
          <a:blip r:embed="rId7">
            <a:alphaModFix/>
          </a:blip>
          <a:srcRect/>
          <a:stretch/>
        </p:blipFill>
        <p:spPr>
          <a:xfrm>
            <a:off x="12807568" y="-103820"/>
            <a:ext cx="1740664" cy="1205715"/>
          </a:xfrm>
          <a:prstGeom prst="rect">
            <a:avLst/>
          </a:prstGeom>
          <a:noFill/>
          <a:ln>
            <a:noFill/>
          </a:ln>
        </p:spPr>
      </p:pic>
      <p:sp>
        <p:nvSpPr>
          <p:cNvPr id="105" name="Google Shape;105;p14"/>
          <p:cNvSpPr/>
          <p:nvPr/>
        </p:nvSpPr>
        <p:spPr>
          <a:xfrm flipH="1">
            <a:off x="9828756" y="6630179"/>
            <a:ext cx="4231368" cy="469021"/>
          </a:xfrm>
          <a:custGeom>
            <a:avLst/>
            <a:gdLst/>
            <a:ahLst/>
            <a:cxnLst/>
            <a:rect l="l" t="t" r="r" b="b"/>
            <a:pathLst>
              <a:path w="21600" h="21600" extrusionOk="0">
                <a:moveTo>
                  <a:pt x="0" y="0"/>
                </a:moveTo>
                <a:lnTo>
                  <a:pt x="0" y="21600"/>
                </a:lnTo>
                <a:lnTo>
                  <a:pt x="21600" y="21600"/>
                </a:lnTo>
                <a:lnTo>
                  <a:pt x="21600" y="0"/>
                </a:lnTo>
                <a:lnTo>
                  <a:pt x="19934" y="0"/>
                </a:lnTo>
                <a:lnTo>
                  <a:pt x="19328" y="7094"/>
                </a:lnTo>
                <a:lnTo>
                  <a:pt x="18721" y="0"/>
                </a:lnTo>
                <a:lnTo>
                  <a:pt x="0" y="0"/>
                </a:lnTo>
                <a:close/>
              </a:path>
            </a:pathLst>
          </a:custGeom>
          <a:solidFill>
            <a:srgbClr val="FFFFFF"/>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r>
              <a:rPr lang="en-IN" sz="2000" b="1" i="0" u="none" strike="noStrike" cap="none">
                <a:solidFill>
                  <a:srgbClr val="000000"/>
                </a:solidFill>
                <a:latin typeface="Arial"/>
                <a:ea typeface="Arial"/>
                <a:cs typeface="Arial"/>
                <a:sym typeface="Arial"/>
              </a:rPr>
              <a:t>By:- INSP/GD-SHANTILAL JATIA</a:t>
            </a:r>
            <a:endParaRPr sz="1400" b="1" i="0" u="none" strike="noStrike" cap="none">
              <a:solidFill>
                <a:srgbClr val="000000"/>
              </a:solidFill>
              <a:latin typeface="Arial"/>
              <a:ea typeface="Arial"/>
              <a:cs typeface="Arial"/>
              <a:sym typeface="Aria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68"/>
        <p:cNvGrpSpPr/>
        <p:nvPr/>
      </p:nvGrpSpPr>
      <p:grpSpPr>
        <a:xfrm>
          <a:off x="0" y="0"/>
          <a:ext cx="0" cy="0"/>
          <a:chOff x="0" y="0"/>
          <a:chExt cx="0" cy="0"/>
        </a:xfrm>
      </p:grpSpPr>
      <p:sp>
        <p:nvSpPr>
          <p:cNvPr id="169" name="Google Shape;169;p23"/>
          <p:cNvSpPr txBox="1">
            <a:spLocks noGrp="1"/>
          </p:cNvSpPr>
          <p:nvPr>
            <p:ph type="title"/>
          </p:nvPr>
        </p:nvSpPr>
        <p:spPr>
          <a:xfrm>
            <a:off x="1507780" y="2273890"/>
            <a:ext cx="4183015" cy="2167521"/>
          </a:xfrm>
          <a:prstGeom prst="rect">
            <a:avLst/>
          </a:prstGeom>
          <a:solidFill>
            <a:schemeClr val="lt1"/>
          </a:solidFill>
          <a:ln>
            <a:noFill/>
          </a:ln>
        </p:spPr>
        <p:txBody>
          <a:bodyPr spcFirstLastPara="1" wrap="square" lIns="109725" tIns="54850" rIns="109725" bIns="54850" anchor="ctr" anchorCtr="0">
            <a:normAutofit/>
          </a:bodyPr>
          <a:lstStyle/>
          <a:p>
            <a:pPr marL="0" lvl="0" indent="0" algn="ctr" rtl="0">
              <a:lnSpc>
                <a:spcPct val="90000"/>
              </a:lnSpc>
              <a:spcBef>
                <a:spcPts val="0"/>
              </a:spcBef>
              <a:spcAft>
                <a:spcPts val="0"/>
              </a:spcAft>
              <a:buClr>
                <a:srgbClr val="FF0000"/>
              </a:buClr>
              <a:buSzPts val="3600"/>
              <a:buFont typeface="Arial"/>
              <a:buNone/>
            </a:pPr>
            <a:r>
              <a:rPr lang="en-IN" sz="3600" b="1">
                <a:solidFill>
                  <a:srgbClr val="FF0000"/>
                </a:solidFill>
                <a:latin typeface="Arial"/>
                <a:ea typeface="Arial"/>
                <a:cs typeface="Arial"/>
                <a:sym typeface="Arial"/>
              </a:rPr>
              <a:t>लंबे समय तक फेफड़ों में रुकावट</a:t>
            </a:r>
            <a:br>
              <a:rPr lang="en-IN" sz="4800" b="1">
                <a:solidFill>
                  <a:srgbClr val="FF0000"/>
                </a:solidFill>
                <a:latin typeface="Arial"/>
                <a:ea typeface="Arial"/>
                <a:cs typeface="Arial"/>
                <a:sym typeface="Arial"/>
              </a:rPr>
            </a:br>
            <a:r>
              <a:rPr lang="en-IN" sz="3600" b="1">
                <a:solidFill>
                  <a:srgbClr val="FF0000"/>
                </a:solidFill>
                <a:latin typeface="Arial"/>
                <a:ea typeface="Arial"/>
                <a:cs typeface="Arial"/>
                <a:sym typeface="Arial"/>
              </a:rPr>
              <a:t>(सीओपीडी)</a:t>
            </a:r>
            <a:endParaRPr sz="3600" b="1">
              <a:solidFill>
                <a:srgbClr val="FF0000"/>
              </a:solidFill>
              <a:highlight>
                <a:srgbClr val="FFFF00"/>
              </a:highlight>
              <a:latin typeface="Arial"/>
              <a:ea typeface="Arial"/>
              <a:cs typeface="Arial"/>
              <a:sym typeface="Arial"/>
            </a:endParaRPr>
          </a:p>
        </p:txBody>
      </p:sp>
      <p:sp>
        <p:nvSpPr>
          <p:cNvPr id="170" name="Google Shape;170;p23"/>
          <p:cNvSpPr txBox="1">
            <a:spLocks noGrp="1"/>
          </p:cNvSpPr>
          <p:nvPr>
            <p:ph type="body" idx="1"/>
          </p:nvPr>
        </p:nvSpPr>
        <p:spPr>
          <a:xfrm>
            <a:off x="7119853" y="1938965"/>
            <a:ext cx="7281948" cy="5107293"/>
          </a:xfrm>
          <a:prstGeom prst="rect">
            <a:avLst/>
          </a:prstGeom>
          <a:noFill/>
          <a:ln>
            <a:noFill/>
          </a:ln>
        </p:spPr>
        <p:txBody>
          <a:bodyPr spcFirstLastPara="1" wrap="square" lIns="109725" tIns="54850" rIns="109725" bIns="54850" anchor="t" anchorCtr="0">
            <a:noAutofit/>
          </a:bodyPr>
          <a:lstStyle/>
          <a:p>
            <a:pPr marL="274320" lvl="0" indent="-274320" algn="l" rtl="0">
              <a:lnSpc>
                <a:spcPct val="170000"/>
              </a:lnSpc>
              <a:spcBef>
                <a:spcPts val="0"/>
              </a:spcBef>
              <a:spcAft>
                <a:spcPts val="0"/>
              </a:spcAft>
              <a:buClr>
                <a:schemeClr val="dk1"/>
              </a:buClr>
              <a:buSzPts val="2400"/>
              <a:buChar char="•"/>
            </a:pPr>
            <a:r>
              <a:rPr lang="en-IN" sz="2400" b="1">
                <a:latin typeface="Arial"/>
                <a:ea typeface="Arial"/>
                <a:cs typeface="Arial"/>
                <a:sym typeface="Arial"/>
              </a:rPr>
              <a:t>एमफिसिमा</a:t>
            </a:r>
            <a:r>
              <a:rPr lang="en-IN" sz="2800" b="1">
                <a:latin typeface="Arial"/>
                <a:ea typeface="Arial"/>
                <a:cs typeface="Arial"/>
                <a:sym typeface="Arial"/>
              </a:rPr>
              <a:t> </a:t>
            </a:r>
            <a:r>
              <a:rPr lang="en-IN" sz="3200" b="1">
                <a:latin typeface="Arial"/>
                <a:ea typeface="Arial"/>
                <a:cs typeface="Arial"/>
                <a:sym typeface="Arial"/>
              </a:rPr>
              <a:t>और क्रोनिक ब्रोंकाइटिस सीओपीडी के सबसे आम रूप हैं । </a:t>
            </a:r>
            <a:r>
              <a:rPr lang="en-IN" sz="2400" b="1">
                <a:latin typeface="Arial"/>
                <a:ea typeface="Arial"/>
                <a:cs typeface="Arial"/>
                <a:sym typeface="Arial"/>
              </a:rPr>
              <a:t>एमफिसिमा </a:t>
            </a:r>
            <a:r>
              <a:rPr lang="en-IN" sz="3200" b="1">
                <a:latin typeface="Arial"/>
                <a:ea typeface="Arial"/>
                <a:cs typeface="Arial"/>
                <a:sym typeface="Arial"/>
              </a:rPr>
              <a:t>के कारण एल्वियोली अपने लचीले गुणों को खो देती है और फैल जाती है।</a:t>
            </a:r>
            <a:endParaRPr sz="3200" b="1">
              <a:latin typeface="Arial"/>
              <a:ea typeface="Arial"/>
              <a:cs typeface="Arial"/>
              <a:sym typeface="Arial"/>
            </a:endParaRPr>
          </a:p>
          <a:p>
            <a:pPr marL="274320" lvl="0" indent="-274320" algn="l" rtl="0">
              <a:lnSpc>
                <a:spcPct val="170000"/>
              </a:lnSpc>
              <a:spcBef>
                <a:spcPts val="1200"/>
              </a:spcBef>
              <a:spcAft>
                <a:spcPts val="0"/>
              </a:spcAft>
              <a:buClr>
                <a:schemeClr val="dk1"/>
              </a:buClr>
              <a:buSzPts val="3200"/>
              <a:buChar char="•"/>
            </a:pPr>
            <a:r>
              <a:rPr lang="en-IN" sz="3200" b="1">
                <a:latin typeface="Arial"/>
                <a:ea typeface="Arial"/>
                <a:cs typeface="Arial"/>
                <a:sym typeface="Arial"/>
              </a:rPr>
              <a:t>इससे हवा के फँसने के कारण  एल्वियोली ठीक से काम नहीं कर पातीं, जैसे-जैसे एल्वियोली ज़्यादा प्रभावित होती जाती हैं, मरीज़ के लिए साँस लेना और भी मुश्किल होता जाता है।</a:t>
            </a:r>
            <a:endParaRPr sz="3200" b="1">
              <a:latin typeface="Arial"/>
              <a:ea typeface="Arial"/>
              <a:cs typeface="Arial"/>
              <a:sym typeface="Arial"/>
            </a:endParaRPr>
          </a:p>
          <a:p>
            <a:pPr marL="0" lvl="0" indent="0" algn="l" rtl="0">
              <a:lnSpc>
                <a:spcPct val="170000"/>
              </a:lnSpc>
              <a:spcBef>
                <a:spcPts val="1200"/>
              </a:spcBef>
              <a:spcAft>
                <a:spcPts val="0"/>
              </a:spcAft>
              <a:buClr>
                <a:schemeClr val="dk1"/>
              </a:buClr>
              <a:buSzPts val="2400"/>
              <a:buNone/>
            </a:pPr>
            <a:r>
              <a:rPr lang="en-IN" sz="2400">
                <a:latin typeface="Arial"/>
                <a:ea typeface="Arial"/>
                <a:cs typeface="Arial"/>
                <a:sym typeface="Arial"/>
              </a:rPr>
              <a:t>						</a:t>
            </a:r>
            <a:r>
              <a:rPr lang="en-IN" sz="2400">
                <a:latin typeface="Times New Roman"/>
                <a:ea typeface="Times New Roman"/>
                <a:cs typeface="Times New Roman"/>
                <a:sym typeface="Times New Roman"/>
              </a:rPr>
              <a:t>			</a:t>
            </a:r>
            <a:endParaRPr/>
          </a:p>
        </p:txBody>
      </p:sp>
      <p:pic>
        <p:nvPicPr>
          <p:cNvPr id="171" name="Google Shape;171;p23"/>
          <p:cNvPicPr preferRelativeResize="0"/>
          <p:nvPr/>
        </p:nvPicPr>
        <p:blipFill rotWithShape="1">
          <a:blip r:embed="rId3">
            <a:alphaModFix/>
          </a:blip>
          <a:srcRect/>
          <a:stretch/>
        </p:blipFill>
        <p:spPr>
          <a:xfrm>
            <a:off x="93054" y="0"/>
            <a:ext cx="1589851" cy="1205715"/>
          </a:xfrm>
          <a:prstGeom prst="rect">
            <a:avLst/>
          </a:prstGeom>
          <a:noFill/>
          <a:ln>
            <a:noFill/>
          </a:ln>
        </p:spPr>
      </p:pic>
      <p:pic>
        <p:nvPicPr>
          <p:cNvPr id="172" name="Google Shape;172;p23"/>
          <p:cNvPicPr preferRelativeResize="0"/>
          <p:nvPr/>
        </p:nvPicPr>
        <p:blipFill rotWithShape="1">
          <a:blip r:embed="rId3">
            <a:alphaModFix/>
          </a:blip>
          <a:srcRect/>
          <a:stretch/>
        </p:blipFill>
        <p:spPr>
          <a:xfrm>
            <a:off x="93053" y="135969"/>
            <a:ext cx="1589851" cy="1205715"/>
          </a:xfrm>
          <a:prstGeom prst="rect">
            <a:avLst/>
          </a:prstGeom>
          <a:noFill/>
          <a:ln>
            <a:noFill/>
          </a:ln>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76"/>
        <p:cNvGrpSpPr/>
        <p:nvPr/>
      </p:nvGrpSpPr>
      <p:grpSpPr>
        <a:xfrm>
          <a:off x="0" y="0"/>
          <a:ext cx="0" cy="0"/>
          <a:chOff x="0" y="0"/>
          <a:chExt cx="0" cy="0"/>
        </a:xfrm>
      </p:grpSpPr>
      <p:sp>
        <p:nvSpPr>
          <p:cNvPr id="177" name="Google Shape;177;p24"/>
          <p:cNvSpPr txBox="1">
            <a:spLocks noGrp="1"/>
          </p:cNvSpPr>
          <p:nvPr>
            <p:ph type="title"/>
          </p:nvPr>
        </p:nvSpPr>
        <p:spPr>
          <a:xfrm>
            <a:off x="1785769" y="2244436"/>
            <a:ext cx="3937299" cy="2486026"/>
          </a:xfrm>
          <a:prstGeom prst="rect">
            <a:avLst/>
          </a:prstGeom>
          <a:solidFill>
            <a:schemeClr val="lt1"/>
          </a:solidFill>
          <a:ln>
            <a:noFill/>
          </a:ln>
        </p:spPr>
        <p:txBody>
          <a:bodyPr spcFirstLastPara="1" wrap="square" lIns="109725" tIns="54850" rIns="109725" bIns="54850" anchor="ctr" anchorCtr="0">
            <a:normAutofit/>
          </a:bodyPr>
          <a:lstStyle/>
          <a:p>
            <a:pPr marL="0" lvl="0" indent="0" algn="ctr" rtl="0">
              <a:lnSpc>
                <a:spcPct val="90000"/>
              </a:lnSpc>
              <a:spcBef>
                <a:spcPts val="0"/>
              </a:spcBef>
              <a:spcAft>
                <a:spcPts val="0"/>
              </a:spcAft>
              <a:buClr>
                <a:srgbClr val="FF0000"/>
              </a:buClr>
              <a:buSzPts val="3600"/>
              <a:buFont typeface="Arial"/>
              <a:buNone/>
            </a:pPr>
            <a:r>
              <a:rPr lang="en-IN" sz="3600" b="1">
                <a:solidFill>
                  <a:srgbClr val="FF0000"/>
                </a:solidFill>
                <a:latin typeface="Arial"/>
                <a:ea typeface="Arial"/>
                <a:cs typeface="Arial"/>
                <a:sym typeface="Arial"/>
              </a:rPr>
              <a:t>लंबे समय तक फेफड़ों में रुकावट</a:t>
            </a:r>
            <a:br>
              <a:rPr lang="en-IN" sz="3600" b="1">
                <a:solidFill>
                  <a:srgbClr val="FF0000"/>
                </a:solidFill>
                <a:latin typeface="Arial"/>
                <a:ea typeface="Arial"/>
                <a:cs typeface="Arial"/>
                <a:sym typeface="Arial"/>
              </a:rPr>
            </a:br>
            <a:r>
              <a:rPr lang="en-IN" sz="3600" b="1">
                <a:solidFill>
                  <a:srgbClr val="FF0000"/>
                </a:solidFill>
                <a:latin typeface="Arial"/>
                <a:ea typeface="Arial"/>
                <a:cs typeface="Arial"/>
                <a:sym typeface="Arial"/>
              </a:rPr>
              <a:t>(सीओपीडी)</a:t>
            </a:r>
            <a:br>
              <a:rPr lang="en-IN" sz="3600" b="1">
                <a:solidFill>
                  <a:srgbClr val="FF0000"/>
                </a:solidFill>
                <a:latin typeface="Arial"/>
                <a:ea typeface="Arial"/>
                <a:cs typeface="Arial"/>
                <a:sym typeface="Arial"/>
              </a:rPr>
            </a:br>
            <a:endParaRPr sz="3600" b="1">
              <a:solidFill>
                <a:srgbClr val="FF0000"/>
              </a:solidFill>
              <a:latin typeface="Arial"/>
              <a:ea typeface="Arial"/>
              <a:cs typeface="Arial"/>
              <a:sym typeface="Arial"/>
            </a:endParaRPr>
          </a:p>
        </p:txBody>
      </p:sp>
      <p:sp>
        <p:nvSpPr>
          <p:cNvPr id="178" name="Google Shape;178;p24"/>
          <p:cNvSpPr txBox="1">
            <a:spLocks noGrp="1"/>
          </p:cNvSpPr>
          <p:nvPr>
            <p:ph type="body" idx="1"/>
          </p:nvPr>
        </p:nvSpPr>
        <p:spPr>
          <a:xfrm>
            <a:off x="6933012" y="1530840"/>
            <a:ext cx="7015942" cy="5167920"/>
          </a:xfrm>
          <a:prstGeom prst="rect">
            <a:avLst/>
          </a:prstGeom>
          <a:solidFill>
            <a:schemeClr val="lt1"/>
          </a:solidFill>
          <a:ln>
            <a:noFill/>
          </a:ln>
        </p:spPr>
        <p:txBody>
          <a:bodyPr spcFirstLastPara="1" wrap="square" lIns="109725" tIns="54850" rIns="109725" bIns="54850" anchor="t" anchorCtr="0">
            <a:normAutofit fontScale="85000" lnSpcReduction="10000"/>
          </a:bodyPr>
          <a:lstStyle/>
          <a:p>
            <a:pPr marL="274320" lvl="0" indent="-274319" algn="l" rtl="0">
              <a:lnSpc>
                <a:spcPct val="150000"/>
              </a:lnSpc>
              <a:spcBef>
                <a:spcPts val="0"/>
              </a:spcBef>
              <a:spcAft>
                <a:spcPts val="0"/>
              </a:spcAft>
              <a:buClr>
                <a:schemeClr val="dk1"/>
              </a:buClr>
              <a:buSzPct val="117647"/>
              <a:buChar char="•"/>
            </a:pPr>
            <a:r>
              <a:rPr lang="en-IN" sz="3200" b="1">
                <a:latin typeface="Arial"/>
                <a:ea typeface="Arial"/>
                <a:cs typeface="Arial"/>
                <a:sym typeface="Arial"/>
              </a:rPr>
              <a:t>क्रोनिक ब्रोंकाइटिस की विशेषता यह है कि ब्रोन्कियल ट्री के बड़े वायुमार्ग में अत्यधिक बलगम फंस जाता है।</a:t>
            </a:r>
            <a:endParaRPr sz="3200" b="1">
              <a:latin typeface="Arial"/>
              <a:ea typeface="Arial"/>
              <a:cs typeface="Arial"/>
              <a:sym typeface="Arial"/>
            </a:endParaRPr>
          </a:p>
          <a:p>
            <a:pPr marL="274320" lvl="0" indent="-274319" algn="l" rtl="0">
              <a:lnSpc>
                <a:spcPct val="150000"/>
              </a:lnSpc>
              <a:spcBef>
                <a:spcPts val="1200"/>
              </a:spcBef>
              <a:spcAft>
                <a:spcPts val="0"/>
              </a:spcAft>
              <a:buClr>
                <a:schemeClr val="dk1"/>
              </a:buClr>
              <a:buSzPct val="117647"/>
              <a:buChar char="•"/>
            </a:pPr>
            <a:r>
              <a:rPr lang="en-IN" sz="3200" b="1">
                <a:latin typeface="Arial"/>
                <a:ea typeface="Arial"/>
                <a:cs typeface="Arial"/>
                <a:sym typeface="Arial"/>
              </a:rPr>
              <a:t>इस स्थिति से पीड़ित को लगातार बलगम वाली खांसी की समस्या रहती है।</a:t>
            </a:r>
            <a:endParaRPr sz="3200" b="1">
              <a:latin typeface="Arial"/>
              <a:ea typeface="Arial"/>
              <a:cs typeface="Arial"/>
              <a:sym typeface="Arial"/>
            </a:endParaRPr>
          </a:p>
          <a:p>
            <a:pPr marL="274320" lvl="0" indent="-274319" algn="l" rtl="0">
              <a:lnSpc>
                <a:spcPct val="150000"/>
              </a:lnSpc>
              <a:spcBef>
                <a:spcPts val="1200"/>
              </a:spcBef>
              <a:spcAft>
                <a:spcPts val="0"/>
              </a:spcAft>
              <a:buClr>
                <a:schemeClr val="dk1"/>
              </a:buClr>
              <a:buSzPct val="117647"/>
              <a:buChar char="•"/>
            </a:pPr>
            <a:r>
              <a:rPr lang="en-IN" sz="3200" b="1">
                <a:latin typeface="Arial"/>
                <a:ea typeface="Arial"/>
                <a:cs typeface="Arial"/>
                <a:sym typeface="Arial"/>
              </a:rPr>
              <a:t>सीओपीडी के रोगियों में आमतौर पर धूम्रपान का इतिहास होता है, हालांकि यह उन लोगों में भी आम है जो उच्च वायु प्रदूषण वाले क्षेत्रों में रहते हैं।</a:t>
            </a:r>
            <a:endParaRPr sz="3200" b="1">
              <a:latin typeface="Arial"/>
              <a:ea typeface="Arial"/>
              <a:cs typeface="Arial"/>
              <a:sym typeface="Arial"/>
            </a:endParaRPr>
          </a:p>
        </p:txBody>
      </p:sp>
      <p:pic>
        <p:nvPicPr>
          <p:cNvPr id="179" name="Google Shape;179;p24"/>
          <p:cNvPicPr preferRelativeResize="0"/>
          <p:nvPr/>
        </p:nvPicPr>
        <p:blipFill rotWithShape="1">
          <a:blip r:embed="rId3">
            <a:alphaModFix/>
          </a:blip>
          <a:srcRect/>
          <a:stretch/>
        </p:blipFill>
        <p:spPr>
          <a:xfrm>
            <a:off x="82168" y="0"/>
            <a:ext cx="1589851" cy="1205715"/>
          </a:xfrm>
          <a:prstGeom prst="rect">
            <a:avLst/>
          </a:prstGeom>
          <a:noFill/>
          <a:ln>
            <a:noFill/>
          </a:ln>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83"/>
        <p:cNvGrpSpPr/>
        <p:nvPr/>
      </p:nvGrpSpPr>
      <p:grpSpPr>
        <a:xfrm>
          <a:off x="0" y="0"/>
          <a:ext cx="0" cy="0"/>
          <a:chOff x="0" y="0"/>
          <a:chExt cx="0" cy="0"/>
        </a:xfrm>
      </p:grpSpPr>
      <p:sp>
        <p:nvSpPr>
          <p:cNvPr id="184" name="Google Shape;184;p25"/>
          <p:cNvSpPr txBox="1">
            <a:spLocks noGrp="1"/>
          </p:cNvSpPr>
          <p:nvPr>
            <p:ph type="title"/>
          </p:nvPr>
        </p:nvSpPr>
        <p:spPr>
          <a:xfrm>
            <a:off x="228599" y="1972492"/>
            <a:ext cx="4741434" cy="979715"/>
          </a:xfrm>
          <a:prstGeom prst="rect">
            <a:avLst/>
          </a:prstGeom>
          <a:solidFill>
            <a:schemeClr val="lt1"/>
          </a:solidFill>
          <a:ln>
            <a:noFill/>
          </a:ln>
        </p:spPr>
        <p:txBody>
          <a:bodyPr spcFirstLastPara="1" wrap="square" lIns="109725" tIns="54850" rIns="109725" bIns="54850" anchor="ctr" anchorCtr="0">
            <a:normAutofit fontScale="90000"/>
          </a:bodyPr>
          <a:lstStyle/>
          <a:p>
            <a:pPr marL="0" lvl="0" indent="0" algn="ctr" rtl="0">
              <a:lnSpc>
                <a:spcPct val="90000"/>
              </a:lnSpc>
              <a:spcBef>
                <a:spcPts val="0"/>
              </a:spcBef>
              <a:spcAft>
                <a:spcPts val="0"/>
              </a:spcAft>
              <a:buClr>
                <a:srgbClr val="FF0000"/>
              </a:buClr>
              <a:buSzPct val="100000"/>
              <a:buFont typeface="Arial"/>
              <a:buNone/>
            </a:pPr>
            <a:r>
              <a:rPr lang="en-IN" sz="4000" b="1">
                <a:solidFill>
                  <a:srgbClr val="FF0000"/>
                </a:solidFill>
                <a:latin typeface="Arial"/>
                <a:ea typeface="Arial"/>
                <a:cs typeface="Arial"/>
                <a:sym typeface="Arial"/>
              </a:rPr>
              <a:t>एनाफलेक्सिस</a:t>
            </a:r>
            <a:br>
              <a:rPr lang="en-IN" sz="4000" b="1">
                <a:solidFill>
                  <a:srgbClr val="FF0000"/>
                </a:solidFill>
                <a:latin typeface="Arial"/>
                <a:ea typeface="Arial"/>
                <a:cs typeface="Arial"/>
                <a:sym typeface="Arial"/>
              </a:rPr>
            </a:br>
            <a:r>
              <a:rPr lang="en-IN" sz="3100" b="1">
                <a:solidFill>
                  <a:srgbClr val="FF0000"/>
                </a:solidFill>
                <a:latin typeface="Arial"/>
                <a:ea typeface="Arial"/>
                <a:cs typeface="Arial"/>
                <a:sym typeface="Arial"/>
              </a:rPr>
              <a:t>(ANAPHYLAXIS)</a:t>
            </a:r>
            <a:endParaRPr sz="4000" b="1">
              <a:solidFill>
                <a:srgbClr val="FF0000"/>
              </a:solidFill>
              <a:latin typeface="Arial"/>
              <a:ea typeface="Arial"/>
              <a:cs typeface="Arial"/>
              <a:sym typeface="Arial"/>
            </a:endParaRPr>
          </a:p>
        </p:txBody>
      </p:sp>
      <p:sp>
        <p:nvSpPr>
          <p:cNvPr id="185" name="Google Shape;185;p25"/>
          <p:cNvSpPr txBox="1">
            <a:spLocks noGrp="1"/>
          </p:cNvSpPr>
          <p:nvPr>
            <p:ph type="body" idx="1"/>
          </p:nvPr>
        </p:nvSpPr>
        <p:spPr>
          <a:xfrm>
            <a:off x="5475642" y="1972492"/>
            <a:ext cx="8148918" cy="5439864"/>
          </a:xfrm>
          <a:prstGeom prst="rect">
            <a:avLst/>
          </a:prstGeom>
          <a:noFill/>
          <a:ln>
            <a:noFill/>
          </a:ln>
        </p:spPr>
        <p:txBody>
          <a:bodyPr spcFirstLastPara="1" wrap="square" lIns="109725" tIns="54850" rIns="109725" bIns="54850" anchor="t" anchorCtr="0">
            <a:noAutofit/>
          </a:bodyPr>
          <a:lstStyle/>
          <a:p>
            <a:pPr marL="274320" lvl="0" indent="-274320" algn="just" rtl="0">
              <a:lnSpc>
                <a:spcPct val="100000"/>
              </a:lnSpc>
              <a:spcBef>
                <a:spcPts val="0"/>
              </a:spcBef>
              <a:spcAft>
                <a:spcPts val="0"/>
              </a:spcAft>
              <a:buClr>
                <a:schemeClr val="dk1"/>
              </a:buClr>
              <a:buSzPts val="2800"/>
              <a:buChar char="•"/>
            </a:pPr>
            <a:r>
              <a:rPr lang="en-IN" sz="2800">
                <a:latin typeface="Times New Roman"/>
                <a:ea typeface="Times New Roman"/>
                <a:cs typeface="Times New Roman"/>
                <a:sym typeface="Times New Roman"/>
              </a:rPr>
              <a:t>एनाफलेक्सिस एक गंभीर एलर्जी है जो मरीज़ की जान को तुरंत खतरे में डाल देती है, यह प्रतिक्रिया कई अलग-अलग तरीकों से हो सकती है, जैसे त्वचा से सीधा संपर्क, निगलना और साँस लेना शामिल है।</a:t>
            </a:r>
            <a:endParaRPr/>
          </a:p>
          <a:p>
            <a:pPr marL="274320" lvl="0" indent="-96520" algn="l" rtl="0">
              <a:lnSpc>
                <a:spcPct val="100000"/>
              </a:lnSpc>
              <a:spcBef>
                <a:spcPts val="1200"/>
              </a:spcBef>
              <a:spcAft>
                <a:spcPts val="0"/>
              </a:spcAft>
              <a:buClr>
                <a:schemeClr val="dk1"/>
              </a:buClr>
              <a:buSzPts val="2800"/>
              <a:buNone/>
            </a:pPr>
            <a:endParaRPr sz="2800">
              <a:latin typeface="Times New Roman"/>
              <a:ea typeface="Times New Roman"/>
              <a:cs typeface="Times New Roman"/>
              <a:sym typeface="Times New Roman"/>
            </a:endParaRPr>
          </a:p>
          <a:p>
            <a:pPr marL="274320" lvl="0" indent="-274320" algn="just" rtl="0">
              <a:lnSpc>
                <a:spcPct val="100000"/>
              </a:lnSpc>
              <a:spcBef>
                <a:spcPts val="1200"/>
              </a:spcBef>
              <a:spcAft>
                <a:spcPts val="0"/>
              </a:spcAft>
              <a:buClr>
                <a:schemeClr val="dk1"/>
              </a:buClr>
              <a:buSzPts val="2800"/>
              <a:buChar char="•"/>
            </a:pPr>
            <a:r>
              <a:rPr lang="en-IN" sz="2800">
                <a:latin typeface="Times New Roman"/>
                <a:ea typeface="Times New Roman"/>
                <a:cs typeface="Times New Roman"/>
                <a:sym typeface="Times New Roman"/>
              </a:rPr>
              <a:t>एलर्जन के संपर्क में आने से रक्त वाहिकाएं तेजी से फैल जाती है और  रक्तचाप में गिरावट (हाइपोटेंशन) होती है, तथा  ऊतको में सूजन आ सकती है।			</a:t>
            </a:r>
            <a:endParaRPr/>
          </a:p>
          <a:p>
            <a:pPr marL="0" lvl="0" indent="0" algn="l" rtl="0">
              <a:lnSpc>
                <a:spcPct val="90000"/>
              </a:lnSpc>
              <a:spcBef>
                <a:spcPts val="1200"/>
              </a:spcBef>
              <a:spcAft>
                <a:spcPts val="0"/>
              </a:spcAft>
              <a:buClr>
                <a:schemeClr val="dk1"/>
              </a:buClr>
              <a:buSzPts val="4000"/>
              <a:buNone/>
            </a:pPr>
            <a:r>
              <a:rPr lang="en-IN" sz="4000">
                <a:latin typeface="Times New Roman"/>
                <a:ea typeface="Times New Roman"/>
                <a:cs typeface="Times New Roman"/>
                <a:sym typeface="Times New Roman"/>
              </a:rPr>
              <a:t>			</a:t>
            </a:r>
            <a:r>
              <a:rPr lang="en-IN" sz="3200">
                <a:latin typeface="Times New Roman"/>
                <a:ea typeface="Times New Roman"/>
                <a:cs typeface="Times New Roman"/>
                <a:sym typeface="Times New Roman"/>
              </a:rPr>
              <a:t>					</a:t>
            </a:r>
            <a:endParaRPr/>
          </a:p>
        </p:txBody>
      </p:sp>
      <p:pic>
        <p:nvPicPr>
          <p:cNvPr id="186" name="Google Shape;186;p25"/>
          <p:cNvPicPr preferRelativeResize="0"/>
          <p:nvPr/>
        </p:nvPicPr>
        <p:blipFill rotWithShape="1">
          <a:blip r:embed="rId3">
            <a:alphaModFix/>
          </a:blip>
          <a:srcRect/>
          <a:stretch/>
        </p:blipFill>
        <p:spPr>
          <a:xfrm>
            <a:off x="93054" y="0"/>
            <a:ext cx="1589851" cy="1205715"/>
          </a:xfrm>
          <a:prstGeom prst="rect">
            <a:avLst/>
          </a:prstGeom>
          <a:noFill/>
          <a:ln>
            <a:noFill/>
          </a:ln>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90"/>
        <p:cNvGrpSpPr/>
        <p:nvPr/>
      </p:nvGrpSpPr>
      <p:grpSpPr>
        <a:xfrm>
          <a:off x="0" y="0"/>
          <a:ext cx="0" cy="0"/>
          <a:chOff x="0" y="0"/>
          <a:chExt cx="0" cy="0"/>
        </a:xfrm>
      </p:grpSpPr>
      <p:sp>
        <p:nvSpPr>
          <p:cNvPr id="191" name="Google Shape;191;p26"/>
          <p:cNvSpPr txBox="1">
            <a:spLocks noGrp="1"/>
          </p:cNvSpPr>
          <p:nvPr>
            <p:ph type="title"/>
          </p:nvPr>
        </p:nvSpPr>
        <p:spPr>
          <a:xfrm>
            <a:off x="699247" y="1785257"/>
            <a:ext cx="4821382" cy="1546021"/>
          </a:xfrm>
          <a:prstGeom prst="rect">
            <a:avLst/>
          </a:prstGeom>
          <a:solidFill>
            <a:schemeClr val="lt1"/>
          </a:solidFill>
          <a:ln>
            <a:noFill/>
          </a:ln>
        </p:spPr>
        <p:txBody>
          <a:bodyPr spcFirstLastPara="1" wrap="square" lIns="109725" tIns="54850" rIns="109725" bIns="54850" anchor="ctr" anchorCtr="0">
            <a:normAutofit fontScale="90000"/>
          </a:bodyPr>
          <a:lstStyle/>
          <a:p>
            <a:pPr marL="0" lvl="0" indent="0" algn="ctr" rtl="0">
              <a:lnSpc>
                <a:spcPct val="90000"/>
              </a:lnSpc>
              <a:spcBef>
                <a:spcPts val="0"/>
              </a:spcBef>
              <a:spcAft>
                <a:spcPts val="0"/>
              </a:spcAft>
              <a:buClr>
                <a:srgbClr val="FF0000"/>
              </a:buClr>
              <a:buSzPct val="100000"/>
              <a:buFont typeface="Arial"/>
              <a:buNone/>
            </a:pPr>
            <a:r>
              <a:rPr lang="en-IN" sz="4000" b="1">
                <a:solidFill>
                  <a:srgbClr val="FF0000"/>
                </a:solidFill>
                <a:latin typeface="Arial"/>
                <a:ea typeface="Arial"/>
                <a:cs typeface="Arial"/>
                <a:sym typeface="Arial"/>
              </a:rPr>
              <a:t>एनाफलेक्सिस</a:t>
            </a:r>
            <a:br>
              <a:rPr lang="en-IN" sz="4400" b="1">
                <a:solidFill>
                  <a:srgbClr val="FF0000"/>
                </a:solidFill>
                <a:latin typeface="Arial"/>
                <a:ea typeface="Arial"/>
                <a:cs typeface="Arial"/>
                <a:sym typeface="Arial"/>
              </a:rPr>
            </a:br>
            <a:r>
              <a:rPr lang="en-IN" sz="3100" b="1">
                <a:solidFill>
                  <a:srgbClr val="FF0000"/>
                </a:solidFill>
                <a:latin typeface="Arial"/>
                <a:ea typeface="Arial"/>
                <a:cs typeface="Arial"/>
                <a:sym typeface="Arial"/>
              </a:rPr>
              <a:t>(ANAPHYLAXIS)</a:t>
            </a:r>
            <a:br>
              <a:rPr lang="en-IN" sz="3100" b="1">
                <a:solidFill>
                  <a:srgbClr val="FF0000"/>
                </a:solidFill>
                <a:latin typeface="Arial"/>
                <a:ea typeface="Arial"/>
                <a:cs typeface="Arial"/>
                <a:sym typeface="Arial"/>
              </a:rPr>
            </a:br>
            <a:endParaRPr sz="4400" b="1">
              <a:solidFill>
                <a:srgbClr val="FF0000"/>
              </a:solidFill>
              <a:latin typeface="Times New Roman"/>
              <a:ea typeface="Times New Roman"/>
              <a:cs typeface="Times New Roman"/>
              <a:sym typeface="Times New Roman"/>
            </a:endParaRPr>
          </a:p>
        </p:txBody>
      </p:sp>
      <p:sp>
        <p:nvSpPr>
          <p:cNvPr id="192" name="Google Shape;192;p26"/>
          <p:cNvSpPr txBox="1">
            <a:spLocks noGrp="1"/>
          </p:cNvSpPr>
          <p:nvPr>
            <p:ph type="body" idx="1"/>
          </p:nvPr>
        </p:nvSpPr>
        <p:spPr>
          <a:xfrm>
            <a:off x="5369626" y="893511"/>
            <a:ext cx="8278498" cy="5560902"/>
          </a:xfrm>
          <a:prstGeom prst="rect">
            <a:avLst/>
          </a:prstGeom>
          <a:noFill/>
          <a:ln>
            <a:noFill/>
          </a:ln>
        </p:spPr>
        <p:txBody>
          <a:bodyPr spcFirstLastPara="1" wrap="square" lIns="109725" tIns="54850" rIns="109725" bIns="54850" anchor="t" anchorCtr="0">
            <a:noAutofit/>
          </a:bodyPr>
          <a:lstStyle/>
          <a:p>
            <a:pPr marL="274320" lvl="0" indent="-274320" algn="just" rtl="0">
              <a:lnSpc>
                <a:spcPct val="100000"/>
              </a:lnSpc>
              <a:spcBef>
                <a:spcPts val="0"/>
              </a:spcBef>
              <a:spcAft>
                <a:spcPts val="0"/>
              </a:spcAft>
              <a:buClr>
                <a:schemeClr val="dk1"/>
              </a:buClr>
              <a:buSzPts val="2400"/>
              <a:buChar char="•"/>
            </a:pPr>
            <a:r>
              <a:rPr lang="en-IN" sz="2400">
                <a:latin typeface="Arial"/>
                <a:ea typeface="Arial"/>
                <a:cs typeface="Arial"/>
                <a:sym typeface="Arial"/>
              </a:rPr>
              <a:t> </a:t>
            </a:r>
            <a:r>
              <a:rPr lang="en-IN" sz="4400">
                <a:latin typeface="Arial"/>
                <a:ea typeface="Arial"/>
                <a:cs typeface="Arial"/>
                <a:sym typeface="Arial"/>
              </a:rPr>
              <a:t>उतको में सुजन आने के कारण श्‍वास क्रिया प्रभावित होती है इसके लक्षण और संकेत जैसे- पित्ती, चेहरे, होंठों और गर्दन में सूजन, गंभीर मामलों में लारयन्‍स और ग्लोटिस में सूजन हो सकती है जिससे रोगी के लिए सांस लेना मुश्किल हो जाता है।</a:t>
            </a:r>
            <a:endParaRPr sz="4400">
              <a:latin typeface="Arial"/>
              <a:ea typeface="Arial"/>
              <a:cs typeface="Arial"/>
              <a:sym typeface="Arial"/>
            </a:endParaRPr>
          </a:p>
          <a:p>
            <a:pPr marL="274320" lvl="0" indent="-274320" algn="just" rtl="0">
              <a:lnSpc>
                <a:spcPct val="100000"/>
              </a:lnSpc>
              <a:spcBef>
                <a:spcPts val="1200"/>
              </a:spcBef>
              <a:spcAft>
                <a:spcPts val="0"/>
              </a:spcAft>
              <a:buClr>
                <a:schemeClr val="dk1"/>
              </a:buClr>
              <a:buSzPts val="4400"/>
              <a:buChar char="•"/>
            </a:pPr>
            <a:r>
              <a:rPr lang="en-IN" sz="4400">
                <a:latin typeface="Arial"/>
                <a:ea typeface="Arial"/>
                <a:cs typeface="Arial"/>
                <a:sym typeface="Arial"/>
              </a:rPr>
              <a:t>   </a:t>
            </a:r>
            <a:r>
              <a:rPr lang="en-IN" sz="4400" b="1">
                <a:latin typeface="Arial"/>
                <a:ea typeface="Arial"/>
                <a:cs typeface="Arial"/>
                <a:sym typeface="Arial"/>
              </a:rPr>
              <a:t>पित्ती</a:t>
            </a:r>
            <a:r>
              <a:rPr lang="en-IN" sz="4400">
                <a:latin typeface="Arial"/>
                <a:ea typeface="Arial"/>
                <a:cs typeface="Arial"/>
                <a:sym typeface="Arial"/>
              </a:rPr>
              <a:t>,का अर्थ त्‍वचा पर हल्के लाल, उभरे हुए, खुजली वाले दानो का चकत्ते के रूप में आ जाना है।</a:t>
            </a:r>
            <a:endParaRPr sz="4400">
              <a:latin typeface="Arial"/>
              <a:ea typeface="Arial"/>
              <a:cs typeface="Arial"/>
              <a:sym typeface="Arial"/>
            </a:endParaRPr>
          </a:p>
        </p:txBody>
      </p:sp>
      <p:pic>
        <p:nvPicPr>
          <p:cNvPr id="193" name="Google Shape;193;p26"/>
          <p:cNvPicPr preferRelativeResize="0"/>
          <p:nvPr/>
        </p:nvPicPr>
        <p:blipFill rotWithShape="1">
          <a:blip r:embed="rId3">
            <a:alphaModFix/>
          </a:blip>
          <a:srcRect/>
          <a:stretch/>
        </p:blipFill>
        <p:spPr>
          <a:xfrm>
            <a:off x="0" y="0"/>
            <a:ext cx="1589851" cy="1205715"/>
          </a:xfrm>
          <a:prstGeom prst="rect">
            <a:avLst/>
          </a:prstGeom>
          <a:noFill/>
          <a:ln>
            <a:noFill/>
          </a:ln>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197"/>
        <p:cNvGrpSpPr/>
        <p:nvPr/>
      </p:nvGrpSpPr>
      <p:grpSpPr>
        <a:xfrm>
          <a:off x="0" y="0"/>
          <a:ext cx="0" cy="0"/>
          <a:chOff x="0" y="0"/>
          <a:chExt cx="0" cy="0"/>
        </a:xfrm>
      </p:grpSpPr>
      <p:sp>
        <p:nvSpPr>
          <p:cNvPr id="198" name="Google Shape;198;p27"/>
          <p:cNvSpPr txBox="1">
            <a:spLocks noGrp="1"/>
          </p:cNvSpPr>
          <p:nvPr>
            <p:ph type="title"/>
          </p:nvPr>
        </p:nvSpPr>
        <p:spPr>
          <a:xfrm>
            <a:off x="422909" y="2463029"/>
            <a:ext cx="4491992" cy="2315799"/>
          </a:xfrm>
          <a:prstGeom prst="rect">
            <a:avLst/>
          </a:prstGeom>
          <a:solidFill>
            <a:schemeClr val="lt1"/>
          </a:solidFill>
          <a:ln>
            <a:noFill/>
          </a:ln>
        </p:spPr>
        <p:txBody>
          <a:bodyPr spcFirstLastPara="1" wrap="square" lIns="109725" tIns="54850" rIns="109725" bIns="54850" anchor="ctr" anchorCtr="0">
            <a:normAutofit/>
          </a:bodyPr>
          <a:lstStyle/>
          <a:p>
            <a:pPr marL="0" lvl="0" indent="0" algn="ctr" rtl="0">
              <a:lnSpc>
                <a:spcPct val="90000"/>
              </a:lnSpc>
              <a:spcBef>
                <a:spcPts val="0"/>
              </a:spcBef>
              <a:spcAft>
                <a:spcPts val="0"/>
              </a:spcAft>
              <a:buClr>
                <a:srgbClr val="FF0000"/>
              </a:buClr>
              <a:buSzPts val="4000"/>
              <a:buFont typeface="Times New Roman"/>
              <a:buNone/>
            </a:pPr>
            <a:r>
              <a:rPr lang="en-IN" sz="4000" b="1">
                <a:solidFill>
                  <a:srgbClr val="FF0000"/>
                </a:solidFill>
                <a:latin typeface="Times New Roman"/>
                <a:ea typeface="Times New Roman"/>
                <a:cs typeface="Times New Roman"/>
                <a:sym typeface="Times New Roman"/>
              </a:rPr>
              <a:t>एनाफिलेक्टिक</a:t>
            </a:r>
            <a:br>
              <a:rPr lang="en-IN" sz="4000" b="1">
                <a:solidFill>
                  <a:srgbClr val="FF0000"/>
                </a:solidFill>
                <a:latin typeface="Times New Roman"/>
                <a:ea typeface="Times New Roman"/>
                <a:cs typeface="Times New Roman"/>
                <a:sym typeface="Times New Roman"/>
              </a:rPr>
            </a:br>
            <a:r>
              <a:rPr lang="en-IN" sz="4000" b="1">
                <a:solidFill>
                  <a:srgbClr val="FF0000"/>
                </a:solidFill>
                <a:latin typeface="Times New Roman"/>
                <a:ea typeface="Times New Roman"/>
                <a:cs typeface="Times New Roman"/>
                <a:sym typeface="Times New Roman"/>
              </a:rPr>
              <a:t>शॉक</a:t>
            </a:r>
            <a:br>
              <a:rPr lang="en-IN" sz="4400" b="1">
                <a:solidFill>
                  <a:srgbClr val="FF0000"/>
                </a:solidFill>
                <a:latin typeface="Times New Roman"/>
                <a:ea typeface="Times New Roman"/>
                <a:cs typeface="Times New Roman"/>
                <a:sym typeface="Times New Roman"/>
              </a:rPr>
            </a:br>
            <a:r>
              <a:rPr lang="en-IN" sz="3100" b="1">
                <a:solidFill>
                  <a:srgbClr val="FF0000"/>
                </a:solidFill>
                <a:latin typeface="Times New Roman"/>
                <a:ea typeface="Times New Roman"/>
                <a:cs typeface="Times New Roman"/>
                <a:sym typeface="Times New Roman"/>
              </a:rPr>
              <a:t>ANAPHYLACTIC SHOCK</a:t>
            </a:r>
            <a:endParaRPr sz="4400" b="1">
              <a:solidFill>
                <a:srgbClr val="FF0000"/>
              </a:solidFill>
              <a:latin typeface="Times New Roman"/>
              <a:ea typeface="Times New Roman"/>
              <a:cs typeface="Times New Roman"/>
              <a:sym typeface="Times New Roman"/>
            </a:endParaRPr>
          </a:p>
        </p:txBody>
      </p:sp>
      <p:sp>
        <p:nvSpPr>
          <p:cNvPr id="199" name="Google Shape;199;p27"/>
          <p:cNvSpPr txBox="1">
            <a:spLocks noGrp="1"/>
          </p:cNvSpPr>
          <p:nvPr>
            <p:ph type="body" idx="1"/>
          </p:nvPr>
        </p:nvSpPr>
        <p:spPr>
          <a:xfrm>
            <a:off x="6379988" y="2010218"/>
            <a:ext cx="7561217" cy="4414430"/>
          </a:xfrm>
          <a:prstGeom prst="rect">
            <a:avLst/>
          </a:prstGeom>
          <a:noFill/>
          <a:ln>
            <a:noFill/>
          </a:ln>
        </p:spPr>
        <p:txBody>
          <a:bodyPr spcFirstLastPara="1" wrap="square" lIns="109725" tIns="54850" rIns="109725" bIns="54850" anchor="t" anchorCtr="0">
            <a:normAutofit/>
          </a:bodyPr>
          <a:lstStyle/>
          <a:p>
            <a:pPr marL="274320" lvl="0" indent="-274320" algn="l" rtl="0">
              <a:lnSpc>
                <a:spcPct val="150000"/>
              </a:lnSpc>
              <a:spcBef>
                <a:spcPts val="0"/>
              </a:spcBef>
              <a:spcAft>
                <a:spcPts val="0"/>
              </a:spcAft>
              <a:buClr>
                <a:schemeClr val="dk1"/>
              </a:buClr>
              <a:buSzPts val="3200"/>
              <a:buChar char="•"/>
            </a:pPr>
            <a:r>
              <a:rPr lang="en-IN" sz="3200">
                <a:latin typeface="Arial"/>
                <a:ea typeface="Arial"/>
                <a:cs typeface="Arial"/>
                <a:sym typeface="Arial"/>
              </a:rPr>
              <a:t>इसमें अत्‍यधिक एलेर्जी होने के कारण जीवन हेतू घातक स्थिति पैदा हो जाती है।</a:t>
            </a:r>
            <a:endParaRPr sz="3200">
              <a:latin typeface="Arial"/>
              <a:ea typeface="Arial"/>
              <a:cs typeface="Arial"/>
              <a:sym typeface="Arial"/>
            </a:endParaRPr>
          </a:p>
        </p:txBody>
      </p:sp>
      <p:pic>
        <p:nvPicPr>
          <p:cNvPr id="200" name="Google Shape;200;p27"/>
          <p:cNvPicPr preferRelativeResize="0"/>
          <p:nvPr/>
        </p:nvPicPr>
        <p:blipFill rotWithShape="1">
          <a:blip r:embed="rId3">
            <a:alphaModFix/>
          </a:blip>
          <a:srcRect/>
          <a:stretch/>
        </p:blipFill>
        <p:spPr>
          <a:xfrm>
            <a:off x="82168" y="0"/>
            <a:ext cx="1589851" cy="1205715"/>
          </a:xfrm>
          <a:prstGeom prst="rect">
            <a:avLst/>
          </a:prstGeom>
          <a:noFill/>
          <a:ln>
            <a:noFill/>
          </a:ln>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204"/>
        <p:cNvGrpSpPr/>
        <p:nvPr/>
      </p:nvGrpSpPr>
      <p:grpSpPr>
        <a:xfrm>
          <a:off x="0" y="0"/>
          <a:ext cx="0" cy="0"/>
          <a:chOff x="0" y="0"/>
          <a:chExt cx="0" cy="0"/>
        </a:xfrm>
      </p:grpSpPr>
      <p:sp>
        <p:nvSpPr>
          <p:cNvPr id="205" name="Google Shape;205;p28"/>
          <p:cNvSpPr txBox="1">
            <a:spLocks noGrp="1"/>
          </p:cNvSpPr>
          <p:nvPr>
            <p:ph type="title"/>
          </p:nvPr>
        </p:nvSpPr>
        <p:spPr>
          <a:xfrm>
            <a:off x="333324" y="2831743"/>
            <a:ext cx="4821382" cy="1651770"/>
          </a:xfrm>
          <a:prstGeom prst="rect">
            <a:avLst/>
          </a:prstGeom>
          <a:solidFill>
            <a:schemeClr val="lt1"/>
          </a:solidFill>
          <a:ln>
            <a:noFill/>
          </a:ln>
        </p:spPr>
        <p:txBody>
          <a:bodyPr spcFirstLastPara="1" wrap="square" lIns="109725" tIns="54850" rIns="109725" bIns="54850" anchor="ctr" anchorCtr="0">
            <a:normAutofit/>
          </a:bodyPr>
          <a:lstStyle/>
          <a:p>
            <a:pPr marL="0" lvl="0" indent="0" algn="ctr" rtl="0">
              <a:lnSpc>
                <a:spcPct val="90000"/>
              </a:lnSpc>
              <a:spcBef>
                <a:spcPts val="0"/>
              </a:spcBef>
              <a:spcAft>
                <a:spcPts val="0"/>
              </a:spcAft>
              <a:buClr>
                <a:srgbClr val="FF0000"/>
              </a:buClr>
              <a:buSzPts val="3600"/>
              <a:buFont typeface="Times New Roman"/>
              <a:buNone/>
            </a:pPr>
            <a:r>
              <a:rPr lang="en-IN" sz="3600" b="1">
                <a:solidFill>
                  <a:srgbClr val="FF0000"/>
                </a:solidFill>
                <a:latin typeface="Times New Roman"/>
                <a:ea typeface="Times New Roman"/>
                <a:cs typeface="Times New Roman"/>
                <a:sym typeface="Times New Roman"/>
              </a:rPr>
              <a:t>एनाफिलेक्टिक शॉक के कारण</a:t>
            </a:r>
            <a:endParaRPr/>
          </a:p>
        </p:txBody>
      </p:sp>
      <p:sp>
        <p:nvSpPr>
          <p:cNvPr id="206" name="Google Shape;206;p28"/>
          <p:cNvSpPr txBox="1">
            <a:spLocks noGrp="1"/>
          </p:cNvSpPr>
          <p:nvPr>
            <p:ph type="body" idx="1"/>
          </p:nvPr>
        </p:nvSpPr>
        <p:spPr>
          <a:xfrm>
            <a:off x="6805626" y="1839558"/>
            <a:ext cx="7663409" cy="5572797"/>
          </a:xfrm>
          <a:prstGeom prst="rect">
            <a:avLst/>
          </a:prstGeom>
          <a:noFill/>
          <a:ln>
            <a:noFill/>
          </a:ln>
        </p:spPr>
        <p:txBody>
          <a:bodyPr spcFirstLastPara="1" wrap="square" lIns="109725" tIns="54850" rIns="109725" bIns="54850" anchor="t" anchorCtr="0">
            <a:normAutofit/>
          </a:bodyPr>
          <a:lstStyle/>
          <a:p>
            <a:pPr marL="274320" lvl="0" indent="-274320" algn="l" rtl="0">
              <a:lnSpc>
                <a:spcPct val="100000"/>
              </a:lnSpc>
              <a:spcBef>
                <a:spcPts val="0"/>
              </a:spcBef>
              <a:spcAft>
                <a:spcPts val="0"/>
              </a:spcAft>
              <a:buClr>
                <a:schemeClr val="dk1"/>
              </a:buClr>
              <a:buSzPts val="3600"/>
              <a:buChar char="•"/>
            </a:pPr>
            <a:r>
              <a:rPr lang="en-IN" sz="3600" b="1">
                <a:latin typeface="Arial"/>
                <a:ea typeface="Arial"/>
                <a:cs typeface="Arial"/>
                <a:sym typeface="Arial"/>
              </a:rPr>
              <a:t>ततईया  और मधुमक्खी के काटने से ।</a:t>
            </a:r>
            <a:endParaRPr/>
          </a:p>
          <a:p>
            <a:pPr marL="274320" lvl="0" indent="-45720" algn="l" rtl="0">
              <a:lnSpc>
                <a:spcPct val="100000"/>
              </a:lnSpc>
              <a:spcBef>
                <a:spcPts val="1200"/>
              </a:spcBef>
              <a:spcAft>
                <a:spcPts val="0"/>
              </a:spcAft>
              <a:buClr>
                <a:schemeClr val="dk1"/>
              </a:buClr>
              <a:buSzPts val="3600"/>
              <a:buNone/>
            </a:pPr>
            <a:endParaRPr sz="3600" b="1">
              <a:latin typeface="Arial"/>
              <a:ea typeface="Arial"/>
              <a:cs typeface="Arial"/>
              <a:sym typeface="Arial"/>
            </a:endParaRPr>
          </a:p>
          <a:p>
            <a:pPr marL="274320" lvl="0" indent="-274320" algn="l" rtl="0">
              <a:lnSpc>
                <a:spcPct val="100000"/>
              </a:lnSpc>
              <a:spcBef>
                <a:spcPts val="1200"/>
              </a:spcBef>
              <a:spcAft>
                <a:spcPts val="0"/>
              </a:spcAft>
              <a:buClr>
                <a:schemeClr val="dk1"/>
              </a:buClr>
              <a:buSzPts val="3600"/>
              <a:buChar char="•"/>
            </a:pPr>
            <a:r>
              <a:rPr lang="en-IN" sz="3600" b="1">
                <a:latin typeface="Arial"/>
                <a:ea typeface="Arial"/>
                <a:cs typeface="Arial"/>
                <a:sym typeface="Arial"/>
              </a:rPr>
              <a:t>खाद्य पदार्थ और मसाले (विशेषकर शंख मछली) ।</a:t>
            </a:r>
            <a:endParaRPr/>
          </a:p>
          <a:p>
            <a:pPr marL="274320" lvl="0" indent="-45720" algn="l" rtl="0">
              <a:lnSpc>
                <a:spcPct val="100000"/>
              </a:lnSpc>
              <a:spcBef>
                <a:spcPts val="1200"/>
              </a:spcBef>
              <a:spcAft>
                <a:spcPts val="0"/>
              </a:spcAft>
              <a:buClr>
                <a:schemeClr val="dk1"/>
              </a:buClr>
              <a:buSzPts val="3600"/>
              <a:buNone/>
            </a:pPr>
            <a:endParaRPr sz="3600" b="1">
              <a:latin typeface="Arial"/>
              <a:ea typeface="Arial"/>
              <a:cs typeface="Arial"/>
              <a:sym typeface="Arial"/>
            </a:endParaRPr>
          </a:p>
          <a:p>
            <a:pPr marL="274320" lvl="0" indent="-274320" algn="l" rtl="0">
              <a:lnSpc>
                <a:spcPct val="100000"/>
              </a:lnSpc>
              <a:spcBef>
                <a:spcPts val="1200"/>
              </a:spcBef>
              <a:spcAft>
                <a:spcPts val="0"/>
              </a:spcAft>
              <a:buClr>
                <a:schemeClr val="dk1"/>
              </a:buClr>
              <a:buSzPts val="3600"/>
              <a:buChar char="•"/>
            </a:pPr>
            <a:r>
              <a:rPr lang="en-IN" sz="3600" b="1">
                <a:latin typeface="Arial"/>
                <a:ea typeface="Arial"/>
                <a:cs typeface="Arial"/>
                <a:sym typeface="Arial"/>
              </a:rPr>
              <a:t>साँस के माध्यम से शरीर में प्रवेश करने वाले पदार्थ, जिनमें धूल और पराग शामिल हैं।</a:t>
            </a:r>
            <a:endParaRPr sz="3600" b="1">
              <a:latin typeface="Arial"/>
              <a:ea typeface="Arial"/>
              <a:cs typeface="Arial"/>
              <a:sym typeface="Arial"/>
            </a:endParaRPr>
          </a:p>
        </p:txBody>
      </p:sp>
      <p:pic>
        <p:nvPicPr>
          <p:cNvPr id="207" name="Google Shape;207;p28"/>
          <p:cNvPicPr preferRelativeResize="0"/>
          <p:nvPr/>
        </p:nvPicPr>
        <p:blipFill rotWithShape="1">
          <a:blip r:embed="rId3">
            <a:alphaModFix/>
          </a:blip>
          <a:srcRect/>
          <a:stretch/>
        </p:blipFill>
        <p:spPr>
          <a:xfrm>
            <a:off x="82168" y="0"/>
            <a:ext cx="1589851" cy="1205715"/>
          </a:xfrm>
          <a:prstGeom prst="rect">
            <a:avLst/>
          </a:prstGeom>
          <a:noFill/>
          <a:ln>
            <a:noFill/>
          </a:ln>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211"/>
        <p:cNvGrpSpPr/>
        <p:nvPr/>
      </p:nvGrpSpPr>
      <p:grpSpPr>
        <a:xfrm>
          <a:off x="0" y="0"/>
          <a:ext cx="0" cy="0"/>
          <a:chOff x="0" y="0"/>
          <a:chExt cx="0" cy="0"/>
        </a:xfrm>
      </p:grpSpPr>
      <p:sp>
        <p:nvSpPr>
          <p:cNvPr id="212" name="Google Shape;212;p29"/>
          <p:cNvSpPr txBox="1">
            <a:spLocks noGrp="1"/>
          </p:cNvSpPr>
          <p:nvPr>
            <p:ph type="title"/>
          </p:nvPr>
        </p:nvSpPr>
        <p:spPr>
          <a:xfrm>
            <a:off x="1418543" y="2087100"/>
            <a:ext cx="4562710" cy="1651770"/>
          </a:xfrm>
          <a:prstGeom prst="rect">
            <a:avLst/>
          </a:prstGeom>
          <a:solidFill>
            <a:schemeClr val="lt1"/>
          </a:solidFill>
          <a:ln>
            <a:noFill/>
          </a:ln>
        </p:spPr>
        <p:txBody>
          <a:bodyPr spcFirstLastPara="1" wrap="square" lIns="109725" tIns="54850" rIns="109725" bIns="54850" anchor="ctr" anchorCtr="0">
            <a:normAutofit/>
          </a:bodyPr>
          <a:lstStyle/>
          <a:p>
            <a:pPr marL="0" lvl="0" indent="0" algn="ctr" rtl="0">
              <a:lnSpc>
                <a:spcPct val="90000"/>
              </a:lnSpc>
              <a:spcBef>
                <a:spcPts val="0"/>
              </a:spcBef>
              <a:spcAft>
                <a:spcPts val="0"/>
              </a:spcAft>
              <a:buClr>
                <a:srgbClr val="FF0000"/>
              </a:buClr>
              <a:buSzPts val="3600"/>
              <a:buFont typeface="Arial"/>
              <a:buNone/>
            </a:pPr>
            <a:r>
              <a:rPr lang="en-IN" sz="3600" b="1">
                <a:solidFill>
                  <a:srgbClr val="FF0000"/>
                </a:solidFill>
                <a:latin typeface="Arial"/>
                <a:ea typeface="Arial"/>
                <a:cs typeface="Arial"/>
                <a:sym typeface="Arial"/>
              </a:rPr>
              <a:t>एनाफिलेक्टिक शॉक के कारण</a:t>
            </a:r>
            <a:endParaRPr/>
          </a:p>
        </p:txBody>
      </p:sp>
      <p:sp>
        <p:nvSpPr>
          <p:cNvPr id="213" name="Google Shape;213;p29"/>
          <p:cNvSpPr txBox="1">
            <a:spLocks noGrp="1"/>
          </p:cNvSpPr>
          <p:nvPr>
            <p:ph type="body" idx="1"/>
          </p:nvPr>
        </p:nvSpPr>
        <p:spPr>
          <a:xfrm>
            <a:off x="7433534" y="1936376"/>
            <a:ext cx="6400199" cy="4776436"/>
          </a:xfrm>
          <a:prstGeom prst="rect">
            <a:avLst/>
          </a:prstGeom>
          <a:noFill/>
          <a:ln>
            <a:noFill/>
          </a:ln>
        </p:spPr>
        <p:txBody>
          <a:bodyPr spcFirstLastPara="1" wrap="square" lIns="109725" tIns="54850" rIns="109725" bIns="54850" anchor="t" anchorCtr="0">
            <a:normAutofit fontScale="85000" lnSpcReduction="10000"/>
          </a:bodyPr>
          <a:lstStyle/>
          <a:p>
            <a:pPr marL="274320" lvl="0" indent="-274319" algn="l" rtl="0">
              <a:lnSpc>
                <a:spcPct val="150000"/>
              </a:lnSpc>
              <a:spcBef>
                <a:spcPts val="0"/>
              </a:spcBef>
              <a:spcAft>
                <a:spcPts val="0"/>
              </a:spcAft>
              <a:buClr>
                <a:schemeClr val="dk1"/>
              </a:buClr>
              <a:buSzPct val="117647"/>
              <a:buChar char="•"/>
            </a:pPr>
            <a:r>
              <a:rPr lang="en-IN" sz="3600">
                <a:latin typeface="Arial"/>
                <a:ea typeface="Arial"/>
                <a:cs typeface="Arial"/>
                <a:sym typeface="Arial"/>
              </a:rPr>
              <a:t>साँस द्वारा अन्दर जाने वाले या त्वचा के संपर्क में आने वाले रसायन ।</a:t>
            </a:r>
            <a:endParaRPr/>
          </a:p>
          <a:p>
            <a:pPr marL="274320" lvl="0" indent="-45720" algn="l" rtl="0">
              <a:lnSpc>
                <a:spcPct val="150000"/>
              </a:lnSpc>
              <a:spcBef>
                <a:spcPts val="1200"/>
              </a:spcBef>
              <a:spcAft>
                <a:spcPts val="0"/>
              </a:spcAft>
              <a:buClr>
                <a:schemeClr val="dk1"/>
              </a:buClr>
              <a:buSzPct val="117647"/>
              <a:buNone/>
            </a:pPr>
            <a:endParaRPr sz="3600">
              <a:latin typeface="Arial"/>
              <a:ea typeface="Arial"/>
              <a:cs typeface="Arial"/>
              <a:sym typeface="Arial"/>
            </a:endParaRPr>
          </a:p>
          <a:p>
            <a:pPr marL="274320" lvl="0" indent="-274319" algn="l" rtl="0">
              <a:lnSpc>
                <a:spcPct val="150000"/>
              </a:lnSpc>
              <a:spcBef>
                <a:spcPts val="1200"/>
              </a:spcBef>
              <a:spcAft>
                <a:spcPts val="0"/>
              </a:spcAft>
              <a:buClr>
                <a:schemeClr val="dk1"/>
              </a:buClr>
              <a:buSzPct val="117647"/>
              <a:buChar char="•"/>
            </a:pPr>
            <a:r>
              <a:rPr lang="en-IN" sz="3600">
                <a:latin typeface="Arial"/>
                <a:ea typeface="Arial"/>
                <a:cs typeface="Arial"/>
                <a:sym typeface="Arial"/>
              </a:rPr>
              <a:t>इंजेक्शन द्वारा ली जाने वाली या मुंह से ली जाने वाली दवाइयां, जिनमें पेनिसिलिन भी शामिल है ।</a:t>
            </a:r>
            <a:endParaRPr sz="3600">
              <a:latin typeface="Arial"/>
              <a:ea typeface="Arial"/>
              <a:cs typeface="Arial"/>
              <a:sym typeface="Arial"/>
            </a:endParaRPr>
          </a:p>
          <a:p>
            <a:pPr marL="0" lvl="0" indent="0" algn="l" rtl="0">
              <a:lnSpc>
                <a:spcPct val="90000"/>
              </a:lnSpc>
              <a:spcBef>
                <a:spcPts val="1200"/>
              </a:spcBef>
              <a:spcAft>
                <a:spcPts val="0"/>
              </a:spcAft>
              <a:buClr>
                <a:schemeClr val="dk1"/>
              </a:buClr>
              <a:buSzPct val="117647"/>
              <a:buNone/>
            </a:pPr>
            <a:endParaRPr sz="3200"/>
          </a:p>
        </p:txBody>
      </p:sp>
      <p:pic>
        <p:nvPicPr>
          <p:cNvPr id="214" name="Google Shape;214;p29"/>
          <p:cNvPicPr preferRelativeResize="0"/>
          <p:nvPr/>
        </p:nvPicPr>
        <p:blipFill rotWithShape="1">
          <a:blip r:embed="rId3">
            <a:alphaModFix/>
          </a:blip>
          <a:srcRect/>
          <a:stretch/>
        </p:blipFill>
        <p:spPr>
          <a:xfrm>
            <a:off x="82168" y="0"/>
            <a:ext cx="1589851" cy="1205715"/>
          </a:xfrm>
          <a:prstGeom prst="rect">
            <a:avLst/>
          </a:prstGeom>
          <a:noFill/>
          <a:ln>
            <a:noFill/>
          </a:ln>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218"/>
        <p:cNvGrpSpPr/>
        <p:nvPr/>
      </p:nvGrpSpPr>
      <p:grpSpPr>
        <a:xfrm>
          <a:off x="0" y="0"/>
          <a:ext cx="0" cy="0"/>
          <a:chOff x="0" y="0"/>
          <a:chExt cx="0" cy="0"/>
        </a:xfrm>
      </p:grpSpPr>
      <p:sp>
        <p:nvSpPr>
          <p:cNvPr id="219" name="Google Shape;219;p30"/>
          <p:cNvSpPr txBox="1">
            <a:spLocks noGrp="1"/>
          </p:cNvSpPr>
          <p:nvPr>
            <p:ph type="title"/>
          </p:nvPr>
        </p:nvSpPr>
        <p:spPr>
          <a:xfrm>
            <a:off x="399009" y="2678654"/>
            <a:ext cx="4937761" cy="1523232"/>
          </a:xfrm>
          <a:prstGeom prst="rect">
            <a:avLst/>
          </a:prstGeom>
          <a:solidFill>
            <a:schemeClr val="lt1"/>
          </a:solidFill>
          <a:ln>
            <a:noFill/>
          </a:ln>
        </p:spPr>
        <p:txBody>
          <a:bodyPr spcFirstLastPara="1" wrap="square" lIns="109725" tIns="54850" rIns="109725" bIns="54850" anchor="ctr" anchorCtr="0">
            <a:noAutofit/>
          </a:bodyPr>
          <a:lstStyle/>
          <a:p>
            <a:pPr marL="0" lvl="0" indent="0" algn="ctr" rtl="0">
              <a:lnSpc>
                <a:spcPct val="90000"/>
              </a:lnSpc>
              <a:spcBef>
                <a:spcPts val="0"/>
              </a:spcBef>
              <a:spcAft>
                <a:spcPts val="0"/>
              </a:spcAft>
              <a:buClr>
                <a:srgbClr val="FF0000"/>
              </a:buClr>
              <a:buSzPts val="3600"/>
              <a:buFont typeface="Times New Roman"/>
              <a:buNone/>
            </a:pPr>
            <a:r>
              <a:rPr lang="en-IN" sz="3600" b="1">
                <a:solidFill>
                  <a:srgbClr val="FF0000"/>
                </a:solidFill>
                <a:latin typeface="Times New Roman"/>
                <a:ea typeface="Times New Roman"/>
                <a:cs typeface="Times New Roman"/>
                <a:sym typeface="Times New Roman"/>
              </a:rPr>
              <a:t>एनाफिलेक्टिक शॉक के</a:t>
            </a:r>
            <a:br>
              <a:rPr lang="en-IN" sz="3600" b="1">
                <a:solidFill>
                  <a:srgbClr val="FF0000"/>
                </a:solidFill>
                <a:latin typeface="Times New Roman"/>
                <a:ea typeface="Times New Roman"/>
                <a:cs typeface="Times New Roman"/>
                <a:sym typeface="Times New Roman"/>
              </a:rPr>
            </a:br>
            <a:r>
              <a:rPr lang="en-IN" sz="3600" b="1">
                <a:solidFill>
                  <a:srgbClr val="FF0000"/>
                </a:solidFill>
                <a:latin typeface="Times New Roman"/>
                <a:ea typeface="Times New Roman"/>
                <a:cs typeface="Times New Roman"/>
                <a:sym typeface="Times New Roman"/>
              </a:rPr>
              <a:t>संकेत</a:t>
            </a:r>
            <a:endParaRPr sz="3600" b="1">
              <a:solidFill>
                <a:srgbClr val="FF0000"/>
              </a:solidFill>
              <a:latin typeface="Times New Roman"/>
              <a:ea typeface="Times New Roman"/>
              <a:cs typeface="Times New Roman"/>
              <a:sym typeface="Times New Roman"/>
            </a:endParaRPr>
          </a:p>
        </p:txBody>
      </p:sp>
      <p:sp>
        <p:nvSpPr>
          <p:cNvPr id="220" name="Google Shape;220;p30"/>
          <p:cNvSpPr txBox="1">
            <a:spLocks noGrp="1"/>
          </p:cNvSpPr>
          <p:nvPr>
            <p:ph type="body" idx="1"/>
          </p:nvPr>
        </p:nvSpPr>
        <p:spPr>
          <a:xfrm>
            <a:off x="5884433" y="1747350"/>
            <a:ext cx="8423238" cy="5880271"/>
          </a:xfrm>
          <a:prstGeom prst="rect">
            <a:avLst/>
          </a:prstGeom>
          <a:noFill/>
          <a:ln>
            <a:noFill/>
          </a:ln>
        </p:spPr>
        <p:txBody>
          <a:bodyPr spcFirstLastPara="1" wrap="square" lIns="109725" tIns="54850" rIns="109725" bIns="54850" anchor="t" anchorCtr="0">
            <a:normAutofit fontScale="77500" lnSpcReduction="20000"/>
          </a:bodyPr>
          <a:lstStyle/>
          <a:p>
            <a:pPr marL="274320" lvl="0" indent="-274320" algn="l" rtl="0">
              <a:lnSpc>
                <a:spcPct val="150000"/>
              </a:lnSpc>
              <a:spcBef>
                <a:spcPts val="0"/>
              </a:spcBef>
              <a:spcAft>
                <a:spcPts val="0"/>
              </a:spcAft>
              <a:buClr>
                <a:schemeClr val="dk1"/>
              </a:buClr>
              <a:buSzPct val="129032"/>
              <a:buChar char="•"/>
            </a:pPr>
            <a:r>
              <a:rPr lang="en-IN" sz="4000" b="1">
                <a:latin typeface="Arial"/>
                <a:ea typeface="Arial"/>
                <a:cs typeface="Arial"/>
                <a:sym typeface="Arial"/>
              </a:rPr>
              <a:t>त्वचा</a:t>
            </a:r>
            <a:r>
              <a:rPr lang="en-IN" sz="4000">
                <a:latin typeface="Arial"/>
                <a:ea typeface="Arial"/>
                <a:cs typeface="Arial"/>
                <a:sym typeface="Arial"/>
              </a:rPr>
              <a:t>: जलन और खुजली के साथ सूजन हो सकती है, चेहरे और जीभ में  भी सूजन आ  सकती है (एडिमा) ।</a:t>
            </a:r>
            <a:endParaRPr/>
          </a:p>
          <a:p>
            <a:pPr marL="274320" lvl="0" indent="-274320" algn="l" rtl="0">
              <a:lnSpc>
                <a:spcPct val="150000"/>
              </a:lnSpc>
              <a:spcBef>
                <a:spcPts val="1200"/>
              </a:spcBef>
              <a:spcAft>
                <a:spcPts val="0"/>
              </a:spcAft>
              <a:buClr>
                <a:schemeClr val="dk1"/>
              </a:buClr>
              <a:buSzPct val="129032"/>
              <a:buChar char="•"/>
            </a:pPr>
            <a:r>
              <a:rPr lang="en-IN" sz="4000" b="1">
                <a:latin typeface="Arial"/>
                <a:ea typeface="Arial"/>
                <a:cs typeface="Arial"/>
                <a:sym typeface="Arial"/>
              </a:rPr>
              <a:t>श्वास</a:t>
            </a:r>
            <a:r>
              <a:rPr lang="en-IN" sz="4000">
                <a:latin typeface="Arial"/>
                <a:ea typeface="Arial"/>
                <a:cs typeface="Arial"/>
                <a:sym typeface="Arial"/>
              </a:rPr>
              <a:t>: सांस लेने में कठिनाई और घबराहट हो सकती है ।</a:t>
            </a:r>
            <a:endParaRPr/>
          </a:p>
          <a:p>
            <a:pPr marL="274320" lvl="0" indent="-274320" algn="l" rtl="0">
              <a:lnSpc>
                <a:spcPct val="150000"/>
              </a:lnSpc>
              <a:spcBef>
                <a:spcPts val="1200"/>
              </a:spcBef>
              <a:spcAft>
                <a:spcPts val="0"/>
              </a:spcAft>
              <a:buClr>
                <a:schemeClr val="dk1"/>
              </a:buClr>
              <a:buSzPct val="129032"/>
              <a:buChar char="•"/>
            </a:pPr>
            <a:r>
              <a:rPr lang="en-IN" sz="4000" b="1">
                <a:latin typeface="Arial"/>
                <a:ea typeface="Arial"/>
                <a:cs typeface="Arial"/>
                <a:sym typeface="Arial"/>
              </a:rPr>
              <a:t>नाड़ी</a:t>
            </a:r>
            <a:r>
              <a:rPr lang="en-IN" sz="4000">
                <a:latin typeface="Arial"/>
                <a:ea typeface="Arial"/>
                <a:cs typeface="Arial"/>
                <a:sym typeface="Arial"/>
              </a:rPr>
              <a:t>: तेज़, कमज़ोर ।</a:t>
            </a:r>
            <a:endParaRPr/>
          </a:p>
          <a:p>
            <a:pPr marL="274320" lvl="0" indent="-274320" algn="l" rtl="0">
              <a:lnSpc>
                <a:spcPct val="150000"/>
              </a:lnSpc>
              <a:spcBef>
                <a:spcPts val="1200"/>
              </a:spcBef>
              <a:spcAft>
                <a:spcPts val="0"/>
              </a:spcAft>
              <a:buClr>
                <a:schemeClr val="dk1"/>
              </a:buClr>
              <a:buSzPct val="129032"/>
              <a:buChar char="•"/>
            </a:pPr>
            <a:r>
              <a:rPr lang="en-IN" sz="4000" b="1">
                <a:latin typeface="Arial"/>
                <a:ea typeface="Arial"/>
                <a:cs typeface="Arial"/>
                <a:sym typeface="Arial"/>
              </a:rPr>
              <a:t>चेतना की स्थिति</a:t>
            </a:r>
            <a:r>
              <a:rPr lang="en-IN" sz="4000">
                <a:latin typeface="Arial"/>
                <a:ea typeface="Arial"/>
                <a:cs typeface="Arial"/>
                <a:sym typeface="Arial"/>
              </a:rPr>
              <a:t>: रोगी बेचैन और  बेहोश हो सकता है ।</a:t>
            </a:r>
            <a:endParaRPr sz="4000">
              <a:latin typeface="Arial"/>
              <a:ea typeface="Arial"/>
              <a:cs typeface="Arial"/>
              <a:sym typeface="Arial"/>
            </a:endParaRPr>
          </a:p>
          <a:p>
            <a:pPr marL="0" lvl="0" indent="0" algn="l" rtl="0">
              <a:lnSpc>
                <a:spcPct val="90000"/>
              </a:lnSpc>
              <a:spcBef>
                <a:spcPts val="1200"/>
              </a:spcBef>
              <a:spcAft>
                <a:spcPts val="0"/>
              </a:spcAft>
              <a:buClr>
                <a:schemeClr val="dk1"/>
              </a:buClr>
              <a:buSzPct val="129032"/>
              <a:buNone/>
            </a:pPr>
            <a:endParaRPr sz="3200"/>
          </a:p>
        </p:txBody>
      </p:sp>
      <p:pic>
        <p:nvPicPr>
          <p:cNvPr id="221" name="Google Shape;221;p30"/>
          <p:cNvPicPr preferRelativeResize="0"/>
          <p:nvPr/>
        </p:nvPicPr>
        <p:blipFill rotWithShape="1">
          <a:blip r:embed="rId3">
            <a:alphaModFix/>
          </a:blip>
          <a:srcRect/>
          <a:stretch/>
        </p:blipFill>
        <p:spPr>
          <a:xfrm>
            <a:off x="0" y="103312"/>
            <a:ext cx="1589851" cy="1205715"/>
          </a:xfrm>
          <a:prstGeom prst="rect">
            <a:avLst/>
          </a:prstGeom>
          <a:noFill/>
          <a:ln>
            <a:noFill/>
          </a:ln>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225"/>
        <p:cNvGrpSpPr/>
        <p:nvPr/>
      </p:nvGrpSpPr>
      <p:grpSpPr>
        <a:xfrm>
          <a:off x="0" y="0"/>
          <a:ext cx="0" cy="0"/>
          <a:chOff x="0" y="0"/>
          <a:chExt cx="0" cy="0"/>
        </a:xfrm>
      </p:grpSpPr>
      <p:sp>
        <p:nvSpPr>
          <p:cNvPr id="226" name="Google Shape;226;p31"/>
          <p:cNvSpPr txBox="1">
            <a:spLocks noGrp="1"/>
          </p:cNvSpPr>
          <p:nvPr>
            <p:ph type="title"/>
          </p:nvPr>
        </p:nvSpPr>
        <p:spPr>
          <a:xfrm>
            <a:off x="611733" y="1671014"/>
            <a:ext cx="5111336" cy="2052197"/>
          </a:xfrm>
          <a:prstGeom prst="rect">
            <a:avLst/>
          </a:prstGeom>
          <a:solidFill>
            <a:schemeClr val="lt1"/>
          </a:solidFill>
          <a:ln>
            <a:noFill/>
          </a:ln>
        </p:spPr>
        <p:txBody>
          <a:bodyPr spcFirstLastPara="1" wrap="square" lIns="109725" tIns="54850" rIns="109725" bIns="54850" anchor="ctr" anchorCtr="0">
            <a:noAutofit/>
          </a:bodyPr>
          <a:lstStyle/>
          <a:p>
            <a:pPr marL="0" lvl="0" indent="0" algn="ctr" rtl="0">
              <a:lnSpc>
                <a:spcPct val="90000"/>
              </a:lnSpc>
              <a:spcBef>
                <a:spcPts val="0"/>
              </a:spcBef>
              <a:spcAft>
                <a:spcPts val="0"/>
              </a:spcAft>
              <a:buClr>
                <a:srgbClr val="FF0000"/>
              </a:buClr>
              <a:buSzPts val="3600"/>
              <a:buFont typeface="Times New Roman"/>
              <a:buNone/>
            </a:pPr>
            <a:r>
              <a:rPr lang="en-IN" sz="3600" b="1">
                <a:solidFill>
                  <a:srgbClr val="FF0000"/>
                </a:solidFill>
                <a:latin typeface="Times New Roman"/>
                <a:ea typeface="Times New Roman"/>
                <a:cs typeface="Times New Roman"/>
                <a:sym typeface="Times New Roman"/>
              </a:rPr>
              <a:t>एनाफिलेक्टिक शॉक का प्री-हॉस्पिटल  उपचार</a:t>
            </a:r>
            <a:endParaRPr/>
          </a:p>
        </p:txBody>
      </p:sp>
      <p:sp>
        <p:nvSpPr>
          <p:cNvPr id="227" name="Google Shape;227;p31"/>
          <p:cNvSpPr txBox="1">
            <a:spLocks noGrp="1"/>
          </p:cNvSpPr>
          <p:nvPr>
            <p:ph type="body" idx="1"/>
          </p:nvPr>
        </p:nvSpPr>
        <p:spPr>
          <a:xfrm>
            <a:off x="6024556" y="1458846"/>
            <a:ext cx="7809778" cy="5307714"/>
          </a:xfrm>
          <a:prstGeom prst="rect">
            <a:avLst/>
          </a:prstGeom>
          <a:noFill/>
          <a:ln>
            <a:noFill/>
          </a:ln>
        </p:spPr>
        <p:txBody>
          <a:bodyPr spcFirstLastPara="1" wrap="square" lIns="109725" tIns="54850" rIns="109725" bIns="54850" anchor="t" anchorCtr="0">
            <a:normAutofit fontScale="92500"/>
          </a:bodyPr>
          <a:lstStyle/>
          <a:p>
            <a:pPr marL="274320" lvl="0" indent="-274320" algn="l" rtl="0">
              <a:lnSpc>
                <a:spcPct val="100000"/>
              </a:lnSpc>
              <a:spcBef>
                <a:spcPts val="0"/>
              </a:spcBef>
              <a:spcAft>
                <a:spcPts val="0"/>
              </a:spcAft>
              <a:buClr>
                <a:schemeClr val="dk1"/>
              </a:buClr>
              <a:buSzPct val="108108"/>
              <a:buChar char="•"/>
            </a:pPr>
            <a:r>
              <a:rPr lang="en-IN" sz="4000">
                <a:latin typeface="Arial"/>
                <a:ea typeface="Arial"/>
                <a:cs typeface="Arial"/>
                <a:sym typeface="Arial"/>
              </a:rPr>
              <a:t>रोगी से बातचीत करते समय, उससे यह जानकारी ली जाये  की वह किसी ऐसे पदार्थ के सपंर्क में था जिससे उसे एलर्जी है।</a:t>
            </a:r>
            <a:endParaRPr/>
          </a:p>
          <a:p>
            <a:pPr marL="274320" lvl="0" indent="-20320" algn="l" rtl="0">
              <a:lnSpc>
                <a:spcPct val="100000"/>
              </a:lnSpc>
              <a:spcBef>
                <a:spcPts val="1200"/>
              </a:spcBef>
              <a:spcAft>
                <a:spcPts val="0"/>
              </a:spcAft>
              <a:buClr>
                <a:schemeClr val="dk1"/>
              </a:buClr>
              <a:buSzPct val="108108"/>
              <a:buNone/>
            </a:pPr>
            <a:endParaRPr sz="4000">
              <a:latin typeface="Arial"/>
              <a:ea typeface="Arial"/>
              <a:cs typeface="Arial"/>
              <a:sym typeface="Arial"/>
            </a:endParaRPr>
          </a:p>
          <a:p>
            <a:pPr marL="274320" lvl="0" indent="-274320" algn="l" rtl="0">
              <a:lnSpc>
                <a:spcPct val="100000"/>
              </a:lnSpc>
              <a:spcBef>
                <a:spcPts val="1200"/>
              </a:spcBef>
              <a:spcAft>
                <a:spcPts val="0"/>
              </a:spcAft>
              <a:buClr>
                <a:schemeClr val="dk1"/>
              </a:buClr>
              <a:buSzPct val="108108"/>
              <a:buChar char="•"/>
            </a:pPr>
            <a:r>
              <a:rPr lang="en-IN" sz="4000">
                <a:latin typeface="Arial"/>
                <a:ea typeface="Arial"/>
                <a:cs typeface="Arial"/>
                <a:sym typeface="Arial"/>
              </a:rPr>
              <a:t>शॉक  के लिए प्री-हॉस्पिटल  उपचार करें।</a:t>
            </a:r>
            <a:endParaRPr/>
          </a:p>
          <a:p>
            <a:pPr marL="274320" lvl="0" indent="-20320" algn="l" rtl="0">
              <a:lnSpc>
                <a:spcPct val="100000"/>
              </a:lnSpc>
              <a:spcBef>
                <a:spcPts val="1200"/>
              </a:spcBef>
              <a:spcAft>
                <a:spcPts val="0"/>
              </a:spcAft>
              <a:buClr>
                <a:schemeClr val="dk1"/>
              </a:buClr>
              <a:buSzPct val="108108"/>
              <a:buNone/>
            </a:pPr>
            <a:endParaRPr sz="4000">
              <a:latin typeface="Arial"/>
              <a:ea typeface="Arial"/>
              <a:cs typeface="Arial"/>
              <a:sym typeface="Arial"/>
            </a:endParaRPr>
          </a:p>
          <a:p>
            <a:pPr marL="274320" lvl="0" indent="-274320" algn="l" rtl="0">
              <a:lnSpc>
                <a:spcPct val="100000"/>
              </a:lnSpc>
              <a:spcBef>
                <a:spcPts val="1200"/>
              </a:spcBef>
              <a:spcAft>
                <a:spcPts val="0"/>
              </a:spcAft>
              <a:buClr>
                <a:schemeClr val="dk1"/>
              </a:buClr>
              <a:buSzPct val="108108"/>
              <a:buChar char="•"/>
            </a:pPr>
            <a:r>
              <a:rPr lang="en-IN" sz="4000">
                <a:latin typeface="Arial"/>
                <a:ea typeface="Arial"/>
                <a:cs typeface="Arial"/>
                <a:sym typeface="Arial"/>
              </a:rPr>
              <a:t>मरीज़ को तुरंत अस्पताल ले जाएँ।</a:t>
            </a:r>
            <a:endParaRPr sz="4000">
              <a:latin typeface="Arial"/>
              <a:ea typeface="Arial"/>
              <a:cs typeface="Arial"/>
              <a:sym typeface="Arial"/>
            </a:endParaRPr>
          </a:p>
          <a:p>
            <a:pPr marL="0" lvl="0" indent="0" algn="l" rtl="0">
              <a:lnSpc>
                <a:spcPct val="90000"/>
              </a:lnSpc>
              <a:spcBef>
                <a:spcPts val="1200"/>
              </a:spcBef>
              <a:spcAft>
                <a:spcPts val="0"/>
              </a:spcAft>
              <a:buClr>
                <a:schemeClr val="dk1"/>
              </a:buClr>
              <a:buSzPct val="108108"/>
              <a:buNone/>
            </a:pPr>
            <a:endParaRPr sz="4800"/>
          </a:p>
        </p:txBody>
      </p:sp>
      <p:pic>
        <p:nvPicPr>
          <p:cNvPr id="228" name="Google Shape;228;p31"/>
          <p:cNvPicPr preferRelativeResize="0"/>
          <p:nvPr/>
        </p:nvPicPr>
        <p:blipFill rotWithShape="1">
          <a:blip r:embed="rId3">
            <a:alphaModFix/>
          </a:blip>
          <a:srcRect/>
          <a:stretch/>
        </p:blipFill>
        <p:spPr>
          <a:xfrm>
            <a:off x="82168" y="81541"/>
            <a:ext cx="1589851" cy="1205715"/>
          </a:xfrm>
          <a:prstGeom prst="rect">
            <a:avLst/>
          </a:prstGeom>
          <a:noFill/>
          <a:ln>
            <a:noFill/>
          </a:ln>
        </p:spPr>
      </p:pic>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232"/>
        <p:cNvGrpSpPr/>
        <p:nvPr/>
      </p:nvGrpSpPr>
      <p:grpSpPr>
        <a:xfrm>
          <a:off x="0" y="0"/>
          <a:ext cx="0" cy="0"/>
          <a:chOff x="0" y="0"/>
          <a:chExt cx="0" cy="0"/>
        </a:xfrm>
      </p:grpSpPr>
      <p:sp>
        <p:nvSpPr>
          <p:cNvPr id="233" name="Google Shape;233;p32"/>
          <p:cNvSpPr txBox="1">
            <a:spLocks noGrp="1"/>
          </p:cNvSpPr>
          <p:nvPr>
            <p:ph type="title"/>
          </p:nvPr>
        </p:nvSpPr>
        <p:spPr>
          <a:xfrm>
            <a:off x="665018" y="2247728"/>
            <a:ext cx="4821382" cy="1651770"/>
          </a:xfrm>
          <a:prstGeom prst="rect">
            <a:avLst/>
          </a:prstGeom>
          <a:solidFill>
            <a:schemeClr val="lt1"/>
          </a:solidFill>
          <a:ln>
            <a:noFill/>
          </a:ln>
        </p:spPr>
        <p:txBody>
          <a:bodyPr spcFirstLastPara="1" wrap="square" lIns="109725" tIns="54850" rIns="109725" bIns="54850" anchor="ctr" anchorCtr="0">
            <a:normAutofit/>
          </a:bodyPr>
          <a:lstStyle/>
          <a:p>
            <a:pPr marL="0" lvl="0" indent="0" algn="ctr" rtl="0">
              <a:lnSpc>
                <a:spcPct val="90000"/>
              </a:lnSpc>
              <a:spcBef>
                <a:spcPts val="0"/>
              </a:spcBef>
              <a:spcAft>
                <a:spcPts val="0"/>
              </a:spcAft>
              <a:buClr>
                <a:srgbClr val="FF0000"/>
              </a:buClr>
              <a:buSzPts val="3600"/>
              <a:buFont typeface="Arial"/>
              <a:buNone/>
            </a:pPr>
            <a:r>
              <a:rPr lang="en-IN" sz="3600" b="1">
                <a:solidFill>
                  <a:srgbClr val="FF0000"/>
                </a:solidFill>
                <a:latin typeface="Arial"/>
                <a:ea typeface="Arial"/>
                <a:cs typeface="Arial"/>
                <a:sym typeface="Arial"/>
              </a:rPr>
              <a:t>हाईपरवेंटिलेशन</a:t>
            </a:r>
            <a:br>
              <a:rPr lang="en-IN" sz="4000" b="1">
                <a:latin typeface="Arial"/>
                <a:ea typeface="Arial"/>
                <a:cs typeface="Arial"/>
                <a:sym typeface="Arial"/>
              </a:rPr>
            </a:br>
            <a:r>
              <a:rPr lang="en-IN" sz="2800" b="1">
                <a:solidFill>
                  <a:srgbClr val="FF0000"/>
                </a:solidFill>
                <a:latin typeface="Arial"/>
                <a:ea typeface="Arial"/>
                <a:cs typeface="Arial"/>
                <a:sym typeface="Arial"/>
              </a:rPr>
              <a:t>(</a:t>
            </a:r>
            <a:r>
              <a:rPr lang="en-IN" sz="2800" b="1">
                <a:solidFill>
                  <a:srgbClr val="FF0000"/>
                </a:solidFill>
                <a:latin typeface="Times New Roman"/>
                <a:ea typeface="Times New Roman"/>
                <a:cs typeface="Times New Roman"/>
                <a:sym typeface="Times New Roman"/>
              </a:rPr>
              <a:t>HYPERVENTILATION</a:t>
            </a:r>
            <a:r>
              <a:rPr lang="en-IN" sz="2800" b="1">
                <a:solidFill>
                  <a:srgbClr val="FF0000"/>
                </a:solidFill>
                <a:latin typeface="Arial"/>
                <a:ea typeface="Arial"/>
                <a:cs typeface="Arial"/>
                <a:sym typeface="Arial"/>
              </a:rPr>
              <a:t>)</a:t>
            </a:r>
            <a:endParaRPr sz="4000" b="1">
              <a:solidFill>
                <a:srgbClr val="FF0000"/>
              </a:solidFill>
              <a:latin typeface="Times New Roman"/>
              <a:ea typeface="Times New Roman"/>
              <a:cs typeface="Times New Roman"/>
              <a:sym typeface="Times New Roman"/>
            </a:endParaRPr>
          </a:p>
        </p:txBody>
      </p:sp>
      <p:sp>
        <p:nvSpPr>
          <p:cNvPr id="234" name="Google Shape;234;p32"/>
          <p:cNvSpPr txBox="1">
            <a:spLocks noGrp="1"/>
          </p:cNvSpPr>
          <p:nvPr>
            <p:ph type="body" idx="1"/>
          </p:nvPr>
        </p:nvSpPr>
        <p:spPr>
          <a:xfrm>
            <a:off x="7082444" y="1538344"/>
            <a:ext cx="7287033" cy="6013524"/>
          </a:xfrm>
          <a:prstGeom prst="rect">
            <a:avLst/>
          </a:prstGeom>
          <a:noFill/>
          <a:ln>
            <a:noFill/>
          </a:ln>
        </p:spPr>
        <p:txBody>
          <a:bodyPr spcFirstLastPara="1" wrap="square" lIns="109725" tIns="54850" rIns="109725" bIns="54850" anchor="t" anchorCtr="0">
            <a:normAutofit/>
          </a:bodyPr>
          <a:lstStyle/>
          <a:p>
            <a:pPr marL="274320" lvl="0" indent="-274320" algn="just" rtl="0">
              <a:lnSpc>
                <a:spcPct val="150000"/>
              </a:lnSpc>
              <a:spcBef>
                <a:spcPts val="0"/>
              </a:spcBef>
              <a:spcAft>
                <a:spcPts val="0"/>
              </a:spcAft>
              <a:buClr>
                <a:schemeClr val="dk1"/>
              </a:buClr>
              <a:buSzPts val="4000"/>
              <a:buChar char="•"/>
            </a:pPr>
            <a:r>
              <a:rPr lang="en-IN" sz="4000">
                <a:latin typeface="Arial"/>
                <a:ea typeface="Arial"/>
                <a:cs typeface="Arial"/>
                <a:sym typeface="Arial"/>
              </a:rPr>
              <a:t>हाइपरवेंटिलेशन एक ऐसी स्थिति है जिसमें साँसें बहुत तेज़ी से चलती हैं, यह ज़्यादातर लोगों के लिए सामान्य है । अक्‍सर जब वे डरे हुए हों । इसमें साँस लेने की गति जल्दी ही सामान्य  हो जाती है। </a:t>
            </a:r>
            <a:endParaRPr sz="4000">
              <a:latin typeface="Arial"/>
              <a:ea typeface="Arial"/>
              <a:cs typeface="Arial"/>
              <a:sym typeface="Arial"/>
            </a:endParaRPr>
          </a:p>
          <a:p>
            <a:pPr marL="0" lvl="0" indent="0" algn="l" rtl="0">
              <a:lnSpc>
                <a:spcPct val="90000"/>
              </a:lnSpc>
              <a:spcBef>
                <a:spcPts val="1200"/>
              </a:spcBef>
              <a:spcAft>
                <a:spcPts val="0"/>
              </a:spcAft>
              <a:buClr>
                <a:schemeClr val="dk1"/>
              </a:buClr>
              <a:buSzPts val="3200"/>
              <a:buNone/>
            </a:pPr>
            <a:endParaRPr sz="3200"/>
          </a:p>
        </p:txBody>
      </p:sp>
      <p:pic>
        <p:nvPicPr>
          <p:cNvPr id="235" name="Google Shape;235;p32"/>
          <p:cNvPicPr preferRelativeResize="0"/>
          <p:nvPr/>
        </p:nvPicPr>
        <p:blipFill rotWithShape="1">
          <a:blip r:embed="rId3">
            <a:alphaModFix/>
          </a:blip>
          <a:srcRect/>
          <a:stretch/>
        </p:blipFill>
        <p:spPr>
          <a:xfrm>
            <a:off x="0" y="0"/>
            <a:ext cx="1589851" cy="1205715"/>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09"/>
        <p:cNvGrpSpPr/>
        <p:nvPr/>
      </p:nvGrpSpPr>
      <p:grpSpPr>
        <a:xfrm>
          <a:off x="0" y="0"/>
          <a:ext cx="0" cy="0"/>
          <a:chOff x="0" y="0"/>
          <a:chExt cx="0" cy="0"/>
        </a:xfrm>
      </p:grpSpPr>
      <p:sp>
        <p:nvSpPr>
          <p:cNvPr id="110" name="Google Shape;110;p15"/>
          <p:cNvSpPr txBox="1">
            <a:spLocks noGrp="1"/>
          </p:cNvSpPr>
          <p:nvPr>
            <p:ph type="title"/>
          </p:nvPr>
        </p:nvSpPr>
        <p:spPr>
          <a:xfrm>
            <a:off x="836023" y="2036803"/>
            <a:ext cx="5092840" cy="1928553"/>
          </a:xfrm>
          <a:prstGeom prst="rect">
            <a:avLst/>
          </a:prstGeom>
          <a:solidFill>
            <a:schemeClr val="lt1"/>
          </a:solidFill>
          <a:ln>
            <a:noFill/>
          </a:ln>
        </p:spPr>
        <p:txBody>
          <a:bodyPr spcFirstLastPara="1" wrap="square" lIns="109725" tIns="54850" rIns="109725" bIns="54850" anchor="ctr" anchorCtr="0">
            <a:normAutofit/>
          </a:bodyPr>
          <a:lstStyle/>
          <a:p>
            <a:pPr marL="0" lvl="0" indent="0" algn="ctr" rtl="0">
              <a:lnSpc>
                <a:spcPct val="90000"/>
              </a:lnSpc>
              <a:spcBef>
                <a:spcPts val="0"/>
              </a:spcBef>
              <a:spcAft>
                <a:spcPts val="0"/>
              </a:spcAft>
              <a:buClr>
                <a:srgbClr val="FF0000"/>
              </a:buClr>
              <a:buSzPts val="4000"/>
              <a:buFont typeface="Arial"/>
              <a:buNone/>
            </a:pPr>
            <a:r>
              <a:rPr lang="en-IN" sz="4000" b="1">
                <a:solidFill>
                  <a:srgbClr val="FF0000"/>
                </a:solidFill>
                <a:latin typeface="Arial"/>
                <a:ea typeface="Arial"/>
                <a:cs typeface="Arial"/>
                <a:sym typeface="Arial"/>
              </a:rPr>
              <a:t>उद्देश्य</a:t>
            </a:r>
            <a:endParaRPr/>
          </a:p>
        </p:txBody>
      </p:sp>
      <p:sp>
        <p:nvSpPr>
          <p:cNvPr id="111" name="Google Shape;111;p15"/>
          <p:cNvSpPr txBox="1">
            <a:spLocks noGrp="1"/>
          </p:cNvSpPr>
          <p:nvPr>
            <p:ph type="body" idx="1"/>
          </p:nvPr>
        </p:nvSpPr>
        <p:spPr>
          <a:xfrm>
            <a:off x="6577149" y="2036803"/>
            <a:ext cx="7827340" cy="4191397"/>
          </a:xfrm>
          <a:prstGeom prst="rect">
            <a:avLst/>
          </a:prstGeom>
          <a:noFill/>
          <a:ln>
            <a:noFill/>
          </a:ln>
        </p:spPr>
        <p:txBody>
          <a:bodyPr spcFirstLastPara="1" wrap="square" lIns="109725" tIns="54850" rIns="109725" bIns="54850" anchor="t" anchorCtr="0">
            <a:normAutofit fontScale="25000" lnSpcReduction="20000"/>
          </a:bodyPr>
          <a:lstStyle/>
          <a:p>
            <a:pPr marL="0" lvl="0" indent="0" algn="l" rtl="0">
              <a:lnSpc>
                <a:spcPct val="120000"/>
              </a:lnSpc>
              <a:spcBef>
                <a:spcPts val="0"/>
              </a:spcBef>
              <a:spcAft>
                <a:spcPts val="0"/>
              </a:spcAft>
              <a:buClr>
                <a:schemeClr val="dk1"/>
              </a:buClr>
              <a:buSzPct val="100000"/>
              <a:buNone/>
            </a:pPr>
            <a:r>
              <a:rPr lang="en-IN" sz="11200">
                <a:latin typeface="Arial"/>
                <a:ea typeface="Arial"/>
                <a:cs typeface="Arial"/>
                <a:sym typeface="Arial"/>
              </a:rPr>
              <a:t>1- </a:t>
            </a:r>
            <a:r>
              <a:rPr lang="en-IN" sz="14400" b="1">
                <a:latin typeface="Arial"/>
                <a:ea typeface="Arial"/>
                <a:cs typeface="Arial"/>
                <a:sym typeface="Arial"/>
              </a:rPr>
              <a:t>”olu laca/kh ijs”kkfu;ksa dks ifjHkkf’kr djukA</a:t>
            </a:r>
            <a:endParaRPr sz="14400" b="1">
              <a:latin typeface="Arial"/>
              <a:ea typeface="Arial"/>
              <a:cs typeface="Arial"/>
              <a:sym typeface="Arial"/>
            </a:endParaRPr>
          </a:p>
          <a:p>
            <a:pPr marL="0" lvl="0" indent="0" algn="l" rtl="0">
              <a:lnSpc>
                <a:spcPct val="120000"/>
              </a:lnSpc>
              <a:spcBef>
                <a:spcPts val="1200"/>
              </a:spcBef>
              <a:spcAft>
                <a:spcPts val="0"/>
              </a:spcAft>
              <a:buClr>
                <a:schemeClr val="dk1"/>
              </a:buClr>
              <a:buSzPct val="100000"/>
              <a:buNone/>
            </a:pPr>
            <a:endParaRPr sz="11200">
              <a:latin typeface="Arial"/>
              <a:ea typeface="Arial"/>
              <a:cs typeface="Arial"/>
              <a:sym typeface="Arial"/>
            </a:endParaRPr>
          </a:p>
          <a:p>
            <a:pPr marL="0" lvl="0" indent="0" algn="l" rtl="0">
              <a:lnSpc>
                <a:spcPct val="120000"/>
              </a:lnSpc>
              <a:spcBef>
                <a:spcPts val="1200"/>
              </a:spcBef>
              <a:spcAft>
                <a:spcPts val="0"/>
              </a:spcAft>
              <a:buClr>
                <a:schemeClr val="dk1"/>
              </a:buClr>
              <a:buSzPct val="100000"/>
              <a:buNone/>
            </a:pPr>
            <a:r>
              <a:rPr lang="en-IN" sz="11200">
                <a:latin typeface="Arial"/>
                <a:ea typeface="Arial"/>
                <a:cs typeface="Arial"/>
                <a:sym typeface="Arial"/>
              </a:rPr>
              <a:t>2- </a:t>
            </a:r>
            <a:r>
              <a:rPr lang="en-IN" sz="14400" b="1">
                <a:latin typeface="Arial"/>
                <a:ea typeface="Arial"/>
                <a:cs typeface="Arial"/>
                <a:sym typeface="Arial"/>
              </a:rPr>
              <a:t>“olu laca/kh ijs”kkfu;ksa ds pkj dkj.k crkukA</a:t>
            </a:r>
            <a:endParaRPr sz="14400" b="1">
              <a:latin typeface="Arial"/>
              <a:ea typeface="Arial"/>
              <a:cs typeface="Arial"/>
              <a:sym typeface="Arial"/>
            </a:endParaRPr>
          </a:p>
          <a:p>
            <a:pPr marL="0" lvl="0" indent="0" algn="l" rtl="0">
              <a:lnSpc>
                <a:spcPct val="120000"/>
              </a:lnSpc>
              <a:spcBef>
                <a:spcPts val="1200"/>
              </a:spcBef>
              <a:spcAft>
                <a:spcPts val="0"/>
              </a:spcAft>
              <a:buClr>
                <a:schemeClr val="dk1"/>
              </a:buClr>
              <a:buSzPct val="100000"/>
              <a:buNone/>
            </a:pPr>
            <a:endParaRPr sz="11200">
              <a:latin typeface="Arial"/>
              <a:ea typeface="Arial"/>
              <a:cs typeface="Arial"/>
              <a:sym typeface="Arial"/>
            </a:endParaRPr>
          </a:p>
          <a:p>
            <a:pPr marL="0" lvl="0" indent="0" algn="l" rtl="0">
              <a:lnSpc>
                <a:spcPct val="120000"/>
              </a:lnSpc>
              <a:spcBef>
                <a:spcPts val="1200"/>
              </a:spcBef>
              <a:spcAft>
                <a:spcPts val="0"/>
              </a:spcAft>
              <a:buClr>
                <a:schemeClr val="dk1"/>
              </a:buClr>
              <a:buSzPct val="100000"/>
              <a:buNone/>
            </a:pPr>
            <a:r>
              <a:rPr lang="en-IN" sz="11200">
                <a:latin typeface="Arial"/>
                <a:ea typeface="Arial"/>
                <a:cs typeface="Arial"/>
                <a:sym typeface="Arial"/>
              </a:rPr>
              <a:t>3- </a:t>
            </a:r>
            <a:r>
              <a:rPr lang="en-IN" sz="14400" b="1">
                <a:latin typeface="Arial"/>
                <a:ea typeface="Arial"/>
                <a:cs typeface="Arial"/>
                <a:sym typeface="Arial"/>
              </a:rPr>
              <a:t>“olu laca/kh ijs”kkfu;ksa ds lkr ladsrks vkSj y{k.kks dh lwph </a:t>
            </a:r>
            <a:r>
              <a:rPr lang="en-IN" sz="12800">
                <a:latin typeface="Arial"/>
                <a:ea typeface="Arial"/>
                <a:cs typeface="Arial"/>
                <a:sym typeface="Arial"/>
              </a:rPr>
              <a:t>बनाऐं</a:t>
            </a:r>
            <a:r>
              <a:rPr lang="en-IN" sz="14400" b="1">
                <a:latin typeface="Arial"/>
                <a:ea typeface="Arial"/>
                <a:cs typeface="Arial"/>
                <a:sym typeface="Arial"/>
              </a:rPr>
              <a:t>A</a:t>
            </a:r>
            <a:endParaRPr sz="7200">
              <a:latin typeface="Arial"/>
              <a:ea typeface="Arial"/>
              <a:cs typeface="Arial"/>
              <a:sym typeface="Arial"/>
            </a:endParaRPr>
          </a:p>
          <a:p>
            <a:pPr marL="4389120" lvl="8" indent="0" algn="l" rtl="0">
              <a:lnSpc>
                <a:spcPct val="90000"/>
              </a:lnSpc>
              <a:spcBef>
                <a:spcPts val="600"/>
              </a:spcBef>
              <a:spcAft>
                <a:spcPts val="0"/>
              </a:spcAft>
              <a:buClr>
                <a:schemeClr val="dk1"/>
              </a:buClr>
              <a:buSzPct val="100000"/>
              <a:buNone/>
            </a:pPr>
            <a:r>
              <a:rPr lang="en-IN" sz="4400">
                <a:latin typeface="Times New Roman"/>
                <a:ea typeface="Times New Roman"/>
                <a:cs typeface="Times New Roman"/>
                <a:sym typeface="Times New Roman"/>
              </a:rPr>
              <a:t>				</a:t>
            </a:r>
            <a:r>
              <a:rPr lang="en-IN" sz="3100">
                <a:latin typeface="Times New Roman"/>
                <a:ea typeface="Times New Roman"/>
                <a:cs typeface="Times New Roman"/>
                <a:sym typeface="Times New Roman"/>
              </a:rPr>
              <a:t>	</a:t>
            </a:r>
            <a:r>
              <a:rPr lang="en-IN" sz="2400">
                <a:latin typeface="Times New Roman"/>
                <a:ea typeface="Times New Roman"/>
                <a:cs typeface="Times New Roman"/>
                <a:sym typeface="Times New Roman"/>
              </a:rPr>
              <a:t> जारी </a:t>
            </a:r>
            <a:r>
              <a:rPr lang="en-IN" sz="3100">
                <a:latin typeface="Times New Roman"/>
                <a:ea typeface="Times New Roman"/>
                <a:cs typeface="Times New Roman"/>
                <a:sym typeface="Times New Roman"/>
              </a:rPr>
              <a:t>…..</a:t>
            </a:r>
            <a:endParaRPr sz="3100" i="1">
              <a:latin typeface="Times New Roman"/>
              <a:ea typeface="Times New Roman"/>
              <a:cs typeface="Times New Roman"/>
              <a:sym typeface="Times New Roman"/>
            </a:endParaRPr>
          </a:p>
        </p:txBody>
      </p:sp>
      <p:sp>
        <p:nvSpPr>
          <p:cNvPr id="112" name="Google Shape;112;p15"/>
          <p:cNvSpPr txBox="1"/>
          <p:nvPr/>
        </p:nvSpPr>
        <p:spPr>
          <a:xfrm>
            <a:off x="1221377" y="3301505"/>
            <a:ext cx="5355772" cy="1077218"/>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3200"/>
              <a:buFont typeface="Arial"/>
              <a:buNone/>
            </a:pPr>
            <a:r>
              <a:rPr lang="en-IN" sz="3200" b="1" i="0" u="none" strike="noStrike" cap="none">
                <a:solidFill>
                  <a:schemeClr val="dk1"/>
                </a:solidFill>
                <a:latin typeface="Arial"/>
                <a:ea typeface="Arial"/>
                <a:cs typeface="Arial"/>
                <a:sym typeface="Arial"/>
              </a:rPr>
              <a:t>bl ikB ds iw.kZ gksus ij vki fuEufyf[kr es l{ke gkssxsa%&amp; </a:t>
            </a:r>
            <a:endParaRPr sz="3200" b="1" i="0" u="none" strike="noStrike" cap="none">
              <a:solidFill>
                <a:schemeClr val="dk1"/>
              </a:solidFill>
              <a:latin typeface="Arial"/>
              <a:ea typeface="Arial"/>
              <a:cs typeface="Arial"/>
              <a:sym typeface="Arial"/>
            </a:endParaRPr>
          </a:p>
        </p:txBody>
      </p:sp>
      <p:pic>
        <p:nvPicPr>
          <p:cNvPr id="113" name="Google Shape;113;p15"/>
          <p:cNvPicPr preferRelativeResize="0"/>
          <p:nvPr/>
        </p:nvPicPr>
        <p:blipFill rotWithShape="1">
          <a:blip r:embed="rId3">
            <a:alphaModFix/>
          </a:blip>
          <a:srcRect/>
          <a:stretch/>
        </p:blipFill>
        <p:spPr>
          <a:xfrm>
            <a:off x="41097" y="0"/>
            <a:ext cx="1589851" cy="1205715"/>
          </a:xfrm>
          <a:prstGeom prst="rect">
            <a:avLst/>
          </a:prstGeom>
          <a:noFill/>
          <a:ln>
            <a:noFill/>
          </a:ln>
        </p:spPr>
      </p:pic>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239"/>
        <p:cNvGrpSpPr/>
        <p:nvPr/>
      </p:nvGrpSpPr>
      <p:grpSpPr>
        <a:xfrm>
          <a:off x="0" y="0"/>
          <a:ext cx="0" cy="0"/>
          <a:chOff x="0" y="0"/>
          <a:chExt cx="0" cy="0"/>
        </a:xfrm>
      </p:grpSpPr>
      <p:sp>
        <p:nvSpPr>
          <p:cNvPr id="240" name="Google Shape;240;p33"/>
          <p:cNvSpPr txBox="1">
            <a:spLocks noGrp="1"/>
          </p:cNvSpPr>
          <p:nvPr>
            <p:ph type="body" idx="1"/>
          </p:nvPr>
        </p:nvSpPr>
        <p:spPr>
          <a:xfrm>
            <a:off x="6037383" y="1710466"/>
            <a:ext cx="8165625" cy="5159257"/>
          </a:xfrm>
          <a:prstGeom prst="rect">
            <a:avLst/>
          </a:prstGeom>
          <a:noFill/>
          <a:ln>
            <a:noFill/>
          </a:ln>
        </p:spPr>
        <p:txBody>
          <a:bodyPr spcFirstLastPara="1" wrap="square" lIns="109725" tIns="54850" rIns="109725" bIns="54850" anchor="t" anchorCtr="0">
            <a:normAutofit fontScale="70000" lnSpcReduction="20000"/>
          </a:bodyPr>
          <a:lstStyle/>
          <a:p>
            <a:pPr marL="274320" lvl="0" indent="-274320" algn="l" rtl="0">
              <a:lnSpc>
                <a:spcPct val="110000"/>
              </a:lnSpc>
              <a:spcBef>
                <a:spcPts val="0"/>
              </a:spcBef>
              <a:spcAft>
                <a:spcPts val="0"/>
              </a:spcAft>
              <a:buClr>
                <a:schemeClr val="dk1"/>
              </a:buClr>
              <a:buSzPct val="100000"/>
              <a:buChar char="•"/>
            </a:pPr>
            <a:r>
              <a:rPr lang="en-IN" sz="2800">
                <a:latin typeface="Arial"/>
                <a:ea typeface="Arial"/>
                <a:cs typeface="Arial"/>
                <a:sym typeface="Arial"/>
              </a:rPr>
              <a:t>हाइपरवेंटिलेशन सिंड्रोम एक असामान्य स्थिति है जिसमें तेजी से सांस चलती रहती है ।</a:t>
            </a:r>
            <a:endParaRPr/>
          </a:p>
          <a:p>
            <a:pPr marL="274320" lvl="0" indent="-123190" algn="l" rtl="0">
              <a:lnSpc>
                <a:spcPct val="110000"/>
              </a:lnSpc>
              <a:spcBef>
                <a:spcPts val="1200"/>
              </a:spcBef>
              <a:spcAft>
                <a:spcPts val="0"/>
              </a:spcAft>
              <a:buClr>
                <a:schemeClr val="dk1"/>
              </a:buClr>
              <a:buSzPct val="100000"/>
              <a:buNone/>
            </a:pPr>
            <a:endParaRPr sz="2800">
              <a:latin typeface="Arial"/>
              <a:ea typeface="Arial"/>
              <a:cs typeface="Arial"/>
              <a:sym typeface="Arial"/>
            </a:endParaRPr>
          </a:p>
          <a:p>
            <a:pPr marL="274320" lvl="0" indent="-274320" algn="l" rtl="0">
              <a:lnSpc>
                <a:spcPct val="110000"/>
              </a:lnSpc>
              <a:spcBef>
                <a:spcPts val="1200"/>
              </a:spcBef>
              <a:spcAft>
                <a:spcPts val="0"/>
              </a:spcAft>
              <a:buClr>
                <a:schemeClr val="dk1"/>
              </a:buClr>
              <a:buSzPct val="100000"/>
              <a:buChar char="•"/>
            </a:pPr>
            <a:r>
              <a:rPr lang="en-IN" sz="2800">
                <a:latin typeface="Arial"/>
                <a:ea typeface="Arial"/>
                <a:cs typeface="Arial"/>
                <a:sym typeface="Arial"/>
              </a:rPr>
              <a:t>यह आमतौर पर एनजाईटी के कारण होता है इसके लक्षणों में तेज़ और गहरी साँस लेना शामिल है।</a:t>
            </a:r>
            <a:endParaRPr/>
          </a:p>
          <a:p>
            <a:pPr marL="274320" lvl="0" indent="-123190" algn="l" rtl="0">
              <a:lnSpc>
                <a:spcPct val="110000"/>
              </a:lnSpc>
              <a:spcBef>
                <a:spcPts val="1200"/>
              </a:spcBef>
              <a:spcAft>
                <a:spcPts val="0"/>
              </a:spcAft>
              <a:buClr>
                <a:schemeClr val="dk1"/>
              </a:buClr>
              <a:buSzPct val="100000"/>
              <a:buNone/>
            </a:pPr>
            <a:endParaRPr sz="2800">
              <a:latin typeface="Arial"/>
              <a:ea typeface="Arial"/>
              <a:cs typeface="Arial"/>
              <a:sym typeface="Arial"/>
            </a:endParaRPr>
          </a:p>
          <a:p>
            <a:pPr marL="274320" lvl="0" indent="-274320" algn="just" rtl="0">
              <a:lnSpc>
                <a:spcPct val="160000"/>
              </a:lnSpc>
              <a:spcBef>
                <a:spcPts val="1200"/>
              </a:spcBef>
              <a:spcAft>
                <a:spcPts val="0"/>
              </a:spcAft>
              <a:buClr>
                <a:schemeClr val="dk1"/>
              </a:buClr>
              <a:buSzPct val="100000"/>
              <a:buChar char="•"/>
            </a:pPr>
            <a:r>
              <a:rPr lang="en-IN" sz="2800">
                <a:latin typeface="Arial"/>
                <a:ea typeface="Arial"/>
                <a:cs typeface="Arial"/>
                <a:sym typeface="Arial"/>
              </a:rPr>
              <a:t>सीने में दर्द, चक्कर आना, बेहोशी, मुँह, हाथ-पैरों के आसपास सुन्नपन इसके आम लक्षण है। </a:t>
            </a:r>
            <a:endParaRPr/>
          </a:p>
          <a:p>
            <a:pPr marL="274320" lvl="0" indent="-274320" algn="just" rtl="0">
              <a:lnSpc>
                <a:spcPct val="160000"/>
              </a:lnSpc>
              <a:spcBef>
                <a:spcPts val="1200"/>
              </a:spcBef>
              <a:spcAft>
                <a:spcPts val="0"/>
              </a:spcAft>
              <a:buClr>
                <a:schemeClr val="dk1"/>
              </a:buClr>
              <a:buSzPct val="100000"/>
              <a:buChar char="•"/>
            </a:pPr>
            <a:r>
              <a:rPr lang="en-IN" sz="2800">
                <a:latin typeface="Arial"/>
                <a:ea typeface="Arial"/>
                <a:cs typeface="Arial"/>
                <a:sym typeface="Arial"/>
              </a:rPr>
              <a:t>यह जरूरी नही कि हर मरीज़ जो तेज़ी से साँस ले रहा हो हाइपरवेंटिलेटिंग हो।</a:t>
            </a:r>
            <a:endParaRPr/>
          </a:p>
          <a:p>
            <a:pPr marL="274320" lvl="0" indent="-274320" algn="just" rtl="0">
              <a:lnSpc>
                <a:spcPct val="160000"/>
              </a:lnSpc>
              <a:spcBef>
                <a:spcPts val="1200"/>
              </a:spcBef>
              <a:spcAft>
                <a:spcPts val="0"/>
              </a:spcAft>
              <a:buClr>
                <a:schemeClr val="dk1"/>
              </a:buClr>
              <a:buSzPct val="100000"/>
              <a:buChar char="•"/>
            </a:pPr>
            <a:r>
              <a:rPr lang="en-IN" sz="2800">
                <a:latin typeface="Arial"/>
                <a:ea typeface="Arial"/>
                <a:cs typeface="Arial"/>
                <a:sym typeface="Arial"/>
              </a:rPr>
              <a:t> कई गंभीर स्थितियाँ इसके कारण हो सकती हैं, जिनमें बुखार, संक्रमण, ट्रोमा, मधुमेह शामिल हैं।</a:t>
            </a:r>
            <a:endParaRPr sz="2800">
              <a:latin typeface="Arial"/>
              <a:ea typeface="Arial"/>
              <a:cs typeface="Arial"/>
              <a:sym typeface="Arial"/>
            </a:endParaRPr>
          </a:p>
          <a:p>
            <a:pPr marL="0" lvl="0" indent="0" algn="l" rtl="0">
              <a:lnSpc>
                <a:spcPct val="90000"/>
              </a:lnSpc>
              <a:spcBef>
                <a:spcPts val="1200"/>
              </a:spcBef>
              <a:spcAft>
                <a:spcPts val="0"/>
              </a:spcAft>
              <a:buClr>
                <a:schemeClr val="dk1"/>
              </a:buClr>
              <a:buSzPct val="100000"/>
              <a:buNone/>
            </a:pPr>
            <a:endParaRPr sz="2800"/>
          </a:p>
        </p:txBody>
      </p:sp>
      <p:sp>
        <p:nvSpPr>
          <p:cNvPr id="241" name="Google Shape;241;p33"/>
          <p:cNvSpPr txBox="1">
            <a:spLocks noGrp="1"/>
          </p:cNvSpPr>
          <p:nvPr>
            <p:ph type="title"/>
          </p:nvPr>
        </p:nvSpPr>
        <p:spPr>
          <a:xfrm>
            <a:off x="432901" y="1915888"/>
            <a:ext cx="5183945" cy="1651770"/>
          </a:xfrm>
          <a:prstGeom prst="rect">
            <a:avLst/>
          </a:prstGeom>
          <a:solidFill>
            <a:schemeClr val="lt1"/>
          </a:solidFill>
          <a:ln>
            <a:noFill/>
          </a:ln>
        </p:spPr>
        <p:txBody>
          <a:bodyPr spcFirstLastPara="1" wrap="square" lIns="109725" tIns="54850" rIns="109725" bIns="54850" anchor="ctr" anchorCtr="0">
            <a:normAutofit/>
          </a:bodyPr>
          <a:lstStyle/>
          <a:p>
            <a:pPr marL="0" lvl="0" indent="0" algn="ctr" rtl="0">
              <a:lnSpc>
                <a:spcPct val="90000"/>
              </a:lnSpc>
              <a:spcBef>
                <a:spcPts val="0"/>
              </a:spcBef>
              <a:spcAft>
                <a:spcPts val="0"/>
              </a:spcAft>
              <a:buClr>
                <a:srgbClr val="FF0000"/>
              </a:buClr>
              <a:buSzPts val="3600"/>
              <a:buFont typeface="Arial"/>
              <a:buNone/>
            </a:pPr>
            <a:r>
              <a:rPr lang="en-IN" sz="3600" b="1">
                <a:solidFill>
                  <a:srgbClr val="FF0000"/>
                </a:solidFill>
                <a:latin typeface="Arial"/>
                <a:ea typeface="Arial"/>
                <a:cs typeface="Arial"/>
                <a:sym typeface="Arial"/>
              </a:rPr>
              <a:t>हाइपरवेंटिलेशन</a:t>
            </a:r>
            <a:endParaRPr sz="3600" b="1">
              <a:solidFill>
                <a:srgbClr val="FF0000"/>
              </a:solidFill>
              <a:latin typeface="Arial"/>
              <a:ea typeface="Arial"/>
              <a:cs typeface="Arial"/>
              <a:sym typeface="Arial"/>
            </a:endParaRPr>
          </a:p>
        </p:txBody>
      </p:sp>
      <p:pic>
        <p:nvPicPr>
          <p:cNvPr id="242" name="Google Shape;242;p33"/>
          <p:cNvPicPr preferRelativeResize="0"/>
          <p:nvPr/>
        </p:nvPicPr>
        <p:blipFill rotWithShape="1">
          <a:blip r:embed="rId3">
            <a:alphaModFix/>
          </a:blip>
          <a:srcRect/>
          <a:stretch/>
        </p:blipFill>
        <p:spPr>
          <a:xfrm>
            <a:off x="82168" y="0"/>
            <a:ext cx="1589851" cy="1205715"/>
          </a:xfrm>
          <a:prstGeom prst="rect">
            <a:avLst/>
          </a:prstGeom>
          <a:noFill/>
          <a:ln>
            <a:noFill/>
          </a:ln>
        </p:spPr>
      </p:pic>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246"/>
        <p:cNvGrpSpPr/>
        <p:nvPr/>
      </p:nvGrpSpPr>
      <p:grpSpPr>
        <a:xfrm>
          <a:off x="0" y="0"/>
          <a:ext cx="0" cy="0"/>
          <a:chOff x="0" y="0"/>
          <a:chExt cx="0" cy="0"/>
        </a:xfrm>
      </p:grpSpPr>
      <p:sp>
        <p:nvSpPr>
          <p:cNvPr id="247" name="Google Shape;247;p34"/>
          <p:cNvSpPr txBox="1">
            <a:spLocks noGrp="1"/>
          </p:cNvSpPr>
          <p:nvPr>
            <p:ph type="body" idx="1"/>
          </p:nvPr>
        </p:nvSpPr>
        <p:spPr>
          <a:xfrm>
            <a:off x="6002767" y="1889796"/>
            <a:ext cx="8466268" cy="5737825"/>
          </a:xfrm>
          <a:prstGeom prst="rect">
            <a:avLst/>
          </a:prstGeom>
          <a:noFill/>
          <a:ln>
            <a:noFill/>
          </a:ln>
        </p:spPr>
        <p:txBody>
          <a:bodyPr spcFirstLastPara="1" wrap="square" lIns="109725" tIns="54850" rIns="109725" bIns="54850" anchor="t" anchorCtr="0">
            <a:normAutofit fontScale="85000" lnSpcReduction="10000"/>
          </a:bodyPr>
          <a:lstStyle/>
          <a:p>
            <a:pPr marL="274320" lvl="0" indent="-274319" algn="just" rtl="0">
              <a:lnSpc>
                <a:spcPct val="150000"/>
              </a:lnSpc>
              <a:spcBef>
                <a:spcPts val="0"/>
              </a:spcBef>
              <a:spcAft>
                <a:spcPts val="0"/>
              </a:spcAft>
              <a:buClr>
                <a:schemeClr val="dk1"/>
              </a:buClr>
              <a:buSzPct val="117647"/>
              <a:buChar char="•"/>
            </a:pPr>
            <a:r>
              <a:rPr lang="en-IN" sz="3600">
                <a:latin typeface="Arial"/>
                <a:ea typeface="Arial"/>
                <a:cs typeface="Arial"/>
                <a:sym typeface="Arial"/>
              </a:rPr>
              <a:t>हाइपरवेंटिलेशन एक अपेक्षाकृत सामान्य श्वसन आपातकाल है जिसे अक्सर ठीक किया जा सकता है । इसमें रोगी को आश्वस्त करना और भावनात्मक समर्थन प्रदान करना अतिआवश्‍यक होता है।</a:t>
            </a:r>
            <a:endParaRPr sz="3600">
              <a:latin typeface="Arial"/>
              <a:ea typeface="Arial"/>
              <a:cs typeface="Arial"/>
              <a:sym typeface="Arial"/>
            </a:endParaRPr>
          </a:p>
          <a:p>
            <a:pPr marL="274320" lvl="0" indent="-274319" algn="just" rtl="0">
              <a:lnSpc>
                <a:spcPct val="150000"/>
              </a:lnSpc>
              <a:spcBef>
                <a:spcPts val="1200"/>
              </a:spcBef>
              <a:spcAft>
                <a:spcPts val="0"/>
              </a:spcAft>
              <a:buClr>
                <a:schemeClr val="dk1"/>
              </a:buClr>
              <a:buSzPct val="117647"/>
              <a:buChar char="•"/>
            </a:pPr>
            <a:r>
              <a:rPr lang="en-IN" sz="3600">
                <a:latin typeface="Arial"/>
                <a:ea typeface="Arial"/>
                <a:cs typeface="Arial"/>
                <a:sym typeface="Arial"/>
              </a:rPr>
              <a:t> रोगी के तुरंत प्रतिक्रिया ना करने पर ऑक्सीजन प्रदान करें । </a:t>
            </a:r>
            <a:r>
              <a:rPr lang="en-IN" sz="2600">
                <a:solidFill>
                  <a:srgbClr val="1F1F1F"/>
                </a:solidFill>
                <a:latin typeface="Arial"/>
                <a:ea typeface="Arial"/>
                <a:cs typeface="Arial"/>
                <a:sym typeface="Arial"/>
              </a:rPr>
              <a:t>इससे </a:t>
            </a:r>
            <a:r>
              <a:rPr lang="en-IN" sz="2600">
                <a:latin typeface="Arial"/>
                <a:ea typeface="Arial"/>
                <a:cs typeface="Arial"/>
                <a:sym typeface="Arial"/>
              </a:rPr>
              <a:t>हाइपरवेंटिलेशन की स्थिति को सुधारा जा सकता है</a:t>
            </a:r>
            <a:r>
              <a:rPr lang="en-IN" sz="2800">
                <a:latin typeface="Arial"/>
                <a:ea typeface="Arial"/>
                <a:cs typeface="Arial"/>
                <a:sym typeface="Arial"/>
              </a:rPr>
              <a:t>। </a:t>
            </a:r>
            <a:endParaRPr sz="2800">
              <a:latin typeface="Arial"/>
              <a:ea typeface="Arial"/>
              <a:cs typeface="Arial"/>
              <a:sym typeface="Arial"/>
            </a:endParaRPr>
          </a:p>
          <a:p>
            <a:pPr marL="0" lvl="0" indent="0" algn="l" rtl="0">
              <a:lnSpc>
                <a:spcPct val="100000"/>
              </a:lnSpc>
              <a:spcBef>
                <a:spcPts val="1200"/>
              </a:spcBef>
              <a:spcAft>
                <a:spcPts val="0"/>
              </a:spcAft>
              <a:buClr>
                <a:schemeClr val="dk1"/>
              </a:buClr>
              <a:buSzPct val="117647"/>
              <a:buNone/>
            </a:pPr>
            <a:r>
              <a:rPr lang="en-IN" sz="2800">
                <a:latin typeface="Arial"/>
                <a:ea typeface="Arial"/>
                <a:cs typeface="Arial"/>
                <a:sym typeface="Arial"/>
              </a:rPr>
              <a:t>									</a:t>
            </a:r>
            <a:endParaRPr/>
          </a:p>
        </p:txBody>
      </p:sp>
      <p:sp>
        <p:nvSpPr>
          <p:cNvPr id="248" name="Google Shape;248;p34"/>
          <p:cNvSpPr txBox="1">
            <a:spLocks noGrp="1"/>
          </p:cNvSpPr>
          <p:nvPr>
            <p:ph type="title"/>
          </p:nvPr>
        </p:nvSpPr>
        <p:spPr>
          <a:xfrm>
            <a:off x="541581" y="2090444"/>
            <a:ext cx="4937760" cy="1651770"/>
          </a:xfrm>
          <a:prstGeom prst="rect">
            <a:avLst/>
          </a:prstGeom>
          <a:solidFill>
            <a:schemeClr val="lt1"/>
          </a:solidFill>
          <a:ln>
            <a:noFill/>
          </a:ln>
        </p:spPr>
        <p:txBody>
          <a:bodyPr spcFirstLastPara="1" wrap="square" lIns="109725" tIns="54850" rIns="109725" bIns="54850" anchor="ctr" anchorCtr="0">
            <a:normAutofit/>
          </a:bodyPr>
          <a:lstStyle/>
          <a:p>
            <a:pPr marL="0" lvl="0" indent="0" algn="ctr" rtl="0">
              <a:lnSpc>
                <a:spcPct val="90000"/>
              </a:lnSpc>
              <a:spcBef>
                <a:spcPts val="0"/>
              </a:spcBef>
              <a:spcAft>
                <a:spcPts val="0"/>
              </a:spcAft>
              <a:buClr>
                <a:srgbClr val="FF0000"/>
              </a:buClr>
              <a:buSzPts val="3600"/>
              <a:buFont typeface="Arial"/>
              <a:buNone/>
            </a:pPr>
            <a:r>
              <a:rPr lang="en-IN" sz="3600" b="1">
                <a:solidFill>
                  <a:srgbClr val="FF0000"/>
                </a:solidFill>
                <a:latin typeface="Arial"/>
                <a:ea typeface="Arial"/>
                <a:cs typeface="Arial"/>
                <a:sym typeface="Arial"/>
              </a:rPr>
              <a:t>हाइपरवेंटिलेशन</a:t>
            </a:r>
            <a:endParaRPr sz="5400" b="1">
              <a:solidFill>
                <a:srgbClr val="FF0000"/>
              </a:solidFill>
              <a:latin typeface="Arial"/>
              <a:ea typeface="Arial"/>
              <a:cs typeface="Arial"/>
              <a:sym typeface="Arial"/>
            </a:endParaRPr>
          </a:p>
        </p:txBody>
      </p:sp>
      <p:sp>
        <p:nvSpPr>
          <p:cNvPr id="249" name="Google Shape;249;p34"/>
          <p:cNvSpPr/>
          <p:nvPr/>
        </p:nvSpPr>
        <p:spPr>
          <a:xfrm>
            <a:off x="0" y="106125"/>
            <a:ext cx="14630400" cy="244949"/>
          </a:xfrm>
          <a:prstGeom prst="rect">
            <a:avLst/>
          </a:prstGeom>
          <a:solidFill>
            <a:srgbClr val="F8F9FA"/>
          </a:solidFill>
          <a:ln>
            <a:noFill/>
          </a:ln>
        </p:spPr>
        <p:txBody>
          <a:bodyPr spcFirstLastPara="1" wrap="square" lIns="0" tIns="0" rIns="0" bIns="0" anchor="ctr" anchorCtr="0">
            <a:noAutofit/>
          </a:bodyPr>
          <a:lstStyle/>
          <a:p>
            <a:pPr marL="0" marR="0" lvl="0" indent="0" algn="l" rtl="0">
              <a:lnSpc>
                <a:spcPct val="100000"/>
              </a:lnSpc>
              <a:spcBef>
                <a:spcPts val="0"/>
              </a:spcBef>
              <a:spcAft>
                <a:spcPts val="0"/>
              </a:spcAft>
              <a:buClr>
                <a:schemeClr val="dk1"/>
              </a:buClr>
              <a:buSzPts val="1800"/>
              <a:buFont typeface="Calibri"/>
              <a:buNone/>
            </a:pPr>
            <a:endParaRPr sz="1800" b="0" i="0" u="none" strike="noStrike" cap="none">
              <a:solidFill>
                <a:schemeClr val="dk1"/>
              </a:solidFill>
              <a:latin typeface="Arial"/>
              <a:ea typeface="Arial"/>
              <a:cs typeface="Arial"/>
              <a:sym typeface="Arial"/>
            </a:endParaRPr>
          </a:p>
        </p:txBody>
      </p:sp>
      <p:pic>
        <p:nvPicPr>
          <p:cNvPr id="250" name="Google Shape;250;p34"/>
          <p:cNvPicPr preferRelativeResize="0"/>
          <p:nvPr/>
        </p:nvPicPr>
        <p:blipFill rotWithShape="1">
          <a:blip r:embed="rId3">
            <a:alphaModFix/>
          </a:blip>
          <a:srcRect/>
          <a:stretch/>
        </p:blipFill>
        <p:spPr>
          <a:xfrm>
            <a:off x="82168" y="106125"/>
            <a:ext cx="1589851" cy="1205715"/>
          </a:xfrm>
          <a:prstGeom prst="rect">
            <a:avLst/>
          </a:prstGeom>
          <a:noFill/>
          <a:ln>
            <a:noFill/>
          </a:ln>
        </p:spPr>
      </p:pic>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Shape 254"/>
        <p:cNvGrpSpPr/>
        <p:nvPr/>
      </p:nvGrpSpPr>
      <p:grpSpPr>
        <a:xfrm>
          <a:off x="0" y="0"/>
          <a:ext cx="0" cy="0"/>
          <a:chOff x="0" y="0"/>
          <a:chExt cx="0" cy="0"/>
        </a:xfrm>
      </p:grpSpPr>
      <p:sp>
        <p:nvSpPr>
          <p:cNvPr id="255" name="Google Shape;255;p35"/>
          <p:cNvSpPr txBox="1">
            <a:spLocks noGrp="1"/>
          </p:cNvSpPr>
          <p:nvPr>
            <p:ph type="body" idx="1"/>
          </p:nvPr>
        </p:nvSpPr>
        <p:spPr>
          <a:xfrm>
            <a:off x="5832437" y="1304141"/>
            <a:ext cx="8313869" cy="6323479"/>
          </a:xfrm>
          <a:prstGeom prst="rect">
            <a:avLst/>
          </a:prstGeom>
          <a:noFill/>
          <a:ln>
            <a:noFill/>
          </a:ln>
        </p:spPr>
        <p:txBody>
          <a:bodyPr spcFirstLastPara="1" wrap="square" lIns="109725" tIns="54850" rIns="109725" bIns="54850" anchor="t" anchorCtr="0">
            <a:noAutofit/>
          </a:bodyPr>
          <a:lstStyle/>
          <a:p>
            <a:pPr marL="274320" lvl="0" indent="-274320" algn="just" rtl="0">
              <a:lnSpc>
                <a:spcPct val="150000"/>
              </a:lnSpc>
              <a:spcBef>
                <a:spcPts val="0"/>
              </a:spcBef>
              <a:spcAft>
                <a:spcPts val="0"/>
              </a:spcAft>
              <a:buClr>
                <a:schemeClr val="dk1"/>
              </a:buClr>
              <a:buSzPts val="3600"/>
              <a:buChar char="•"/>
            </a:pPr>
            <a:r>
              <a:rPr lang="en-IN" sz="3600">
                <a:latin typeface="Arial"/>
                <a:ea typeface="Arial"/>
                <a:cs typeface="Arial"/>
                <a:sym typeface="Arial"/>
              </a:rPr>
              <a:t>रोगी को कागज़ के थैले में साँस लेने के लिए कहकर एनजाईटी हाइपरवेंटिलेशन की प्रचलित पारंपरिक विधि पेपर बैग का उपयोग करने से बचें।</a:t>
            </a:r>
            <a:endParaRPr/>
          </a:p>
          <a:p>
            <a:pPr marL="274320" lvl="0" indent="-274320" algn="just" rtl="0">
              <a:lnSpc>
                <a:spcPct val="150000"/>
              </a:lnSpc>
              <a:spcBef>
                <a:spcPts val="1200"/>
              </a:spcBef>
              <a:spcAft>
                <a:spcPts val="0"/>
              </a:spcAft>
              <a:buClr>
                <a:schemeClr val="dk1"/>
              </a:buClr>
              <a:buSzPts val="3600"/>
              <a:buChar char="•"/>
            </a:pPr>
            <a:r>
              <a:rPr lang="en-IN" sz="3600">
                <a:latin typeface="Arial"/>
                <a:ea typeface="Arial"/>
                <a:cs typeface="Arial"/>
                <a:sym typeface="Arial"/>
              </a:rPr>
              <a:t>यदि आप इस विधि का इस्‍तेमाल करते है तो ध्‍यान रहे कि रोगी को पर्याप्‍त मात्रा में ऑक्सिजन मिलें ।</a:t>
            </a:r>
            <a:endParaRPr/>
          </a:p>
          <a:p>
            <a:pPr marL="274320" lvl="0" indent="-274320" algn="just" rtl="0">
              <a:lnSpc>
                <a:spcPct val="150000"/>
              </a:lnSpc>
              <a:spcBef>
                <a:spcPts val="1200"/>
              </a:spcBef>
              <a:spcAft>
                <a:spcPts val="0"/>
              </a:spcAft>
              <a:buClr>
                <a:schemeClr val="dk1"/>
              </a:buClr>
              <a:buSzPts val="3600"/>
              <a:buChar char="•"/>
            </a:pPr>
            <a:r>
              <a:rPr lang="en-IN" sz="3600">
                <a:latin typeface="Arial"/>
                <a:ea typeface="Arial"/>
                <a:cs typeface="Arial"/>
                <a:sym typeface="Arial"/>
              </a:rPr>
              <a:t>यदि सांस लेने में फिर भी सुधार न हो तो  समझ जाए कि समस्‍रया गम्‍भीर है।</a:t>
            </a:r>
            <a:endParaRPr sz="4400">
              <a:latin typeface="Times New Roman"/>
              <a:ea typeface="Times New Roman"/>
              <a:cs typeface="Times New Roman"/>
              <a:sym typeface="Times New Roman"/>
            </a:endParaRPr>
          </a:p>
          <a:p>
            <a:pPr marL="0" lvl="0" indent="0" algn="l" rtl="0">
              <a:lnSpc>
                <a:spcPct val="100000"/>
              </a:lnSpc>
              <a:spcBef>
                <a:spcPts val="1200"/>
              </a:spcBef>
              <a:spcAft>
                <a:spcPts val="0"/>
              </a:spcAft>
              <a:buClr>
                <a:schemeClr val="dk1"/>
              </a:buClr>
              <a:buSzPts val="4400"/>
              <a:buNone/>
            </a:pPr>
            <a:endParaRPr sz="4400"/>
          </a:p>
        </p:txBody>
      </p:sp>
      <p:sp>
        <p:nvSpPr>
          <p:cNvPr id="256" name="Google Shape;256;p35"/>
          <p:cNvSpPr txBox="1">
            <a:spLocks noGrp="1"/>
          </p:cNvSpPr>
          <p:nvPr>
            <p:ph type="title"/>
          </p:nvPr>
        </p:nvSpPr>
        <p:spPr>
          <a:xfrm>
            <a:off x="950635" y="2235398"/>
            <a:ext cx="3895686" cy="1651770"/>
          </a:xfrm>
          <a:prstGeom prst="rect">
            <a:avLst/>
          </a:prstGeom>
          <a:solidFill>
            <a:schemeClr val="lt1"/>
          </a:solidFill>
          <a:ln>
            <a:noFill/>
          </a:ln>
        </p:spPr>
        <p:txBody>
          <a:bodyPr spcFirstLastPara="1" wrap="square" lIns="109725" tIns="54850" rIns="109725" bIns="54850" anchor="ctr" anchorCtr="0">
            <a:normAutofit/>
          </a:bodyPr>
          <a:lstStyle/>
          <a:p>
            <a:pPr marL="0" lvl="0" indent="0" algn="ctr" rtl="0">
              <a:lnSpc>
                <a:spcPct val="90000"/>
              </a:lnSpc>
              <a:spcBef>
                <a:spcPts val="0"/>
              </a:spcBef>
              <a:spcAft>
                <a:spcPts val="0"/>
              </a:spcAft>
              <a:buClr>
                <a:srgbClr val="FF0000"/>
              </a:buClr>
              <a:buSzPts val="3600"/>
              <a:buFont typeface="Arial"/>
              <a:buNone/>
            </a:pPr>
            <a:r>
              <a:rPr lang="en-IN" sz="3600" b="1">
                <a:solidFill>
                  <a:srgbClr val="FF0000"/>
                </a:solidFill>
                <a:latin typeface="Arial"/>
                <a:ea typeface="Arial"/>
                <a:cs typeface="Arial"/>
                <a:sym typeface="Arial"/>
              </a:rPr>
              <a:t>हाइपरवेंटिलेशन</a:t>
            </a:r>
            <a:endParaRPr sz="5400" b="1">
              <a:solidFill>
                <a:srgbClr val="FF0000"/>
              </a:solidFill>
              <a:latin typeface="Arial"/>
              <a:ea typeface="Arial"/>
              <a:cs typeface="Arial"/>
              <a:sym typeface="Arial"/>
            </a:endParaRPr>
          </a:p>
        </p:txBody>
      </p:sp>
      <p:pic>
        <p:nvPicPr>
          <p:cNvPr id="257" name="Google Shape;257;p35"/>
          <p:cNvPicPr preferRelativeResize="0"/>
          <p:nvPr/>
        </p:nvPicPr>
        <p:blipFill rotWithShape="1">
          <a:blip r:embed="rId3">
            <a:alphaModFix/>
          </a:blip>
          <a:srcRect/>
          <a:stretch/>
        </p:blipFill>
        <p:spPr>
          <a:xfrm>
            <a:off x="0" y="98426"/>
            <a:ext cx="1589851" cy="1205715"/>
          </a:xfrm>
          <a:prstGeom prst="rect">
            <a:avLst/>
          </a:prstGeom>
          <a:noFill/>
          <a:ln>
            <a:noFill/>
          </a:ln>
        </p:spPr>
      </p:pic>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Shape 261"/>
        <p:cNvGrpSpPr/>
        <p:nvPr/>
      </p:nvGrpSpPr>
      <p:grpSpPr>
        <a:xfrm>
          <a:off x="0" y="0"/>
          <a:ext cx="0" cy="0"/>
          <a:chOff x="0" y="0"/>
          <a:chExt cx="0" cy="0"/>
        </a:xfrm>
      </p:grpSpPr>
      <p:sp>
        <p:nvSpPr>
          <p:cNvPr id="262" name="Google Shape;262;p36"/>
          <p:cNvSpPr txBox="1">
            <a:spLocks noGrp="1"/>
          </p:cNvSpPr>
          <p:nvPr>
            <p:ph type="title"/>
          </p:nvPr>
        </p:nvSpPr>
        <p:spPr>
          <a:xfrm>
            <a:off x="0" y="2350902"/>
            <a:ext cx="5529431" cy="1680952"/>
          </a:xfrm>
          <a:prstGeom prst="rect">
            <a:avLst/>
          </a:prstGeom>
          <a:solidFill>
            <a:schemeClr val="lt1"/>
          </a:solidFill>
          <a:ln>
            <a:noFill/>
          </a:ln>
        </p:spPr>
        <p:txBody>
          <a:bodyPr spcFirstLastPara="1" wrap="square" lIns="109725" tIns="54850" rIns="109725" bIns="54850" anchor="ctr" anchorCtr="0">
            <a:normAutofit/>
          </a:bodyPr>
          <a:lstStyle/>
          <a:p>
            <a:pPr marL="0" lvl="0" indent="0" algn="ctr" rtl="0">
              <a:lnSpc>
                <a:spcPct val="90000"/>
              </a:lnSpc>
              <a:spcBef>
                <a:spcPts val="0"/>
              </a:spcBef>
              <a:spcAft>
                <a:spcPts val="0"/>
              </a:spcAft>
              <a:buClr>
                <a:srgbClr val="FF0000"/>
              </a:buClr>
              <a:buSzPts val="3600"/>
              <a:buFont typeface="Times New Roman"/>
              <a:buNone/>
            </a:pPr>
            <a:r>
              <a:rPr lang="en-IN" sz="3600" b="1">
                <a:solidFill>
                  <a:srgbClr val="FF0000"/>
                </a:solidFill>
                <a:latin typeface="Times New Roman"/>
                <a:ea typeface="Times New Roman"/>
                <a:cs typeface="Times New Roman"/>
                <a:sym typeface="Times New Roman"/>
              </a:rPr>
              <a:t>प्री-हॉस्पिटल उपचार</a:t>
            </a:r>
            <a:br>
              <a:rPr lang="en-IN" sz="4000" b="1">
                <a:solidFill>
                  <a:srgbClr val="FF0000"/>
                </a:solidFill>
                <a:latin typeface="Times New Roman"/>
                <a:ea typeface="Times New Roman"/>
                <a:cs typeface="Times New Roman"/>
                <a:sym typeface="Times New Roman"/>
              </a:rPr>
            </a:br>
            <a:r>
              <a:rPr lang="en-IN" sz="2800" b="1">
                <a:solidFill>
                  <a:srgbClr val="FF0000"/>
                </a:solidFill>
                <a:latin typeface="Times New Roman"/>
                <a:ea typeface="Times New Roman"/>
                <a:cs typeface="Times New Roman"/>
                <a:sym typeface="Times New Roman"/>
              </a:rPr>
              <a:t>(PRE-HOSPITAL TREATMENT)</a:t>
            </a:r>
            <a:endParaRPr sz="4000" b="1">
              <a:solidFill>
                <a:srgbClr val="FF0000"/>
              </a:solidFill>
              <a:latin typeface="Times New Roman"/>
              <a:ea typeface="Times New Roman"/>
              <a:cs typeface="Times New Roman"/>
              <a:sym typeface="Times New Roman"/>
            </a:endParaRPr>
          </a:p>
        </p:txBody>
      </p:sp>
      <p:sp>
        <p:nvSpPr>
          <p:cNvPr id="263" name="Google Shape;263;p36"/>
          <p:cNvSpPr txBox="1">
            <a:spLocks noGrp="1"/>
          </p:cNvSpPr>
          <p:nvPr>
            <p:ph type="body" idx="1"/>
          </p:nvPr>
        </p:nvSpPr>
        <p:spPr>
          <a:xfrm>
            <a:off x="6117772" y="1442455"/>
            <a:ext cx="8146870" cy="6185166"/>
          </a:xfrm>
          <a:prstGeom prst="rect">
            <a:avLst/>
          </a:prstGeom>
          <a:noFill/>
          <a:ln>
            <a:noFill/>
          </a:ln>
        </p:spPr>
        <p:txBody>
          <a:bodyPr spcFirstLastPara="1" wrap="square" lIns="109725" tIns="54850" rIns="109725" bIns="54850" anchor="t" anchorCtr="0">
            <a:normAutofit/>
          </a:bodyPr>
          <a:lstStyle/>
          <a:p>
            <a:pPr marL="0" lvl="0" indent="0" algn="ctr" rtl="0">
              <a:lnSpc>
                <a:spcPct val="100000"/>
              </a:lnSpc>
              <a:spcBef>
                <a:spcPts val="0"/>
              </a:spcBef>
              <a:spcAft>
                <a:spcPts val="0"/>
              </a:spcAft>
              <a:buClr>
                <a:schemeClr val="dk1"/>
              </a:buClr>
              <a:buSzPts val="2800"/>
              <a:buNone/>
            </a:pPr>
            <a:r>
              <a:rPr lang="en-IN" sz="2800" b="1">
                <a:latin typeface="Arial"/>
                <a:ea typeface="Arial"/>
                <a:cs typeface="Arial"/>
                <a:sym typeface="Arial"/>
              </a:rPr>
              <a:t>हाइपरवेंटिलेशन</a:t>
            </a:r>
            <a:endParaRPr/>
          </a:p>
          <a:p>
            <a:pPr marL="0" lvl="0" indent="0" algn="ctr" rtl="0">
              <a:lnSpc>
                <a:spcPct val="100000"/>
              </a:lnSpc>
              <a:spcBef>
                <a:spcPts val="1200"/>
              </a:spcBef>
              <a:spcAft>
                <a:spcPts val="0"/>
              </a:spcAft>
              <a:buClr>
                <a:schemeClr val="dk1"/>
              </a:buClr>
              <a:buSzPts val="2400"/>
              <a:buNone/>
            </a:pPr>
            <a:endParaRPr sz="2400">
              <a:latin typeface="Arial"/>
              <a:ea typeface="Arial"/>
              <a:cs typeface="Arial"/>
              <a:sym typeface="Arial"/>
            </a:endParaRPr>
          </a:p>
          <a:p>
            <a:pPr marL="274320" lvl="0" indent="-274320" algn="l" rtl="0">
              <a:lnSpc>
                <a:spcPct val="100000"/>
              </a:lnSpc>
              <a:spcBef>
                <a:spcPts val="1200"/>
              </a:spcBef>
              <a:spcAft>
                <a:spcPts val="0"/>
              </a:spcAft>
              <a:buClr>
                <a:schemeClr val="dk1"/>
              </a:buClr>
              <a:buSzPts val="4000"/>
              <a:buChar char="•"/>
            </a:pPr>
            <a:r>
              <a:rPr lang="en-IN" sz="4000">
                <a:latin typeface="Arial"/>
                <a:ea typeface="Arial"/>
                <a:cs typeface="Arial"/>
                <a:sym typeface="Arial"/>
              </a:rPr>
              <a:t>रोगी को शांत एवं आश्वस्त करें।</a:t>
            </a:r>
            <a:endParaRPr/>
          </a:p>
          <a:p>
            <a:pPr marL="274320" lvl="0" indent="-20320" algn="l" rtl="0">
              <a:lnSpc>
                <a:spcPct val="100000"/>
              </a:lnSpc>
              <a:spcBef>
                <a:spcPts val="1200"/>
              </a:spcBef>
              <a:spcAft>
                <a:spcPts val="0"/>
              </a:spcAft>
              <a:buClr>
                <a:schemeClr val="dk1"/>
              </a:buClr>
              <a:buSzPts val="4000"/>
              <a:buNone/>
            </a:pPr>
            <a:endParaRPr sz="4000">
              <a:latin typeface="Arial"/>
              <a:ea typeface="Arial"/>
              <a:cs typeface="Arial"/>
              <a:sym typeface="Arial"/>
            </a:endParaRPr>
          </a:p>
          <a:p>
            <a:pPr marL="274320" lvl="0" indent="-274320" algn="l" rtl="0">
              <a:lnSpc>
                <a:spcPct val="100000"/>
              </a:lnSpc>
              <a:spcBef>
                <a:spcPts val="1200"/>
              </a:spcBef>
              <a:spcAft>
                <a:spcPts val="0"/>
              </a:spcAft>
              <a:buClr>
                <a:schemeClr val="dk1"/>
              </a:buClr>
              <a:buSzPts val="4000"/>
              <a:buChar char="•"/>
            </a:pPr>
            <a:r>
              <a:rPr lang="en-IN" sz="4000">
                <a:latin typeface="Arial"/>
                <a:ea typeface="Arial"/>
                <a:cs typeface="Arial"/>
                <a:sym typeface="Arial"/>
              </a:rPr>
              <a:t>लोकल प्रोटोकॉल के अनुसार ऑक्सीजन का प्रदान करें।</a:t>
            </a:r>
            <a:endParaRPr/>
          </a:p>
          <a:p>
            <a:pPr marL="274320" lvl="0" indent="-20320" algn="l" rtl="0">
              <a:lnSpc>
                <a:spcPct val="100000"/>
              </a:lnSpc>
              <a:spcBef>
                <a:spcPts val="1200"/>
              </a:spcBef>
              <a:spcAft>
                <a:spcPts val="0"/>
              </a:spcAft>
              <a:buClr>
                <a:schemeClr val="dk1"/>
              </a:buClr>
              <a:buSzPts val="4000"/>
              <a:buNone/>
            </a:pPr>
            <a:endParaRPr sz="4000">
              <a:latin typeface="Arial"/>
              <a:ea typeface="Arial"/>
              <a:cs typeface="Arial"/>
              <a:sym typeface="Arial"/>
            </a:endParaRPr>
          </a:p>
          <a:p>
            <a:pPr marL="274320" lvl="0" indent="-274320" algn="l" rtl="0">
              <a:lnSpc>
                <a:spcPct val="100000"/>
              </a:lnSpc>
              <a:spcBef>
                <a:spcPts val="1200"/>
              </a:spcBef>
              <a:spcAft>
                <a:spcPts val="0"/>
              </a:spcAft>
              <a:buClr>
                <a:schemeClr val="dk1"/>
              </a:buClr>
              <a:buSzPts val="4000"/>
              <a:buChar char="•"/>
            </a:pPr>
            <a:r>
              <a:rPr lang="en-IN" sz="4000">
                <a:latin typeface="Arial"/>
                <a:ea typeface="Arial"/>
                <a:cs typeface="Arial"/>
                <a:sym typeface="Arial"/>
              </a:rPr>
              <a:t>यदि आप पेपर बैग विधि का उपयोग कर रहे हैं तो सावधानी बरतें।</a:t>
            </a:r>
            <a:endParaRPr sz="4000">
              <a:latin typeface="Arial"/>
              <a:ea typeface="Arial"/>
              <a:cs typeface="Arial"/>
              <a:sym typeface="Arial"/>
            </a:endParaRPr>
          </a:p>
          <a:p>
            <a:pPr marL="0" lvl="0" indent="0" algn="l" rtl="0">
              <a:lnSpc>
                <a:spcPct val="90000"/>
              </a:lnSpc>
              <a:spcBef>
                <a:spcPts val="1200"/>
              </a:spcBef>
              <a:spcAft>
                <a:spcPts val="0"/>
              </a:spcAft>
              <a:buClr>
                <a:schemeClr val="dk1"/>
              </a:buClr>
              <a:buSzPts val="4800"/>
              <a:buNone/>
            </a:pPr>
            <a:endParaRPr sz="4800"/>
          </a:p>
        </p:txBody>
      </p:sp>
      <p:pic>
        <p:nvPicPr>
          <p:cNvPr id="264" name="Google Shape;264;p36"/>
          <p:cNvPicPr preferRelativeResize="0"/>
          <p:nvPr/>
        </p:nvPicPr>
        <p:blipFill rotWithShape="1">
          <a:blip r:embed="rId3">
            <a:alphaModFix/>
          </a:blip>
          <a:srcRect/>
          <a:stretch/>
        </p:blipFill>
        <p:spPr>
          <a:xfrm>
            <a:off x="103939" y="92427"/>
            <a:ext cx="1589851" cy="1205715"/>
          </a:xfrm>
          <a:prstGeom prst="rect">
            <a:avLst/>
          </a:prstGeom>
          <a:noFill/>
          <a:ln>
            <a:noFill/>
          </a:ln>
        </p:spPr>
      </p:pic>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Shape 268"/>
        <p:cNvGrpSpPr/>
        <p:nvPr/>
      </p:nvGrpSpPr>
      <p:grpSpPr>
        <a:xfrm>
          <a:off x="0" y="0"/>
          <a:ext cx="0" cy="0"/>
          <a:chOff x="0" y="0"/>
          <a:chExt cx="0" cy="0"/>
        </a:xfrm>
      </p:grpSpPr>
      <p:sp>
        <p:nvSpPr>
          <p:cNvPr id="269" name="Google Shape;269;p37"/>
          <p:cNvSpPr txBox="1">
            <a:spLocks noGrp="1"/>
          </p:cNvSpPr>
          <p:nvPr>
            <p:ph type="title"/>
          </p:nvPr>
        </p:nvSpPr>
        <p:spPr>
          <a:xfrm>
            <a:off x="376518" y="2112272"/>
            <a:ext cx="6024282" cy="1651770"/>
          </a:xfrm>
          <a:prstGeom prst="rect">
            <a:avLst/>
          </a:prstGeom>
          <a:solidFill>
            <a:schemeClr val="lt1"/>
          </a:solidFill>
          <a:ln>
            <a:noFill/>
          </a:ln>
        </p:spPr>
        <p:txBody>
          <a:bodyPr spcFirstLastPara="1" wrap="square" lIns="109725" tIns="54850" rIns="109725" bIns="54850" anchor="ctr" anchorCtr="0">
            <a:normAutofit/>
          </a:bodyPr>
          <a:lstStyle/>
          <a:p>
            <a:pPr marL="0" lvl="0" indent="0" algn="ctr" rtl="0">
              <a:lnSpc>
                <a:spcPct val="90000"/>
              </a:lnSpc>
              <a:spcBef>
                <a:spcPts val="0"/>
              </a:spcBef>
              <a:spcAft>
                <a:spcPts val="0"/>
              </a:spcAft>
              <a:buClr>
                <a:srgbClr val="FF0000"/>
              </a:buClr>
              <a:buSzPts val="3600"/>
              <a:buFont typeface="Arial"/>
              <a:buNone/>
            </a:pPr>
            <a:r>
              <a:rPr lang="en-IN" sz="3600" b="1">
                <a:solidFill>
                  <a:srgbClr val="FF0000"/>
                </a:solidFill>
                <a:latin typeface="Arial"/>
                <a:ea typeface="Arial"/>
                <a:cs typeface="Arial"/>
                <a:sym typeface="Arial"/>
              </a:rPr>
              <a:t>साँस में विषाक्‍त/जहरीले पदार्थ चले जाना </a:t>
            </a:r>
            <a:br>
              <a:rPr lang="en-IN" sz="4000" b="1">
                <a:solidFill>
                  <a:srgbClr val="FF0000"/>
                </a:solidFill>
                <a:latin typeface="Arial"/>
                <a:ea typeface="Arial"/>
                <a:cs typeface="Arial"/>
                <a:sym typeface="Arial"/>
              </a:rPr>
            </a:br>
            <a:r>
              <a:rPr lang="en-IN" sz="2700" b="1">
                <a:solidFill>
                  <a:srgbClr val="FF0000"/>
                </a:solidFill>
                <a:latin typeface="Arial"/>
                <a:ea typeface="Arial"/>
                <a:cs typeface="Arial"/>
                <a:sym typeface="Arial"/>
              </a:rPr>
              <a:t>(TOXIC PRODUCT INHALATION)</a:t>
            </a:r>
            <a:endParaRPr/>
          </a:p>
        </p:txBody>
      </p:sp>
      <p:sp>
        <p:nvSpPr>
          <p:cNvPr id="270" name="Google Shape;270;p37"/>
          <p:cNvSpPr txBox="1">
            <a:spLocks noGrp="1"/>
          </p:cNvSpPr>
          <p:nvPr>
            <p:ph type="body" idx="1"/>
          </p:nvPr>
        </p:nvSpPr>
        <p:spPr>
          <a:xfrm>
            <a:off x="6858000" y="1245263"/>
            <a:ext cx="7281005" cy="6382357"/>
          </a:xfrm>
          <a:prstGeom prst="rect">
            <a:avLst/>
          </a:prstGeom>
          <a:noFill/>
          <a:ln>
            <a:noFill/>
          </a:ln>
        </p:spPr>
        <p:txBody>
          <a:bodyPr spcFirstLastPara="1" wrap="square" lIns="109725" tIns="54850" rIns="109725" bIns="54850" anchor="t" anchorCtr="0">
            <a:noAutofit/>
          </a:bodyPr>
          <a:lstStyle/>
          <a:p>
            <a:pPr marL="274320" lvl="0" indent="-274320" algn="just" rtl="0">
              <a:lnSpc>
                <a:spcPct val="150000"/>
              </a:lnSpc>
              <a:spcBef>
                <a:spcPts val="0"/>
              </a:spcBef>
              <a:spcAft>
                <a:spcPts val="0"/>
              </a:spcAft>
              <a:buClr>
                <a:schemeClr val="dk1"/>
              </a:buClr>
              <a:buSzPts val="4000"/>
              <a:buChar char="•"/>
            </a:pPr>
            <a:r>
              <a:rPr lang="en-IN" sz="4000">
                <a:latin typeface="Arial"/>
                <a:ea typeface="Arial"/>
                <a:cs typeface="Arial"/>
                <a:sym typeface="Arial"/>
              </a:rPr>
              <a:t>आग से संबंधित कई मौतें जलने के कारण नहीं बल्कि दहन के दौरान निकलने वाले जहरीले धुए के श्‍वसन से अधिक हुई है ।</a:t>
            </a:r>
            <a:endParaRPr sz="4000">
              <a:latin typeface="Arial"/>
              <a:ea typeface="Arial"/>
              <a:cs typeface="Arial"/>
              <a:sym typeface="Arial"/>
            </a:endParaRPr>
          </a:p>
          <a:p>
            <a:pPr marL="274320" lvl="0" indent="-274320" algn="just" rtl="0">
              <a:lnSpc>
                <a:spcPct val="150000"/>
              </a:lnSpc>
              <a:spcBef>
                <a:spcPts val="1200"/>
              </a:spcBef>
              <a:spcAft>
                <a:spcPts val="0"/>
              </a:spcAft>
              <a:buClr>
                <a:schemeClr val="dk1"/>
              </a:buClr>
              <a:buSzPts val="4000"/>
              <a:buChar char="•"/>
            </a:pPr>
            <a:r>
              <a:rPr lang="en-IN" sz="4000">
                <a:latin typeface="Arial"/>
                <a:ea typeface="Arial"/>
                <a:cs typeface="Arial"/>
                <a:sym typeface="Arial"/>
              </a:rPr>
              <a:t>दहन से मरीज दो तरीकों से प्रभावित हो सकते हैं: पलमनरी थर्मल इंजरी (वायुमार्गों का जलना) और विषाक्त उत्पाद का सांस  द्वारा अंतर्ग्रहण ।</a:t>
            </a:r>
            <a:endParaRPr sz="4000">
              <a:latin typeface="Arial"/>
              <a:ea typeface="Arial"/>
              <a:cs typeface="Arial"/>
              <a:sym typeface="Arial"/>
            </a:endParaRPr>
          </a:p>
          <a:p>
            <a:pPr marL="2194560" lvl="4" indent="0" algn="l" rtl="0">
              <a:lnSpc>
                <a:spcPct val="150000"/>
              </a:lnSpc>
              <a:spcBef>
                <a:spcPts val="600"/>
              </a:spcBef>
              <a:spcAft>
                <a:spcPts val="0"/>
              </a:spcAft>
              <a:buClr>
                <a:schemeClr val="dk1"/>
              </a:buClr>
              <a:buSzPts val="4000"/>
              <a:buNone/>
            </a:pPr>
            <a:r>
              <a:rPr lang="en-IN" sz="4000">
                <a:latin typeface="Arial"/>
                <a:ea typeface="Arial"/>
                <a:cs typeface="Arial"/>
                <a:sym typeface="Arial"/>
              </a:rPr>
              <a:t>				</a:t>
            </a:r>
            <a:r>
              <a:rPr lang="en-IN" sz="4400">
                <a:latin typeface="Arial"/>
                <a:ea typeface="Arial"/>
                <a:cs typeface="Arial"/>
                <a:sym typeface="Arial"/>
              </a:rPr>
              <a:t>			</a:t>
            </a:r>
            <a:endParaRPr sz="4400">
              <a:latin typeface="Arial"/>
              <a:ea typeface="Arial"/>
              <a:cs typeface="Arial"/>
              <a:sym typeface="Arial"/>
            </a:endParaRPr>
          </a:p>
        </p:txBody>
      </p:sp>
      <p:pic>
        <p:nvPicPr>
          <p:cNvPr id="271" name="Google Shape;271;p37"/>
          <p:cNvPicPr preferRelativeResize="0"/>
          <p:nvPr/>
        </p:nvPicPr>
        <p:blipFill rotWithShape="1">
          <a:blip r:embed="rId3">
            <a:alphaModFix/>
          </a:blip>
          <a:srcRect/>
          <a:stretch/>
        </p:blipFill>
        <p:spPr>
          <a:xfrm>
            <a:off x="93054" y="0"/>
            <a:ext cx="1589851" cy="1205715"/>
          </a:xfrm>
          <a:prstGeom prst="rect">
            <a:avLst/>
          </a:prstGeom>
          <a:noFill/>
          <a:ln>
            <a:noFill/>
          </a:ln>
        </p:spPr>
      </p:pic>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Shape 275"/>
        <p:cNvGrpSpPr/>
        <p:nvPr/>
      </p:nvGrpSpPr>
      <p:grpSpPr>
        <a:xfrm>
          <a:off x="0" y="0"/>
          <a:ext cx="0" cy="0"/>
          <a:chOff x="0" y="0"/>
          <a:chExt cx="0" cy="0"/>
        </a:xfrm>
      </p:grpSpPr>
      <p:sp>
        <p:nvSpPr>
          <p:cNvPr id="276" name="Google Shape;276;p38"/>
          <p:cNvSpPr txBox="1">
            <a:spLocks noGrp="1"/>
          </p:cNvSpPr>
          <p:nvPr>
            <p:ph type="title"/>
          </p:nvPr>
        </p:nvSpPr>
        <p:spPr>
          <a:xfrm>
            <a:off x="476250" y="1895139"/>
            <a:ext cx="5464886" cy="1888242"/>
          </a:xfrm>
          <a:prstGeom prst="rect">
            <a:avLst/>
          </a:prstGeom>
          <a:solidFill>
            <a:schemeClr val="lt1"/>
          </a:solidFill>
          <a:ln>
            <a:noFill/>
          </a:ln>
        </p:spPr>
        <p:txBody>
          <a:bodyPr spcFirstLastPara="1" wrap="square" lIns="109725" tIns="54850" rIns="109725" bIns="54850" anchor="ctr" anchorCtr="0">
            <a:normAutofit fontScale="90000"/>
          </a:bodyPr>
          <a:lstStyle/>
          <a:p>
            <a:pPr marL="0" lvl="0" indent="0" algn="ctr" rtl="0">
              <a:lnSpc>
                <a:spcPct val="90000"/>
              </a:lnSpc>
              <a:spcBef>
                <a:spcPts val="0"/>
              </a:spcBef>
              <a:spcAft>
                <a:spcPts val="0"/>
              </a:spcAft>
              <a:buClr>
                <a:srgbClr val="FF0000"/>
              </a:buClr>
              <a:buSzPct val="111111"/>
              <a:buFont typeface="Arial"/>
              <a:buNone/>
            </a:pPr>
            <a:r>
              <a:rPr lang="en-IN" sz="4000" b="1">
                <a:solidFill>
                  <a:srgbClr val="FF0000"/>
                </a:solidFill>
                <a:latin typeface="Arial"/>
                <a:ea typeface="Arial"/>
                <a:cs typeface="Arial"/>
                <a:sym typeface="Arial"/>
              </a:rPr>
              <a:t>साँस में विषाक्‍त/जहरीले पदार्थ चले जाना</a:t>
            </a:r>
            <a:br>
              <a:rPr lang="en-IN" sz="4000" b="1">
                <a:solidFill>
                  <a:srgbClr val="FF0000"/>
                </a:solidFill>
                <a:latin typeface="Arial"/>
                <a:ea typeface="Arial"/>
                <a:cs typeface="Arial"/>
                <a:sym typeface="Arial"/>
              </a:rPr>
            </a:br>
            <a:r>
              <a:rPr lang="en-IN" sz="3100" b="1">
                <a:solidFill>
                  <a:srgbClr val="FF0000"/>
                </a:solidFill>
                <a:latin typeface="Arial"/>
                <a:ea typeface="Arial"/>
                <a:cs typeface="Arial"/>
                <a:sym typeface="Arial"/>
              </a:rPr>
              <a:t>(TOXIC PRODUCT INHALATION) </a:t>
            </a:r>
            <a:endParaRPr sz="3100" b="1">
              <a:solidFill>
                <a:srgbClr val="FF0000"/>
              </a:solidFill>
              <a:latin typeface="Arial"/>
              <a:ea typeface="Arial"/>
              <a:cs typeface="Arial"/>
              <a:sym typeface="Arial"/>
            </a:endParaRPr>
          </a:p>
        </p:txBody>
      </p:sp>
      <p:sp>
        <p:nvSpPr>
          <p:cNvPr id="277" name="Google Shape;277;p38"/>
          <p:cNvSpPr txBox="1">
            <a:spLocks noGrp="1"/>
          </p:cNvSpPr>
          <p:nvPr>
            <p:ph type="body" idx="1"/>
          </p:nvPr>
        </p:nvSpPr>
        <p:spPr>
          <a:xfrm>
            <a:off x="6469128" y="1183341"/>
            <a:ext cx="7932672" cy="6444280"/>
          </a:xfrm>
          <a:prstGeom prst="rect">
            <a:avLst/>
          </a:prstGeom>
          <a:noFill/>
          <a:ln>
            <a:noFill/>
          </a:ln>
        </p:spPr>
        <p:txBody>
          <a:bodyPr spcFirstLastPara="1" wrap="square" lIns="109725" tIns="54850" rIns="109725" bIns="54850" anchor="t" anchorCtr="0">
            <a:noAutofit/>
          </a:bodyPr>
          <a:lstStyle/>
          <a:p>
            <a:pPr marL="274320" lvl="0" indent="-274320" algn="just" rtl="0">
              <a:lnSpc>
                <a:spcPct val="100000"/>
              </a:lnSpc>
              <a:spcBef>
                <a:spcPts val="0"/>
              </a:spcBef>
              <a:spcAft>
                <a:spcPts val="0"/>
              </a:spcAft>
              <a:buClr>
                <a:schemeClr val="dk1"/>
              </a:buClr>
              <a:buSzPts val="3600"/>
              <a:buChar char="•"/>
            </a:pPr>
            <a:r>
              <a:rPr lang="en-IN" sz="3600">
                <a:latin typeface="Arial"/>
                <a:ea typeface="Arial"/>
                <a:cs typeface="Arial"/>
                <a:sym typeface="Arial"/>
              </a:rPr>
              <a:t>जब आसपास का तापमान 50 डिग्री सेल्सियस (120 डिग्री फारेनहाइट) से अधिक हो जाता है तो फेफड़ों में तरल पदार्थ (एडिमा) पेलमनरी थर्मल इंजरी से ग्रसित हो सकता है।</a:t>
            </a:r>
            <a:endParaRPr sz="3600">
              <a:latin typeface="Arial"/>
              <a:ea typeface="Arial"/>
              <a:cs typeface="Arial"/>
              <a:sym typeface="Arial"/>
            </a:endParaRPr>
          </a:p>
          <a:p>
            <a:pPr marL="274320" lvl="0" indent="-274320" algn="just" rtl="0">
              <a:lnSpc>
                <a:spcPct val="100000"/>
              </a:lnSpc>
              <a:spcBef>
                <a:spcPts val="1200"/>
              </a:spcBef>
              <a:spcAft>
                <a:spcPts val="0"/>
              </a:spcAft>
              <a:buClr>
                <a:schemeClr val="dk1"/>
              </a:buClr>
              <a:buSzPts val="3600"/>
              <a:buChar char="•"/>
            </a:pPr>
            <a:r>
              <a:rPr lang="en-IN" sz="3600">
                <a:latin typeface="Arial"/>
                <a:ea typeface="Arial"/>
                <a:cs typeface="Arial"/>
                <a:sym typeface="Arial"/>
              </a:rPr>
              <a:t>कार्बन मोनोऑक्साइड और अमोनिया साँस के माध्यम से शरीर में प्रवेश करने वाले विषाक्त उत्पादों के सामान्य उदाहरण है</a:t>
            </a:r>
            <a:endParaRPr sz="3600">
              <a:latin typeface="Arial"/>
              <a:ea typeface="Arial"/>
              <a:cs typeface="Arial"/>
              <a:sym typeface="Arial"/>
            </a:endParaRPr>
          </a:p>
          <a:p>
            <a:pPr marL="274320" lvl="0" indent="-274320" algn="just" rtl="0">
              <a:lnSpc>
                <a:spcPct val="100000"/>
              </a:lnSpc>
              <a:spcBef>
                <a:spcPts val="1200"/>
              </a:spcBef>
              <a:spcAft>
                <a:spcPts val="0"/>
              </a:spcAft>
              <a:buClr>
                <a:schemeClr val="dk1"/>
              </a:buClr>
              <a:buSzPts val="3600"/>
              <a:buChar char="•"/>
            </a:pPr>
            <a:r>
              <a:rPr lang="en-IN" sz="3600">
                <a:latin typeface="Arial"/>
                <a:ea typeface="Arial"/>
                <a:cs typeface="Arial"/>
                <a:sym typeface="Arial"/>
              </a:rPr>
              <a:t>धुएँ में साँस लेने वाले मरीज़ के लिए प्रारंभिक मूल्यांकन और संपर्क का इतिहास महत्वपूर्ण निष्कर्ष हैं।</a:t>
            </a:r>
            <a:endParaRPr/>
          </a:p>
          <a:p>
            <a:pPr marL="274320" lvl="0" indent="-274320" algn="just" rtl="0">
              <a:lnSpc>
                <a:spcPct val="100000"/>
              </a:lnSpc>
              <a:spcBef>
                <a:spcPts val="1200"/>
              </a:spcBef>
              <a:spcAft>
                <a:spcPts val="0"/>
              </a:spcAft>
              <a:buClr>
                <a:schemeClr val="dk1"/>
              </a:buClr>
              <a:buSzPts val="3600"/>
              <a:buChar char="•"/>
            </a:pPr>
            <a:r>
              <a:rPr lang="en-IN" sz="3600">
                <a:latin typeface="Arial"/>
                <a:ea typeface="Arial"/>
                <a:cs typeface="Arial"/>
                <a:sym typeface="Arial"/>
              </a:rPr>
              <a:t>ज़हरीली गैसों की प्रतिक्रिया साँस लेने के तुरंत या कुछ घंटों बाद दिखाई दे सकती है।</a:t>
            </a:r>
            <a:endParaRPr sz="3600">
              <a:latin typeface="Arial"/>
              <a:ea typeface="Arial"/>
              <a:cs typeface="Arial"/>
              <a:sym typeface="Arial"/>
            </a:endParaRPr>
          </a:p>
          <a:p>
            <a:pPr marL="0" lvl="0" indent="0" algn="l" rtl="0">
              <a:lnSpc>
                <a:spcPct val="90000"/>
              </a:lnSpc>
              <a:spcBef>
                <a:spcPts val="1200"/>
              </a:spcBef>
              <a:spcAft>
                <a:spcPts val="0"/>
              </a:spcAft>
              <a:buClr>
                <a:schemeClr val="dk1"/>
              </a:buClr>
              <a:buSzPts val="4000"/>
              <a:buNone/>
            </a:pPr>
            <a:endParaRPr sz="4000"/>
          </a:p>
        </p:txBody>
      </p:sp>
      <p:pic>
        <p:nvPicPr>
          <p:cNvPr id="278" name="Google Shape;278;p38"/>
          <p:cNvPicPr preferRelativeResize="0"/>
          <p:nvPr/>
        </p:nvPicPr>
        <p:blipFill rotWithShape="1">
          <a:blip r:embed="rId3">
            <a:alphaModFix/>
          </a:blip>
          <a:srcRect/>
          <a:stretch/>
        </p:blipFill>
        <p:spPr>
          <a:xfrm>
            <a:off x="82168" y="0"/>
            <a:ext cx="1589851" cy="1205715"/>
          </a:xfrm>
          <a:prstGeom prst="rect">
            <a:avLst/>
          </a:prstGeom>
          <a:noFill/>
          <a:ln>
            <a:noFill/>
          </a:ln>
        </p:spPr>
      </p:pic>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Shape 282"/>
        <p:cNvGrpSpPr/>
        <p:nvPr/>
      </p:nvGrpSpPr>
      <p:grpSpPr>
        <a:xfrm>
          <a:off x="0" y="0"/>
          <a:ext cx="0" cy="0"/>
          <a:chOff x="0" y="0"/>
          <a:chExt cx="0" cy="0"/>
        </a:xfrm>
      </p:grpSpPr>
      <p:sp>
        <p:nvSpPr>
          <p:cNvPr id="283" name="Google Shape;283;p39"/>
          <p:cNvSpPr txBox="1">
            <a:spLocks noGrp="1"/>
          </p:cNvSpPr>
          <p:nvPr>
            <p:ph type="title"/>
          </p:nvPr>
        </p:nvSpPr>
        <p:spPr>
          <a:xfrm>
            <a:off x="359890" y="2144418"/>
            <a:ext cx="6400801" cy="1699260"/>
          </a:xfrm>
          <a:prstGeom prst="rect">
            <a:avLst/>
          </a:prstGeom>
          <a:solidFill>
            <a:schemeClr val="lt1"/>
          </a:solidFill>
          <a:ln>
            <a:noFill/>
          </a:ln>
        </p:spPr>
        <p:txBody>
          <a:bodyPr spcFirstLastPara="1" wrap="square" lIns="109725" tIns="54850" rIns="109725" bIns="54850" anchor="ctr" anchorCtr="0">
            <a:noAutofit/>
          </a:bodyPr>
          <a:lstStyle/>
          <a:p>
            <a:pPr marL="0" lvl="0" indent="0" algn="ctr" rtl="0">
              <a:lnSpc>
                <a:spcPct val="90000"/>
              </a:lnSpc>
              <a:spcBef>
                <a:spcPts val="0"/>
              </a:spcBef>
              <a:spcAft>
                <a:spcPts val="0"/>
              </a:spcAft>
              <a:buClr>
                <a:srgbClr val="FF0000"/>
              </a:buClr>
              <a:buSzPts val="3600"/>
              <a:buFont typeface="Arial"/>
              <a:buNone/>
            </a:pPr>
            <a:r>
              <a:rPr lang="en-IN" sz="3600" b="1">
                <a:solidFill>
                  <a:srgbClr val="FF0000"/>
                </a:solidFill>
                <a:latin typeface="Arial"/>
                <a:ea typeface="Arial"/>
                <a:cs typeface="Arial"/>
                <a:sym typeface="Arial"/>
              </a:rPr>
              <a:t>साँस में विषाक्‍त/जहरीले पदार्थ चले जाना</a:t>
            </a:r>
            <a:br>
              <a:rPr lang="en-IN" sz="4000" b="1">
                <a:solidFill>
                  <a:srgbClr val="FF0000"/>
                </a:solidFill>
                <a:latin typeface="Arial"/>
                <a:ea typeface="Arial"/>
                <a:cs typeface="Arial"/>
                <a:sym typeface="Arial"/>
              </a:rPr>
            </a:br>
            <a:r>
              <a:rPr lang="en-IN" sz="2800" b="1">
                <a:solidFill>
                  <a:srgbClr val="FF0000"/>
                </a:solidFill>
                <a:latin typeface="Arial"/>
                <a:ea typeface="Arial"/>
                <a:cs typeface="Arial"/>
                <a:sym typeface="Arial"/>
              </a:rPr>
              <a:t>(TOXIC PRODUCT INHALATION) </a:t>
            </a:r>
            <a:endParaRPr sz="2400" i="1">
              <a:solidFill>
                <a:srgbClr val="FF0000"/>
              </a:solidFill>
              <a:latin typeface="Arial"/>
              <a:ea typeface="Arial"/>
              <a:cs typeface="Arial"/>
              <a:sym typeface="Arial"/>
            </a:endParaRPr>
          </a:p>
        </p:txBody>
      </p:sp>
      <p:sp>
        <p:nvSpPr>
          <p:cNvPr id="284" name="Google Shape;284;p39"/>
          <p:cNvSpPr txBox="1">
            <a:spLocks noGrp="1"/>
          </p:cNvSpPr>
          <p:nvPr>
            <p:ph type="body" idx="1"/>
          </p:nvPr>
        </p:nvSpPr>
        <p:spPr>
          <a:xfrm>
            <a:off x="7432430" y="1861183"/>
            <a:ext cx="5582529" cy="4659360"/>
          </a:xfrm>
          <a:prstGeom prst="rect">
            <a:avLst/>
          </a:prstGeom>
          <a:noFill/>
          <a:ln>
            <a:noFill/>
          </a:ln>
        </p:spPr>
        <p:txBody>
          <a:bodyPr spcFirstLastPara="1" wrap="square" lIns="109725" tIns="54850" rIns="109725" bIns="54850" anchor="t" anchorCtr="0">
            <a:noAutofit/>
          </a:bodyPr>
          <a:lstStyle/>
          <a:p>
            <a:pPr marL="0" lvl="0" indent="0" algn="l" rtl="0">
              <a:lnSpc>
                <a:spcPct val="110000"/>
              </a:lnSpc>
              <a:spcBef>
                <a:spcPts val="0"/>
              </a:spcBef>
              <a:spcAft>
                <a:spcPts val="0"/>
              </a:spcAft>
              <a:buClr>
                <a:schemeClr val="dk1"/>
              </a:buClr>
              <a:buSzPts val="2800"/>
              <a:buNone/>
            </a:pPr>
            <a:r>
              <a:rPr lang="en-IN" sz="2800">
                <a:latin typeface="Times New Roman"/>
                <a:ea typeface="Times New Roman"/>
                <a:cs typeface="Times New Roman"/>
                <a:sym typeface="Times New Roman"/>
              </a:rPr>
              <a:t>     </a:t>
            </a:r>
            <a:r>
              <a:rPr lang="en-IN" sz="4000" b="1">
                <a:latin typeface="Times New Roman"/>
                <a:ea typeface="Times New Roman"/>
                <a:cs typeface="Times New Roman"/>
                <a:sym typeface="Times New Roman"/>
              </a:rPr>
              <a:t>संकेत और लक्षण</a:t>
            </a:r>
            <a:endParaRPr sz="4000" b="1">
              <a:latin typeface="Times New Roman"/>
              <a:ea typeface="Times New Roman"/>
              <a:cs typeface="Times New Roman"/>
              <a:sym typeface="Times New Roman"/>
            </a:endParaRPr>
          </a:p>
          <a:p>
            <a:pPr marL="0" lvl="0" indent="0" algn="l" rtl="0">
              <a:lnSpc>
                <a:spcPct val="110000"/>
              </a:lnSpc>
              <a:spcBef>
                <a:spcPts val="1200"/>
              </a:spcBef>
              <a:spcAft>
                <a:spcPts val="0"/>
              </a:spcAft>
              <a:buClr>
                <a:schemeClr val="dk1"/>
              </a:buClr>
              <a:buSzPts val="4000"/>
              <a:buNone/>
            </a:pPr>
            <a:endParaRPr sz="4000" b="1"/>
          </a:p>
          <a:p>
            <a:pPr marL="274320" lvl="0" indent="-274320" algn="l" rtl="0">
              <a:lnSpc>
                <a:spcPct val="110000"/>
              </a:lnSpc>
              <a:spcBef>
                <a:spcPts val="1200"/>
              </a:spcBef>
              <a:spcAft>
                <a:spcPts val="0"/>
              </a:spcAft>
              <a:buClr>
                <a:schemeClr val="dk1"/>
              </a:buClr>
              <a:buSzPts val="3600"/>
              <a:buChar char="•"/>
            </a:pPr>
            <a:r>
              <a:rPr lang="en-IN" sz="3600"/>
              <a:t> </a:t>
            </a:r>
            <a:r>
              <a:rPr lang="en-IN" sz="3600">
                <a:latin typeface="Times New Roman"/>
                <a:ea typeface="Times New Roman"/>
                <a:cs typeface="Times New Roman"/>
                <a:sym typeface="Times New Roman"/>
              </a:rPr>
              <a:t>वायुमार्गों, आँख और नाक में जलन होना।</a:t>
            </a:r>
            <a:endParaRPr sz="3600">
              <a:latin typeface="Times New Roman"/>
              <a:ea typeface="Times New Roman"/>
              <a:cs typeface="Times New Roman"/>
              <a:sym typeface="Times New Roman"/>
            </a:endParaRPr>
          </a:p>
          <a:p>
            <a:pPr marL="0" lvl="0" indent="0" algn="l" rtl="0">
              <a:lnSpc>
                <a:spcPct val="110000"/>
              </a:lnSpc>
              <a:spcBef>
                <a:spcPts val="1200"/>
              </a:spcBef>
              <a:spcAft>
                <a:spcPts val="0"/>
              </a:spcAft>
              <a:buClr>
                <a:schemeClr val="dk1"/>
              </a:buClr>
              <a:buSzPts val="3600"/>
              <a:buNone/>
            </a:pPr>
            <a:r>
              <a:rPr lang="en-IN" sz="3600">
                <a:latin typeface="Times New Roman"/>
                <a:ea typeface="Times New Roman"/>
                <a:cs typeface="Times New Roman"/>
                <a:sym typeface="Times New Roman"/>
              </a:rPr>
              <a:t> </a:t>
            </a:r>
            <a:endParaRPr sz="3600">
              <a:latin typeface="Times New Roman"/>
              <a:ea typeface="Times New Roman"/>
              <a:cs typeface="Times New Roman"/>
              <a:sym typeface="Times New Roman"/>
            </a:endParaRPr>
          </a:p>
          <a:p>
            <a:pPr marL="274320" lvl="0" indent="-274320" algn="l" rtl="0">
              <a:lnSpc>
                <a:spcPct val="110000"/>
              </a:lnSpc>
              <a:spcBef>
                <a:spcPts val="1200"/>
              </a:spcBef>
              <a:spcAft>
                <a:spcPts val="0"/>
              </a:spcAft>
              <a:buClr>
                <a:schemeClr val="dk1"/>
              </a:buClr>
              <a:buSzPts val="3600"/>
              <a:buChar char="•"/>
            </a:pPr>
            <a:r>
              <a:rPr lang="en-IN" sz="3600">
                <a:latin typeface="Times New Roman"/>
                <a:ea typeface="Times New Roman"/>
                <a:cs typeface="Times New Roman"/>
                <a:sym typeface="Times New Roman"/>
              </a:rPr>
              <a:t>श्वास लेने की आवृत्ति और गहराई में परिवर्तन।</a:t>
            </a:r>
            <a:endParaRPr/>
          </a:p>
          <a:p>
            <a:pPr marL="274320" lvl="0" indent="-45720" algn="l" rtl="0">
              <a:lnSpc>
                <a:spcPct val="110000"/>
              </a:lnSpc>
              <a:spcBef>
                <a:spcPts val="1200"/>
              </a:spcBef>
              <a:spcAft>
                <a:spcPts val="0"/>
              </a:spcAft>
              <a:buClr>
                <a:schemeClr val="dk1"/>
              </a:buClr>
              <a:buSzPts val="3600"/>
              <a:buNone/>
            </a:pPr>
            <a:endParaRPr sz="3600">
              <a:latin typeface="Times New Roman"/>
              <a:ea typeface="Times New Roman"/>
              <a:cs typeface="Times New Roman"/>
              <a:sym typeface="Times New Roman"/>
            </a:endParaRPr>
          </a:p>
          <a:p>
            <a:pPr marL="274320" lvl="0" indent="-274320" algn="l" rtl="0">
              <a:lnSpc>
                <a:spcPct val="110000"/>
              </a:lnSpc>
              <a:spcBef>
                <a:spcPts val="1200"/>
              </a:spcBef>
              <a:spcAft>
                <a:spcPts val="0"/>
              </a:spcAft>
              <a:buClr>
                <a:schemeClr val="dk1"/>
              </a:buClr>
              <a:buSzPts val="3600"/>
              <a:buChar char="•"/>
            </a:pPr>
            <a:r>
              <a:rPr lang="en-IN" sz="3600">
                <a:latin typeface="Times New Roman"/>
                <a:ea typeface="Times New Roman"/>
                <a:cs typeface="Times New Roman"/>
                <a:sym typeface="Times New Roman"/>
              </a:rPr>
              <a:t>सभांवित कार्डियो-रेसपिरेटरी अरेस्‍ट ।</a:t>
            </a:r>
            <a:endParaRPr/>
          </a:p>
          <a:p>
            <a:pPr marL="0" lvl="0" indent="0" algn="l" rtl="0">
              <a:lnSpc>
                <a:spcPct val="110000"/>
              </a:lnSpc>
              <a:spcBef>
                <a:spcPts val="1200"/>
              </a:spcBef>
              <a:spcAft>
                <a:spcPts val="0"/>
              </a:spcAft>
              <a:buClr>
                <a:schemeClr val="dk1"/>
              </a:buClr>
              <a:buSzPts val="2400"/>
              <a:buNone/>
            </a:pPr>
            <a:endParaRPr sz="2400">
              <a:latin typeface="Times New Roman"/>
              <a:ea typeface="Times New Roman"/>
              <a:cs typeface="Times New Roman"/>
              <a:sym typeface="Times New Roman"/>
            </a:endParaRPr>
          </a:p>
          <a:p>
            <a:pPr marL="0" lvl="0" indent="0" algn="l" rtl="0">
              <a:lnSpc>
                <a:spcPct val="90000"/>
              </a:lnSpc>
              <a:spcBef>
                <a:spcPts val="1200"/>
              </a:spcBef>
              <a:spcAft>
                <a:spcPts val="0"/>
              </a:spcAft>
              <a:buClr>
                <a:schemeClr val="dk1"/>
              </a:buClr>
              <a:buSzPts val="2400"/>
              <a:buNone/>
            </a:pPr>
            <a:r>
              <a:rPr lang="en-IN" sz="2400">
                <a:latin typeface="Times New Roman"/>
                <a:ea typeface="Times New Roman"/>
                <a:cs typeface="Times New Roman"/>
                <a:sym typeface="Times New Roman"/>
              </a:rPr>
              <a:t>								</a:t>
            </a:r>
            <a:r>
              <a:rPr lang="en-IN" sz="2800">
                <a:latin typeface="Times New Roman"/>
                <a:ea typeface="Times New Roman"/>
                <a:cs typeface="Times New Roman"/>
                <a:sym typeface="Times New Roman"/>
              </a:rPr>
              <a:t>	</a:t>
            </a:r>
            <a:endParaRPr/>
          </a:p>
        </p:txBody>
      </p:sp>
      <p:pic>
        <p:nvPicPr>
          <p:cNvPr id="285" name="Google Shape;285;p39"/>
          <p:cNvPicPr preferRelativeResize="0"/>
          <p:nvPr/>
        </p:nvPicPr>
        <p:blipFill rotWithShape="1">
          <a:blip r:embed="rId3">
            <a:alphaModFix/>
          </a:blip>
          <a:srcRect/>
          <a:stretch/>
        </p:blipFill>
        <p:spPr>
          <a:xfrm>
            <a:off x="0" y="146855"/>
            <a:ext cx="1589851" cy="1205715"/>
          </a:xfrm>
          <a:prstGeom prst="rect">
            <a:avLst/>
          </a:prstGeom>
          <a:noFill/>
          <a:ln>
            <a:noFill/>
          </a:ln>
        </p:spPr>
      </p:pic>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Shape 289"/>
        <p:cNvGrpSpPr/>
        <p:nvPr/>
      </p:nvGrpSpPr>
      <p:grpSpPr>
        <a:xfrm>
          <a:off x="0" y="0"/>
          <a:ext cx="0" cy="0"/>
          <a:chOff x="0" y="0"/>
          <a:chExt cx="0" cy="0"/>
        </a:xfrm>
      </p:grpSpPr>
      <p:sp>
        <p:nvSpPr>
          <p:cNvPr id="290" name="Google Shape;290;p40"/>
          <p:cNvSpPr txBox="1">
            <a:spLocks noGrp="1"/>
          </p:cNvSpPr>
          <p:nvPr>
            <p:ph type="title"/>
          </p:nvPr>
        </p:nvSpPr>
        <p:spPr>
          <a:xfrm>
            <a:off x="228600" y="2024790"/>
            <a:ext cx="7317545" cy="1699260"/>
          </a:xfrm>
          <a:prstGeom prst="rect">
            <a:avLst/>
          </a:prstGeom>
          <a:solidFill>
            <a:schemeClr val="lt1"/>
          </a:solidFill>
          <a:ln>
            <a:noFill/>
          </a:ln>
        </p:spPr>
        <p:txBody>
          <a:bodyPr spcFirstLastPara="1" wrap="square" lIns="109725" tIns="54850" rIns="109725" bIns="54850" anchor="ctr" anchorCtr="0">
            <a:normAutofit/>
          </a:bodyPr>
          <a:lstStyle/>
          <a:p>
            <a:pPr marL="0" lvl="0" indent="0" algn="ctr" rtl="0">
              <a:lnSpc>
                <a:spcPct val="90000"/>
              </a:lnSpc>
              <a:spcBef>
                <a:spcPts val="0"/>
              </a:spcBef>
              <a:spcAft>
                <a:spcPts val="0"/>
              </a:spcAft>
              <a:buClr>
                <a:srgbClr val="FF0000"/>
              </a:buClr>
              <a:buSzPts val="3600"/>
              <a:buFont typeface="Arial"/>
              <a:buNone/>
            </a:pPr>
            <a:r>
              <a:rPr lang="en-IN" sz="3600" b="1">
                <a:solidFill>
                  <a:srgbClr val="FF0000"/>
                </a:solidFill>
                <a:latin typeface="Arial"/>
                <a:ea typeface="Arial"/>
                <a:cs typeface="Arial"/>
                <a:sym typeface="Arial"/>
              </a:rPr>
              <a:t>साँस में विषाक्‍त/जहरीले पदार्थ चले जाना</a:t>
            </a:r>
            <a:br>
              <a:rPr lang="en-IN" sz="3600" b="1">
                <a:solidFill>
                  <a:srgbClr val="FF0000"/>
                </a:solidFill>
                <a:latin typeface="Arial"/>
                <a:ea typeface="Arial"/>
                <a:cs typeface="Arial"/>
                <a:sym typeface="Arial"/>
              </a:rPr>
            </a:br>
            <a:r>
              <a:rPr lang="en-IN" sz="2700" b="1">
                <a:solidFill>
                  <a:srgbClr val="FF0000"/>
                </a:solidFill>
                <a:latin typeface="Arial"/>
                <a:ea typeface="Arial"/>
                <a:cs typeface="Arial"/>
                <a:sym typeface="Arial"/>
              </a:rPr>
              <a:t>(TOXIC PRODUCT INHALATION)</a:t>
            </a:r>
            <a:endParaRPr sz="2700" i="1">
              <a:solidFill>
                <a:srgbClr val="FF0000"/>
              </a:solidFill>
              <a:latin typeface="Arial"/>
              <a:ea typeface="Arial"/>
              <a:cs typeface="Arial"/>
              <a:sym typeface="Arial"/>
            </a:endParaRPr>
          </a:p>
        </p:txBody>
      </p:sp>
      <p:sp>
        <p:nvSpPr>
          <p:cNvPr id="291" name="Google Shape;291;p40"/>
          <p:cNvSpPr txBox="1">
            <a:spLocks noGrp="1"/>
          </p:cNvSpPr>
          <p:nvPr>
            <p:ph type="body" idx="1"/>
          </p:nvPr>
        </p:nvSpPr>
        <p:spPr>
          <a:xfrm>
            <a:off x="7546145" y="1742739"/>
            <a:ext cx="6180406" cy="5462997"/>
          </a:xfrm>
          <a:prstGeom prst="rect">
            <a:avLst/>
          </a:prstGeom>
          <a:noFill/>
          <a:ln>
            <a:noFill/>
          </a:ln>
        </p:spPr>
        <p:txBody>
          <a:bodyPr spcFirstLastPara="1" wrap="square" lIns="109725" tIns="54850" rIns="109725" bIns="54850" anchor="t" anchorCtr="0">
            <a:noAutofit/>
          </a:bodyPr>
          <a:lstStyle/>
          <a:p>
            <a:pPr marL="0" lvl="0" indent="0" algn="l" rtl="0">
              <a:lnSpc>
                <a:spcPct val="150000"/>
              </a:lnSpc>
              <a:spcBef>
                <a:spcPts val="0"/>
              </a:spcBef>
              <a:spcAft>
                <a:spcPts val="0"/>
              </a:spcAft>
              <a:buClr>
                <a:schemeClr val="dk1"/>
              </a:buClr>
              <a:buSzPts val="3200"/>
              <a:buNone/>
            </a:pPr>
            <a:r>
              <a:rPr lang="en-IN" sz="3200" b="1">
                <a:latin typeface="Arial"/>
                <a:ea typeface="Arial"/>
                <a:cs typeface="Arial"/>
                <a:sym typeface="Arial"/>
              </a:rPr>
              <a:t>    संकेत और लक्षण</a:t>
            </a:r>
            <a:endParaRPr sz="3200" b="1">
              <a:latin typeface="Arial"/>
              <a:ea typeface="Arial"/>
              <a:cs typeface="Arial"/>
              <a:sym typeface="Arial"/>
            </a:endParaRPr>
          </a:p>
          <a:p>
            <a:pPr marL="274320" lvl="0" indent="-274320" algn="l" rtl="0">
              <a:lnSpc>
                <a:spcPct val="150000"/>
              </a:lnSpc>
              <a:spcBef>
                <a:spcPts val="1200"/>
              </a:spcBef>
              <a:spcAft>
                <a:spcPts val="0"/>
              </a:spcAft>
              <a:buClr>
                <a:schemeClr val="dk1"/>
              </a:buClr>
              <a:buSzPts val="3200"/>
              <a:buChar char="•"/>
            </a:pPr>
            <a:r>
              <a:rPr lang="en-IN" sz="3200">
                <a:latin typeface="Arial"/>
                <a:ea typeface="Arial"/>
                <a:cs typeface="Arial"/>
                <a:sym typeface="Arial"/>
              </a:rPr>
              <a:t> झुलसे हुए नाक के बाल</a:t>
            </a:r>
            <a:endParaRPr sz="3200">
              <a:latin typeface="Arial"/>
              <a:ea typeface="Arial"/>
              <a:cs typeface="Arial"/>
              <a:sym typeface="Arial"/>
            </a:endParaRPr>
          </a:p>
          <a:p>
            <a:pPr marL="274320" lvl="0" indent="-274320" algn="l" rtl="0">
              <a:lnSpc>
                <a:spcPct val="150000"/>
              </a:lnSpc>
              <a:spcBef>
                <a:spcPts val="1200"/>
              </a:spcBef>
              <a:spcAft>
                <a:spcPts val="0"/>
              </a:spcAft>
              <a:buClr>
                <a:schemeClr val="dk1"/>
              </a:buClr>
              <a:buSzPts val="3200"/>
              <a:buChar char="•"/>
            </a:pPr>
            <a:r>
              <a:rPr lang="en-IN" sz="3200">
                <a:latin typeface="Arial"/>
                <a:ea typeface="Arial"/>
                <a:cs typeface="Arial"/>
                <a:sym typeface="Arial"/>
              </a:rPr>
              <a:t>धूल से भरा थूक</a:t>
            </a:r>
            <a:endParaRPr sz="3200">
              <a:latin typeface="Arial"/>
              <a:ea typeface="Arial"/>
              <a:cs typeface="Arial"/>
              <a:sym typeface="Arial"/>
            </a:endParaRPr>
          </a:p>
          <a:p>
            <a:pPr marL="274320" lvl="0" indent="-274320" algn="l" rtl="0">
              <a:lnSpc>
                <a:spcPct val="150000"/>
              </a:lnSpc>
              <a:spcBef>
                <a:spcPts val="1200"/>
              </a:spcBef>
              <a:spcAft>
                <a:spcPts val="0"/>
              </a:spcAft>
              <a:buClr>
                <a:schemeClr val="dk1"/>
              </a:buClr>
              <a:buSzPts val="3200"/>
              <a:buChar char="•"/>
            </a:pPr>
            <a:r>
              <a:rPr lang="en-IN" sz="3200">
                <a:latin typeface="Arial"/>
                <a:ea typeface="Arial"/>
                <a:cs typeface="Arial"/>
                <a:sym typeface="Arial"/>
              </a:rPr>
              <a:t>घबराहट </a:t>
            </a:r>
            <a:endParaRPr/>
          </a:p>
          <a:p>
            <a:pPr marL="274320" lvl="0" indent="-274320" algn="l" rtl="0">
              <a:lnSpc>
                <a:spcPct val="150000"/>
              </a:lnSpc>
              <a:spcBef>
                <a:spcPts val="1200"/>
              </a:spcBef>
              <a:spcAft>
                <a:spcPts val="0"/>
              </a:spcAft>
              <a:buClr>
                <a:schemeClr val="dk1"/>
              </a:buClr>
              <a:buSzPts val="3200"/>
              <a:buChar char="•"/>
            </a:pPr>
            <a:r>
              <a:rPr lang="en-IN" sz="3200">
                <a:latin typeface="Arial"/>
                <a:ea typeface="Arial"/>
                <a:cs typeface="Arial"/>
                <a:sym typeface="Arial"/>
              </a:rPr>
              <a:t> साँस के साथ आवाज आना </a:t>
            </a:r>
            <a:endParaRPr sz="3200">
              <a:latin typeface="Arial"/>
              <a:ea typeface="Arial"/>
              <a:cs typeface="Arial"/>
              <a:sym typeface="Arial"/>
            </a:endParaRPr>
          </a:p>
          <a:p>
            <a:pPr marL="274320" lvl="0" indent="-274320" algn="l" rtl="0">
              <a:lnSpc>
                <a:spcPct val="150000"/>
              </a:lnSpc>
              <a:spcBef>
                <a:spcPts val="1200"/>
              </a:spcBef>
              <a:spcAft>
                <a:spcPts val="0"/>
              </a:spcAft>
              <a:buClr>
                <a:schemeClr val="dk1"/>
              </a:buClr>
              <a:buSzPts val="3200"/>
              <a:buChar char="•"/>
            </a:pPr>
            <a:r>
              <a:rPr lang="en-IN" sz="3200">
                <a:latin typeface="Arial"/>
                <a:ea typeface="Arial"/>
                <a:cs typeface="Arial"/>
                <a:sym typeface="Arial"/>
              </a:rPr>
              <a:t>खाँसी</a:t>
            </a:r>
            <a:endParaRPr sz="3200">
              <a:latin typeface="Arial"/>
              <a:ea typeface="Arial"/>
              <a:cs typeface="Arial"/>
              <a:sym typeface="Arial"/>
            </a:endParaRPr>
          </a:p>
          <a:p>
            <a:pPr marL="274320" lvl="0" indent="-274320" algn="l" rtl="0">
              <a:lnSpc>
                <a:spcPct val="150000"/>
              </a:lnSpc>
              <a:spcBef>
                <a:spcPts val="1200"/>
              </a:spcBef>
              <a:spcAft>
                <a:spcPts val="0"/>
              </a:spcAft>
              <a:buClr>
                <a:schemeClr val="dk1"/>
              </a:buClr>
              <a:buSzPts val="3200"/>
              <a:buChar char="•"/>
            </a:pPr>
            <a:r>
              <a:rPr lang="en-IN" sz="3200">
                <a:latin typeface="Arial"/>
                <a:ea typeface="Arial"/>
                <a:cs typeface="Arial"/>
                <a:sym typeface="Arial"/>
              </a:rPr>
              <a:t>स्वर बैठना</a:t>
            </a:r>
            <a:endParaRPr/>
          </a:p>
          <a:p>
            <a:pPr marL="274320" lvl="0" indent="-45720" algn="l" rtl="0">
              <a:lnSpc>
                <a:spcPct val="90000"/>
              </a:lnSpc>
              <a:spcBef>
                <a:spcPts val="1200"/>
              </a:spcBef>
              <a:spcAft>
                <a:spcPts val="0"/>
              </a:spcAft>
              <a:buClr>
                <a:schemeClr val="dk1"/>
              </a:buClr>
              <a:buSzPts val="3600"/>
              <a:buNone/>
            </a:pPr>
            <a:endParaRPr sz="3600">
              <a:latin typeface="Arial"/>
              <a:ea typeface="Arial"/>
              <a:cs typeface="Arial"/>
              <a:sym typeface="Arial"/>
            </a:endParaRPr>
          </a:p>
          <a:p>
            <a:pPr marL="0" lvl="0" indent="0" algn="l" rtl="0">
              <a:lnSpc>
                <a:spcPct val="90000"/>
              </a:lnSpc>
              <a:spcBef>
                <a:spcPts val="1200"/>
              </a:spcBef>
              <a:spcAft>
                <a:spcPts val="0"/>
              </a:spcAft>
              <a:buClr>
                <a:schemeClr val="dk1"/>
              </a:buClr>
              <a:buSzPts val="3600"/>
              <a:buNone/>
            </a:pPr>
            <a:r>
              <a:rPr lang="en-IN" sz="3600">
                <a:latin typeface="Arial"/>
                <a:ea typeface="Arial"/>
                <a:cs typeface="Arial"/>
                <a:sym typeface="Arial"/>
              </a:rPr>
              <a:t>				</a:t>
            </a:r>
            <a:r>
              <a:rPr lang="en-IN" sz="4000">
                <a:latin typeface="Times New Roman"/>
                <a:ea typeface="Times New Roman"/>
                <a:cs typeface="Times New Roman"/>
                <a:sym typeface="Times New Roman"/>
              </a:rPr>
              <a:t>					</a:t>
            </a:r>
            <a:endParaRPr/>
          </a:p>
        </p:txBody>
      </p:sp>
      <p:pic>
        <p:nvPicPr>
          <p:cNvPr id="292" name="Google Shape;292;p40"/>
          <p:cNvPicPr preferRelativeResize="0"/>
          <p:nvPr/>
        </p:nvPicPr>
        <p:blipFill rotWithShape="1">
          <a:blip r:embed="rId3">
            <a:alphaModFix/>
          </a:blip>
          <a:srcRect/>
          <a:stretch/>
        </p:blipFill>
        <p:spPr>
          <a:xfrm>
            <a:off x="82168" y="0"/>
            <a:ext cx="1589851" cy="1205715"/>
          </a:xfrm>
          <a:prstGeom prst="rect">
            <a:avLst/>
          </a:prstGeom>
          <a:noFill/>
          <a:ln>
            <a:noFill/>
          </a:ln>
        </p:spPr>
      </p:pic>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Shape 296"/>
        <p:cNvGrpSpPr/>
        <p:nvPr/>
      </p:nvGrpSpPr>
      <p:grpSpPr>
        <a:xfrm>
          <a:off x="0" y="0"/>
          <a:ext cx="0" cy="0"/>
          <a:chOff x="0" y="0"/>
          <a:chExt cx="0" cy="0"/>
        </a:xfrm>
      </p:grpSpPr>
      <p:sp>
        <p:nvSpPr>
          <p:cNvPr id="297" name="Google Shape;297;p41"/>
          <p:cNvSpPr txBox="1">
            <a:spLocks noGrp="1"/>
          </p:cNvSpPr>
          <p:nvPr>
            <p:ph type="title"/>
          </p:nvPr>
        </p:nvSpPr>
        <p:spPr>
          <a:xfrm>
            <a:off x="228600" y="2231265"/>
            <a:ext cx="5593404" cy="1699260"/>
          </a:xfrm>
          <a:prstGeom prst="rect">
            <a:avLst/>
          </a:prstGeom>
          <a:solidFill>
            <a:schemeClr val="lt1"/>
          </a:solidFill>
          <a:ln>
            <a:noFill/>
          </a:ln>
        </p:spPr>
        <p:txBody>
          <a:bodyPr spcFirstLastPara="1" wrap="square" lIns="109725" tIns="54850" rIns="109725" bIns="54850" anchor="ctr" anchorCtr="0">
            <a:normAutofit fontScale="90000"/>
          </a:bodyPr>
          <a:lstStyle/>
          <a:p>
            <a:pPr marL="0" lvl="0" indent="0" algn="ctr" rtl="0">
              <a:lnSpc>
                <a:spcPct val="90000"/>
              </a:lnSpc>
              <a:spcBef>
                <a:spcPts val="0"/>
              </a:spcBef>
              <a:spcAft>
                <a:spcPts val="0"/>
              </a:spcAft>
              <a:buClr>
                <a:srgbClr val="FF0000"/>
              </a:buClr>
              <a:buSzPct val="111111"/>
              <a:buFont typeface="Arial"/>
              <a:buNone/>
            </a:pPr>
            <a:r>
              <a:rPr lang="en-IN" sz="3600" b="1">
                <a:solidFill>
                  <a:srgbClr val="FF0000"/>
                </a:solidFill>
                <a:latin typeface="Arial"/>
                <a:ea typeface="Arial"/>
                <a:cs typeface="Arial"/>
                <a:sym typeface="Arial"/>
              </a:rPr>
              <a:t>साँस में विषाक्‍त/जहरीले पदार्थ चले जाना</a:t>
            </a:r>
            <a:br>
              <a:rPr lang="en-IN" sz="3600" b="1">
                <a:solidFill>
                  <a:srgbClr val="FF0000"/>
                </a:solidFill>
                <a:latin typeface="Arial"/>
                <a:ea typeface="Arial"/>
                <a:cs typeface="Arial"/>
                <a:sym typeface="Arial"/>
              </a:rPr>
            </a:br>
            <a:r>
              <a:rPr lang="en-IN" sz="3200" b="1">
                <a:solidFill>
                  <a:srgbClr val="FF0000"/>
                </a:solidFill>
                <a:latin typeface="Arial"/>
                <a:ea typeface="Arial"/>
                <a:cs typeface="Arial"/>
                <a:sym typeface="Arial"/>
              </a:rPr>
              <a:t>(TOXIC</a:t>
            </a:r>
            <a:r>
              <a:rPr lang="en-IN" sz="2000" b="1">
                <a:solidFill>
                  <a:srgbClr val="FF0000"/>
                </a:solidFill>
                <a:latin typeface="Arial"/>
                <a:ea typeface="Arial"/>
                <a:cs typeface="Arial"/>
                <a:sym typeface="Arial"/>
              </a:rPr>
              <a:t> </a:t>
            </a:r>
            <a:r>
              <a:rPr lang="en-IN" sz="3200" b="1">
                <a:solidFill>
                  <a:srgbClr val="FF0000"/>
                </a:solidFill>
                <a:latin typeface="Arial"/>
                <a:ea typeface="Arial"/>
                <a:cs typeface="Arial"/>
                <a:sym typeface="Arial"/>
              </a:rPr>
              <a:t>PRODUCT</a:t>
            </a:r>
            <a:r>
              <a:rPr lang="en-IN" sz="2000" b="1">
                <a:solidFill>
                  <a:srgbClr val="FF0000"/>
                </a:solidFill>
                <a:latin typeface="Arial"/>
                <a:ea typeface="Arial"/>
                <a:cs typeface="Arial"/>
                <a:sym typeface="Arial"/>
              </a:rPr>
              <a:t> </a:t>
            </a:r>
            <a:r>
              <a:rPr lang="en-IN" sz="3200" b="1">
                <a:solidFill>
                  <a:srgbClr val="FF0000"/>
                </a:solidFill>
                <a:latin typeface="Arial"/>
                <a:ea typeface="Arial"/>
                <a:cs typeface="Arial"/>
                <a:sym typeface="Arial"/>
              </a:rPr>
              <a:t>INHALATION</a:t>
            </a:r>
            <a:endParaRPr sz="4400" b="1" i="1">
              <a:solidFill>
                <a:srgbClr val="FF0000"/>
              </a:solidFill>
              <a:latin typeface="Arial"/>
              <a:ea typeface="Arial"/>
              <a:cs typeface="Arial"/>
              <a:sym typeface="Arial"/>
            </a:endParaRPr>
          </a:p>
        </p:txBody>
      </p:sp>
      <p:sp>
        <p:nvSpPr>
          <p:cNvPr id="298" name="Google Shape;298;p41"/>
          <p:cNvSpPr txBox="1">
            <a:spLocks noGrp="1"/>
          </p:cNvSpPr>
          <p:nvPr>
            <p:ph type="body" idx="1"/>
          </p:nvPr>
        </p:nvSpPr>
        <p:spPr>
          <a:xfrm>
            <a:off x="6110344" y="2013583"/>
            <a:ext cx="8405170" cy="4912997"/>
          </a:xfrm>
          <a:prstGeom prst="rect">
            <a:avLst/>
          </a:prstGeom>
          <a:noFill/>
          <a:ln>
            <a:noFill/>
          </a:ln>
        </p:spPr>
        <p:txBody>
          <a:bodyPr spcFirstLastPara="1" wrap="square" lIns="109725" tIns="54850" rIns="109725" bIns="54850" anchor="t" anchorCtr="0">
            <a:normAutofit fontScale="92500" lnSpcReduction="20000"/>
          </a:bodyPr>
          <a:lstStyle/>
          <a:p>
            <a:pPr marL="0" lvl="0" indent="0" algn="l" rtl="0">
              <a:lnSpc>
                <a:spcPct val="150000"/>
              </a:lnSpc>
              <a:spcBef>
                <a:spcPts val="0"/>
              </a:spcBef>
              <a:spcAft>
                <a:spcPts val="0"/>
              </a:spcAft>
              <a:buClr>
                <a:schemeClr val="dk1"/>
              </a:buClr>
              <a:buSzPct val="100000"/>
              <a:buNone/>
            </a:pPr>
            <a:r>
              <a:rPr lang="en-IN" sz="3200">
                <a:latin typeface="Arial"/>
                <a:ea typeface="Arial"/>
                <a:cs typeface="Arial"/>
                <a:sym typeface="Arial"/>
              </a:rPr>
              <a:t>      </a:t>
            </a:r>
            <a:r>
              <a:rPr lang="en-IN" sz="3200" b="1">
                <a:latin typeface="Arial"/>
                <a:ea typeface="Arial"/>
                <a:cs typeface="Arial"/>
                <a:sym typeface="Arial"/>
              </a:rPr>
              <a:t>प्री-हॉस्पिटल उपचार</a:t>
            </a:r>
            <a:endParaRPr sz="3200" b="1">
              <a:latin typeface="Arial"/>
              <a:ea typeface="Arial"/>
              <a:cs typeface="Arial"/>
              <a:sym typeface="Arial"/>
            </a:endParaRPr>
          </a:p>
          <a:p>
            <a:pPr marL="742950" lvl="0" indent="-742950" algn="just" rtl="0">
              <a:lnSpc>
                <a:spcPct val="150000"/>
              </a:lnSpc>
              <a:spcBef>
                <a:spcPts val="1200"/>
              </a:spcBef>
              <a:spcAft>
                <a:spcPts val="0"/>
              </a:spcAft>
              <a:buClr>
                <a:schemeClr val="dk1"/>
              </a:buClr>
              <a:buSzPct val="100000"/>
              <a:buAutoNum type="arabicParenR"/>
            </a:pPr>
            <a:r>
              <a:rPr lang="en-IN" sz="3200">
                <a:latin typeface="Arial"/>
                <a:ea typeface="Arial"/>
                <a:cs typeface="Arial"/>
                <a:sym typeface="Arial"/>
              </a:rPr>
              <a:t>रोगी को दूषित क्षेत्र से दूर ले जाये।</a:t>
            </a:r>
            <a:endParaRPr/>
          </a:p>
          <a:p>
            <a:pPr marL="742950" lvl="0" indent="-554990" algn="just" rtl="0">
              <a:lnSpc>
                <a:spcPct val="150000"/>
              </a:lnSpc>
              <a:spcBef>
                <a:spcPts val="1200"/>
              </a:spcBef>
              <a:spcAft>
                <a:spcPts val="0"/>
              </a:spcAft>
              <a:buClr>
                <a:schemeClr val="dk1"/>
              </a:buClr>
              <a:buSzPct val="100000"/>
              <a:buNone/>
            </a:pPr>
            <a:endParaRPr sz="3200">
              <a:latin typeface="Arial"/>
              <a:ea typeface="Arial"/>
              <a:cs typeface="Arial"/>
              <a:sym typeface="Arial"/>
            </a:endParaRPr>
          </a:p>
          <a:p>
            <a:pPr marL="0" lvl="0" indent="0" algn="just" rtl="0">
              <a:lnSpc>
                <a:spcPct val="150000"/>
              </a:lnSpc>
              <a:spcBef>
                <a:spcPts val="1200"/>
              </a:spcBef>
              <a:spcAft>
                <a:spcPts val="0"/>
              </a:spcAft>
              <a:buClr>
                <a:schemeClr val="dk1"/>
              </a:buClr>
              <a:buSzPct val="100000"/>
              <a:buNone/>
            </a:pPr>
            <a:r>
              <a:rPr lang="en-IN" sz="3200">
                <a:latin typeface="Arial"/>
                <a:ea typeface="Arial"/>
                <a:cs typeface="Arial"/>
                <a:sym typeface="Arial"/>
              </a:rPr>
              <a:t>2)     प्रारंभिक मूल्यांकन करें और बुनियादी जीवन रक्षा प्रणाली  को उपयोग करें।</a:t>
            </a:r>
            <a:endParaRPr sz="3200">
              <a:latin typeface="Arial"/>
              <a:ea typeface="Arial"/>
              <a:cs typeface="Arial"/>
              <a:sym typeface="Arial"/>
            </a:endParaRPr>
          </a:p>
          <a:p>
            <a:pPr marL="0" lvl="0" indent="0" algn="just" rtl="0">
              <a:lnSpc>
                <a:spcPct val="90000"/>
              </a:lnSpc>
              <a:spcBef>
                <a:spcPts val="1200"/>
              </a:spcBef>
              <a:spcAft>
                <a:spcPts val="0"/>
              </a:spcAft>
              <a:buClr>
                <a:schemeClr val="dk1"/>
              </a:buClr>
              <a:buSzPct val="100000"/>
              <a:buNone/>
            </a:pPr>
            <a:endParaRPr sz="4000">
              <a:latin typeface="Times New Roman"/>
              <a:ea typeface="Times New Roman"/>
              <a:cs typeface="Times New Roman"/>
              <a:sym typeface="Times New Roman"/>
            </a:endParaRPr>
          </a:p>
          <a:p>
            <a:pPr marL="0" lvl="0" indent="0" algn="l" rtl="0">
              <a:lnSpc>
                <a:spcPct val="90000"/>
              </a:lnSpc>
              <a:spcBef>
                <a:spcPts val="1200"/>
              </a:spcBef>
              <a:spcAft>
                <a:spcPts val="0"/>
              </a:spcAft>
              <a:buClr>
                <a:schemeClr val="dk1"/>
              </a:buClr>
              <a:buSzPct val="100000"/>
              <a:buNone/>
            </a:pPr>
            <a:r>
              <a:rPr lang="en-IN" sz="4400">
                <a:latin typeface="Times New Roman"/>
                <a:ea typeface="Times New Roman"/>
                <a:cs typeface="Times New Roman"/>
                <a:sym typeface="Times New Roman"/>
              </a:rPr>
              <a:t>								</a:t>
            </a:r>
            <a:endParaRPr sz="3600">
              <a:latin typeface="Times New Roman"/>
              <a:ea typeface="Times New Roman"/>
              <a:cs typeface="Times New Roman"/>
              <a:sym typeface="Times New Roman"/>
            </a:endParaRPr>
          </a:p>
        </p:txBody>
      </p:sp>
      <p:pic>
        <p:nvPicPr>
          <p:cNvPr id="299" name="Google Shape;299;p41"/>
          <p:cNvPicPr preferRelativeResize="0"/>
          <p:nvPr/>
        </p:nvPicPr>
        <p:blipFill rotWithShape="1">
          <a:blip r:embed="rId3">
            <a:alphaModFix/>
          </a:blip>
          <a:srcRect/>
          <a:stretch/>
        </p:blipFill>
        <p:spPr>
          <a:xfrm>
            <a:off x="0" y="0"/>
            <a:ext cx="1589851" cy="1205715"/>
          </a:xfrm>
          <a:prstGeom prst="rect">
            <a:avLst/>
          </a:prstGeom>
          <a:noFill/>
          <a:ln>
            <a:noFill/>
          </a:ln>
        </p:spPr>
      </p:pic>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Shape 303"/>
        <p:cNvGrpSpPr/>
        <p:nvPr/>
      </p:nvGrpSpPr>
      <p:grpSpPr>
        <a:xfrm>
          <a:off x="0" y="0"/>
          <a:ext cx="0" cy="0"/>
          <a:chOff x="0" y="0"/>
          <a:chExt cx="0" cy="0"/>
        </a:xfrm>
      </p:grpSpPr>
      <p:sp>
        <p:nvSpPr>
          <p:cNvPr id="304" name="Google Shape;304;p42"/>
          <p:cNvSpPr txBox="1">
            <a:spLocks noGrp="1"/>
          </p:cNvSpPr>
          <p:nvPr>
            <p:ph type="title"/>
          </p:nvPr>
        </p:nvSpPr>
        <p:spPr>
          <a:xfrm>
            <a:off x="-1" y="2248915"/>
            <a:ext cx="5340485" cy="1699260"/>
          </a:xfrm>
          <a:prstGeom prst="rect">
            <a:avLst/>
          </a:prstGeom>
          <a:solidFill>
            <a:schemeClr val="lt1"/>
          </a:solidFill>
          <a:ln>
            <a:noFill/>
          </a:ln>
        </p:spPr>
        <p:txBody>
          <a:bodyPr spcFirstLastPara="1" wrap="square" lIns="109725" tIns="54850" rIns="109725" bIns="54850" anchor="ctr" anchorCtr="0">
            <a:noAutofit/>
          </a:bodyPr>
          <a:lstStyle/>
          <a:p>
            <a:pPr marL="0" lvl="0" indent="0" algn="ctr" rtl="0">
              <a:lnSpc>
                <a:spcPct val="90000"/>
              </a:lnSpc>
              <a:spcBef>
                <a:spcPts val="0"/>
              </a:spcBef>
              <a:spcAft>
                <a:spcPts val="0"/>
              </a:spcAft>
              <a:buClr>
                <a:srgbClr val="FF0000"/>
              </a:buClr>
              <a:buSzPts val="2800"/>
              <a:buFont typeface="Arial"/>
              <a:buNone/>
            </a:pPr>
            <a:r>
              <a:rPr lang="en-IN" sz="2800" b="1">
                <a:solidFill>
                  <a:srgbClr val="FF0000"/>
                </a:solidFill>
                <a:latin typeface="Arial"/>
                <a:ea typeface="Arial"/>
                <a:cs typeface="Arial"/>
                <a:sym typeface="Arial"/>
              </a:rPr>
              <a:t>साँस में विषाक्‍त/जहरीले पदार्थ चले जाना</a:t>
            </a:r>
            <a:br>
              <a:rPr lang="en-IN" sz="2800" b="1">
                <a:solidFill>
                  <a:srgbClr val="FF0000"/>
                </a:solidFill>
                <a:latin typeface="Arial"/>
                <a:ea typeface="Arial"/>
                <a:cs typeface="Arial"/>
                <a:sym typeface="Arial"/>
              </a:rPr>
            </a:br>
            <a:r>
              <a:rPr lang="en-IN" sz="2400" b="1">
                <a:solidFill>
                  <a:srgbClr val="FF0000"/>
                </a:solidFill>
                <a:latin typeface="Arial"/>
                <a:ea typeface="Arial"/>
                <a:cs typeface="Arial"/>
                <a:sym typeface="Arial"/>
              </a:rPr>
              <a:t>(TOXIC</a:t>
            </a:r>
            <a:r>
              <a:rPr lang="en-IN" sz="1600" b="1">
                <a:solidFill>
                  <a:srgbClr val="FF0000"/>
                </a:solidFill>
                <a:latin typeface="Arial"/>
                <a:ea typeface="Arial"/>
                <a:cs typeface="Arial"/>
                <a:sym typeface="Arial"/>
              </a:rPr>
              <a:t> </a:t>
            </a:r>
            <a:r>
              <a:rPr lang="en-IN" sz="2400" b="1">
                <a:solidFill>
                  <a:srgbClr val="FF0000"/>
                </a:solidFill>
                <a:latin typeface="Arial"/>
                <a:ea typeface="Arial"/>
                <a:cs typeface="Arial"/>
                <a:sym typeface="Arial"/>
              </a:rPr>
              <a:t>PRODUCT</a:t>
            </a:r>
            <a:r>
              <a:rPr lang="en-IN" sz="1600" b="1">
                <a:solidFill>
                  <a:srgbClr val="FF0000"/>
                </a:solidFill>
                <a:latin typeface="Arial"/>
                <a:ea typeface="Arial"/>
                <a:cs typeface="Arial"/>
                <a:sym typeface="Arial"/>
              </a:rPr>
              <a:t> </a:t>
            </a:r>
            <a:r>
              <a:rPr lang="en-IN" sz="2400" b="1">
                <a:solidFill>
                  <a:srgbClr val="FF0000"/>
                </a:solidFill>
                <a:latin typeface="Arial"/>
                <a:ea typeface="Arial"/>
                <a:cs typeface="Arial"/>
                <a:sym typeface="Arial"/>
              </a:rPr>
              <a:t>INHALATION</a:t>
            </a:r>
            <a:endParaRPr sz="4400" i="1">
              <a:latin typeface="Times New Roman"/>
              <a:ea typeface="Times New Roman"/>
              <a:cs typeface="Times New Roman"/>
              <a:sym typeface="Times New Roman"/>
            </a:endParaRPr>
          </a:p>
        </p:txBody>
      </p:sp>
      <p:sp>
        <p:nvSpPr>
          <p:cNvPr id="305" name="Google Shape;305;p42"/>
          <p:cNvSpPr txBox="1">
            <a:spLocks noGrp="1"/>
          </p:cNvSpPr>
          <p:nvPr>
            <p:ph type="body" idx="1"/>
          </p:nvPr>
        </p:nvSpPr>
        <p:spPr>
          <a:xfrm>
            <a:off x="6078072" y="2058131"/>
            <a:ext cx="7335474" cy="5569490"/>
          </a:xfrm>
          <a:prstGeom prst="rect">
            <a:avLst/>
          </a:prstGeom>
          <a:noFill/>
          <a:ln>
            <a:noFill/>
          </a:ln>
        </p:spPr>
        <p:txBody>
          <a:bodyPr spcFirstLastPara="1" wrap="square" lIns="109725" tIns="54850" rIns="109725" bIns="54850" anchor="t" anchorCtr="0">
            <a:normAutofit fontScale="85000" lnSpcReduction="20000"/>
          </a:bodyPr>
          <a:lstStyle/>
          <a:p>
            <a:pPr marL="0" lvl="0" indent="0" algn="l" rtl="0">
              <a:lnSpc>
                <a:spcPct val="150000"/>
              </a:lnSpc>
              <a:spcBef>
                <a:spcPts val="0"/>
              </a:spcBef>
              <a:spcAft>
                <a:spcPts val="0"/>
              </a:spcAft>
              <a:buClr>
                <a:schemeClr val="dk1"/>
              </a:buClr>
              <a:buSzPct val="100000"/>
              <a:buNone/>
            </a:pPr>
            <a:r>
              <a:rPr lang="en-IN" sz="3200" b="1">
                <a:latin typeface="Arial"/>
                <a:ea typeface="Arial"/>
                <a:cs typeface="Arial"/>
                <a:sym typeface="Arial"/>
              </a:rPr>
              <a:t>    प्री- हॉस्पिटल उपचार</a:t>
            </a:r>
            <a:endParaRPr sz="3200" b="1">
              <a:latin typeface="Arial"/>
              <a:ea typeface="Arial"/>
              <a:cs typeface="Arial"/>
              <a:sym typeface="Arial"/>
            </a:endParaRPr>
          </a:p>
          <a:p>
            <a:pPr marL="0" lvl="0" indent="0" algn="just" rtl="0">
              <a:lnSpc>
                <a:spcPct val="170000"/>
              </a:lnSpc>
              <a:spcBef>
                <a:spcPts val="1200"/>
              </a:spcBef>
              <a:spcAft>
                <a:spcPts val="0"/>
              </a:spcAft>
              <a:buClr>
                <a:schemeClr val="dk1"/>
              </a:buClr>
              <a:buSzPct val="100000"/>
              <a:buNone/>
            </a:pPr>
            <a:r>
              <a:rPr lang="en-IN" sz="3200">
                <a:latin typeface="Arial"/>
                <a:ea typeface="Arial"/>
                <a:cs typeface="Arial"/>
                <a:sym typeface="Arial"/>
              </a:rPr>
              <a:t>3) यदि रोगी सांस ले रहा है और उसकी गर्दन या रीढ़ की हड्डी में चोट के कोई लक्षण दिखाई नही दे रहे है , तो रोगी को आरामदायक स्थिति में बैठाएं।</a:t>
            </a:r>
            <a:endParaRPr sz="3200">
              <a:latin typeface="Arial"/>
              <a:ea typeface="Arial"/>
              <a:cs typeface="Arial"/>
              <a:sym typeface="Arial"/>
            </a:endParaRPr>
          </a:p>
          <a:p>
            <a:pPr marL="0" lvl="0" indent="0" algn="just" rtl="0">
              <a:lnSpc>
                <a:spcPct val="170000"/>
              </a:lnSpc>
              <a:spcBef>
                <a:spcPts val="1200"/>
              </a:spcBef>
              <a:spcAft>
                <a:spcPts val="0"/>
              </a:spcAft>
              <a:buClr>
                <a:schemeClr val="dk1"/>
              </a:buClr>
              <a:buSzPct val="100000"/>
              <a:buNone/>
            </a:pPr>
            <a:r>
              <a:rPr lang="en-IN" sz="3200">
                <a:latin typeface="Arial"/>
                <a:ea typeface="Arial"/>
                <a:cs typeface="Arial"/>
                <a:sym typeface="Arial"/>
              </a:rPr>
              <a:t>4) लोकल प्रोटोकॉल के अनुसार ऑक्सीजन का प्रदान करें।</a:t>
            </a:r>
            <a:endParaRPr sz="3200">
              <a:latin typeface="Arial"/>
              <a:ea typeface="Arial"/>
              <a:cs typeface="Arial"/>
              <a:sym typeface="Arial"/>
            </a:endParaRPr>
          </a:p>
          <a:p>
            <a:pPr marL="0" lvl="0" indent="0" algn="just" rtl="0">
              <a:lnSpc>
                <a:spcPct val="170000"/>
              </a:lnSpc>
              <a:spcBef>
                <a:spcPts val="1200"/>
              </a:spcBef>
              <a:spcAft>
                <a:spcPts val="0"/>
              </a:spcAft>
              <a:buClr>
                <a:schemeClr val="dk1"/>
              </a:buClr>
              <a:buSzPct val="100000"/>
              <a:buNone/>
            </a:pPr>
            <a:r>
              <a:rPr lang="en-IN" sz="3200">
                <a:latin typeface="Arial"/>
                <a:ea typeface="Arial"/>
                <a:cs typeface="Arial"/>
                <a:sym typeface="Arial"/>
              </a:rPr>
              <a:t>5) शॉक के लिए उपचार करें।</a:t>
            </a:r>
            <a:endParaRPr sz="3200">
              <a:latin typeface="Arial"/>
              <a:ea typeface="Arial"/>
              <a:cs typeface="Arial"/>
              <a:sym typeface="Arial"/>
            </a:endParaRPr>
          </a:p>
          <a:p>
            <a:pPr marL="0" lvl="0" indent="0" algn="just" rtl="0">
              <a:lnSpc>
                <a:spcPct val="170000"/>
              </a:lnSpc>
              <a:spcBef>
                <a:spcPts val="1200"/>
              </a:spcBef>
              <a:spcAft>
                <a:spcPts val="0"/>
              </a:spcAft>
              <a:buClr>
                <a:schemeClr val="dk1"/>
              </a:buClr>
              <a:buSzPct val="100000"/>
              <a:buNone/>
            </a:pPr>
            <a:endParaRPr sz="900">
              <a:latin typeface="Arial"/>
              <a:ea typeface="Arial"/>
              <a:cs typeface="Arial"/>
              <a:sym typeface="Arial"/>
            </a:endParaRPr>
          </a:p>
          <a:p>
            <a:pPr marL="0" lvl="0" indent="0" algn="l" rtl="0">
              <a:lnSpc>
                <a:spcPct val="90000"/>
              </a:lnSpc>
              <a:spcBef>
                <a:spcPts val="1200"/>
              </a:spcBef>
              <a:spcAft>
                <a:spcPts val="0"/>
              </a:spcAft>
              <a:buClr>
                <a:schemeClr val="dk1"/>
              </a:buClr>
              <a:buSzPct val="100000"/>
              <a:buNone/>
            </a:pPr>
            <a:r>
              <a:rPr lang="en-IN" sz="900">
                <a:latin typeface="Arial"/>
                <a:ea typeface="Arial"/>
                <a:cs typeface="Arial"/>
                <a:sym typeface="Arial"/>
              </a:rPr>
              <a:t>								</a:t>
            </a:r>
            <a:endParaRPr/>
          </a:p>
        </p:txBody>
      </p:sp>
      <p:pic>
        <p:nvPicPr>
          <p:cNvPr id="306" name="Google Shape;306;p42"/>
          <p:cNvPicPr preferRelativeResize="0"/>
          <p:nvPr/>
        </p:nvPicPr>
        <p:blipFill rotWithShape="1">
          <a:blip r:embed="rId3">
            <a:alphaModFix/>
          </a:blip>
          <a:srcRect/>
          <a:stretch/>
        </p:blipFill>
        <p:spPr>
          <a:xfrm>
            <a:off x="82168" y="0"/>
            <a:ext cx="1589851" cy="1205715"/>
          </a:xfrm>
          <a:prstGeom prst="rect">
            <a:avLst/>
          </a:prstGeom>
          <a:noFill/>
          <a:ln>
            <a:noFill/>
          </a:ln>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17"/>
        <p:cNvGrpSpPr/>
        <p:nvPr/>
      </p:nvGrpSpPr>
      <p:grpSpPr>
        <a:xfrm>
          <a:off x="0" y="0"/>
          <a:ext cx="0" cy="0"/>
          <a:chOff x="0" y="0"/>
          <a:chExt cx="0" cy="0"/>
        </a:xfrm>
      </p:grpSpPr>
      <p:sp>
        <p:nvSpPr>
          <p:cNvPr id="118" name="Google Shape;118;p16"/>
          <p:cNvSpPr txBox="1">
            <a:spLocks noGrp="1"/>
          </p:cNvSpPr>
          <p:nvPr>
            <p:ph type="title"/>
          </p:nvPr>
        </p:nvSpPr>
        <p:spPr>
          <a:xfrm>
            <a:off x="107577" y="2719763"/>
            <a:ext cx="4457281" cy="660471"/>
          </a:xfrm>
          <a:prstGeom prst="rect">
            <a:avLst/>
          </a:prstGeom>
          <a:solidFill>
            <a:schemeClr val="lt1"/>
          </a:solidFill>
          <a:ln>
            <a:noFill/>
          </a:ln>
        </p:spPr>
        <p:txBody>
          <a:bodyPr spcFirstLastPara="1" wrap="square" lIns="109725" tIns="54850" rIns="109725" bIns="54850" anchor="ctr" anchorCtr="0">
            <a:noAutofit/>
          </a:bodyPr>
          <a:lstStyle/>
          <a:p>
            <a:pPr marL="0" lvl="0" indent="0" algn="ctr" rtl="0">
              <a:lnSpc>
                <a:spcPct val="90000"/>
              </a:lnSpc>
              <a:spcBef>
                <a:spcPts val="0"/>
              </a:spcBef>
              <a:spcAft>
                <a:spcPts val="0"/>
              </a:spcAft>
              <a:buClr>
                <a:srgbClr val="FF0000"/>
              </a:buClr>
              <a:buSzPts val="4000"/>
              <a:buFont typeface="Arial"/>
              <a:buNone/>
            </a:pPr>
            <a:r>
              <a:rPr lang="en-IN" sz="4000" b="1">
                <a:solidFill>
                  <a:srgbClr val="FF0000"/>
                </a:solidFill>
                <a:latin typeface="Arial"/>
                <a:ea typeface="Arial"/>
                <a:cs typeface="Arial"/>
                <a:sym typeface="Arial"/>
              </a:rPr>
              <a:t>उद्देश्य</a:t>
            </a:r>
            <a:endParaRPr/>
          </a:p>
        </p:txBody>
      </p:sp>
      <p:sp>
        <p:nvSpPr>
          <p:cNvPr id="119" name="Google Shape;119;p16"/>
          <p:cNvSpPr txBox="1">
            <a:spLocks noGrp="1"/>
          </p:cNvSpPr>
          <p:nvPr>
            <p:ph type="body" idx="1"/>
          </p:nvPr>
        </p:nvSpPr>
        <p:spPr>
          <a:xfrm>
            <a:off x="5787614" y="1538520"/>
            <a:ext cx="8735209" cy="4302881"/>
          </a:xfrm>
          <a:prstGeom prst="rect">
            <a:avLst/>
          </a:prstGeom>
          <a:noFill/>
          <a:ln>
            <a:noFill/>
          </a:ln>
        </p:spPr>
        <p:txBody>
          <a:bodyPr spcFirstLastPara="1" wrap="square" lIns="109725" tIns="54850" rIns="109725" bIns="54850" anchor="t" anchorCtr="0">
            <a:normAutofit fontScale="25000" lnSpcReduction="20000"/>
          </a:bodyPr>
          <a:lstStyle/>
          <a:p>
            <a:pPr marL="0" lvl="0" indent="0" algn="l" rtl="0">
              <a:lnSpc>
                <a:spcPct val="170000"/>
              </a:lnSpc>
              <a:spcBef>
                <a:spcPts val="0"/>
              </a:spcBef>
              <a:spcAft>
                <a:spcPts val="0"/>
              </a:spcAft>
              <a:buClr>
                <a:schemeClr val="dk1"/>
              </a:buClr>
              <a:buSzPct val="100000"/>
              <a:buNone/>
            </a:pPr>
            <a:r>
              <a:rPr lang="en-IN" sz="11200">
                <a:latin typeface="Times New Roman"/>
                <a:ea typeface="Times New Roman"/>
                <a:cs typeface="Times New Roman"/>
                <a:sym typeface="Times New Roman"/>
              </a:rPr>
              <a:t>4. </a:t>
            </a:r>
            <a:r>
              <a:rPr lang="en-IN" sz="11200">
                <a:latin typeface="Arial"/>
                <a:ea typeface="Arial"/>
                <a:cs typeface="Arial"/>
                <a:sym typeface="Arial"/>
              </a:rPr>
              <a:t> प्री-हॉस्पिटल उपचार के पाँच चरणों की सूची बनाना।</a:t>
            </a:r>
            <a:r>
              <a:rPr lang="en-IN" sz="9600">
                <a:latin typeface="Arial"/>
                <a:ea typeface="Arial"/>
                <a:cs typeface="Arial"/>
                <a:sym typeface="Arial"/>
              </a:rPr>
              <a:t> </a:t>
            </a:r>
            <a:endParaRPr sz="11200">
              <a:latin typeface="Arial"/>
              <a:ea typeface="Arial"/>
              <a:cs typeface="Arial"/>
              <a:sym typeface="Arial"/>
            </a:endParaRPr>
          </a:p>
          <a:p>
            <a:pPr marL="0" lvl="0" indent="0" algn="l" rtl="0">
              <a:lnSpc>
                <a:spcPct val="170000"/>
              </a:lnSpc>
              <a:spcBef>
                <a:spcPts val="1200"/>
              </a:spcBef>
              <a:spcAft>
                <a:spcPts val="0"/>
              </a:spcAft>
              <a:buClr>
                <a:schemeClr val="dk1"/>
              </a:buClr>
              <a:buSzPct val="100000"/>
              <a:buNone/>
            </a:pPr>
            <a:r>
              <a:rPr lang="en-IN" sz="11200">
                <a:latin typeface="Arial"/>
                <a:ea typeface="Arial"/>
                <a:cs typeface="Arial"/>
                <a:sym typeface="Arial"/>
              </a:rPr>
              <a:t> 5. विषाक्त पदार्थों के सेवन करने से उत्‍पन्‍न आठ संकेत व लक्षणों की सूची बनाना।</a:t>
            </a:r>
            <a:endParaRPr sz="11200">
              <a:latin typeface="Arial"/>
              <a:ea typeface="Arial"/>
              <a:cs typeface="Arial"/>
              <a:sym typeface="Arial"/>
            </a:endParaRPr>
          </a:p>
          <a:p>
            <a:pPr marL="0" lvl="0" indent="0" algn="l" rtl="0">
              <a:lnSpc>
                <a:spcPct val="170000"/>
              </a:lnSpc>
              <a:spcBef>
                <a:spcPts val="1200"/>
              </a:spcBef>
              <a:spcAft>
                <a:spcPts val="0"/>
              </a:spcAft>
              <a:buClr>
                <a:schemeClr val="dk1"/>
              </a:buClr>
              <a:buSzPct val="100000"/>
              <a:buNone/>
            </a:pPr>
            <a:r>
              <a:rPr lang="en-IN" sz="11200">
                <a:latin typeface="Arial"/>
                <a:ea typeface="Arial"/>
                <a:cs typeface="Arial"/>
                <a:sym typeface="Arial"/>
              </a:rPr>
              <a:t> 6. विषाक्त पदार्थों के प्री-हॉस्पिटल  उपचार के लिए पाँच चरणों की सूची बनाना</a:t>
            </a:r>
            <a:r>
              <a:rPr lang="en-IN" sz="9600">
                <a:latin typeface="Arial"/>
                <a:ea typeface="Arial"/>
                <a:cs typeface="Arial"/>
                <a:sym typeface="Arial"/>
              </a:rPr>
              <a:t>।</a:t>
            </a:r>
            <a:endParaRPr sz="11200">
              <a:latin typeface="Arial"/>
              <a:ea typeface="Arial"/>
              <a:cs typeface="Arial"/>
              <a:sym typeface="Arial"/>
            </a:endParaRPr>
          </a:p>
          <a:p>
            <a:pPr marL="0" lvl="0" indent="0" algn="l" rtl="0">
              <a:lnSpc>
                <a:spcPct val="170000"/>
              </a:lnSpc>
              <a:spcBef>
                <a:spcPts val="1200"/>
              </a:spcBef>
              <a:spcAft>
                <a:spcPts val="0"/>
              </a:spcAft>
              <a:buClr>
                <a:schemeClr val="dk1"/>
              </a:buClr>
              <a:buSzPct val="100000"/>
              <a:buNone/>
            </a:pPr>
            <a:r>
              <a:rPr lang="en-IN" sz="11200">
                <a:latin typeface="Arial"/>
                <a:ea typeface="Arial"/>
                <a:cs typeface="Arial"/>
                <a:sym typeface="Arial"/>
              </a:rPr>
              <a:t> </a:t>
            </a:r>
            <a:endParaRPr/>
          </a:p>
          <a:p>
            <a:pPr marL="617220" lvl="0" indent="-312419" algn="l" rtl="0">
              <a:lnSpc>
                <a:spcPct val="90000"/>
              </a:lnSpc>
              <a:spcBef>
                <a:spcPts val="1200"/>
              </a:spcBef>
              <a:spcAft>
                <a:spcPts val="0"/>
              </a:spcAft>
              <a:buClr>
                <a:schemeClr val="dk1"/>
              </a:buClr>
              <a:buSzPct val="100000"/>
              <a:buNone/>
            </a:pPr>
            <a:endParaRPr sz="19200">
              <a:latin typeface="Arial"/>
              <a:ea typeface="Arial"/>
              <a:cs typeface="Arial"/>
              <a:sym typeface="Arial"/>
            </a:endParaRPr>
          </a:p>
          <a:p>
            <a:pPr marL="4389120" lvl="8" indent="0" algn="l" rtl="0">
              <a:lnSpc>
                <a:spcPct val="90000"/>
              </a:lnSpc>
              <a:spcBef>
                <a:spcPts val="600"/>
              </a:spcBef>
              <a:spcAft>
                <a:spcPts val="0"/>
              </a:spcAft>
              <a:buClr>
                <a:schemeClr val="dk1"/>
              </a:buClr>
              <a:buSzPct val="100000"/>
              <a:buNone/>
            </a:pPr>
            <a:r>
              <a:rPr lang="en-IN" sz="4000">
                <a:latin typeface="Arial"/>
                <a:ea typeface="Arial"/>
                <a:cs typeface="Arial"/>
                <a:sym typeface="Arial"/>
              </a:rPr>
              <a:t>				</a:t>
            </a:r>
            <a:r>
              <a:rPr lang="en-IN" sz="3100">
                <a:latin typeface="Times New Roman"/>
                <a:ea typeface="Times New Roman"/>
                <a:cs typeface="Times New Roman"/>
                <a:sym typeface="Times New Roman"/>
              </a:rPr>
              <a:t>	</a:t>
            </a:r>
            <a:endParaRPr sz="3100" i="1">
              <a:latin typeface="Times New Roman"/>
              <a:ea typeface="Times New Roman"/>
              <a:cs typeface="Times New Roman"/>
              <a:sym typeface="Times New Roman"/>
            </a:endParaRPr>
          </a:p>
        </p:txBody>
      </p:sp>
      <p:sp>
        <p:nvSpPr>
          <p:cNvPr id="120" name="Google Shape;120;p16"/>
          <p:cNvSpPr txBox="1"/>
          <p:nvPr/>
        </p:nvSpPr>
        <p:spPr>
          <a:xfrm>
            <a:off x="608966" y="3543520"/>
            <a:ext cx="4457281" cy="1077218"/>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3200"/>
              <a:buFont typeface="Arial"/>
              <a:buNone/>
            </a:pPr>
            <a:r>
              <a:rPr lang="en-IN" sz="3200" b="1" i="0" u="none" strike="noStrike" cap="none">
                <a:solidFill>
                  <a:schemeClr val="dk1"/>
                </a:solidFill>
                <a:latin typeface="Arial"/>
                <a:ea typeface="Arial"/>
                <a:cs typeface="Arial"/>
                <a:sym typeface="Arial"/>
              </a:rPr>
              <a:t>bl ikB ds iw.kZ gksus ij vki fuEufyf[kr es l{ke gkssxsa%&amp; </a:t>
            </a:r>
            <a:endParaRPr sz="3200" b="1" i="0" u="none" strike="noStrike" cap="none">
              <a:solidFill>
                <a:schemeClr val="dk1"/>
              </a:solidFill>
              <a:latin typeface="Arial"/>
              <a:ea typeface="Arial"/>
              <a:cs typeface="Arial"/>
              <a:sym typeface="Arial"/>
            </a:endParaRPr>
          </a:p>
        </p:txBody>
      </p:sp>
      <p:pic>
        <p:nvPicPr>
          <p:cNvPr id="121" name="Google Shape;121;p16"/>
          <p:cNvPicPr preferRelativeResize="0"/>
          <p:nvPr/>
        </p:nvPicPr>
        <p:blipFill rotWithShape="1">
          <a:blip r:embed="rId3">
            <a:alphaModFix/>
          </a:blip>
          <a:srcRect/>
          <a:stretch/>
        </p:blipFill>
        <p:spPr>
          <a:xfrm>
            <a:off x="52514" y="0"/>
            <a:ext cx="1589851" cy="1205715"/>
          </a:xfrm>
          <a:prstGeom prst="rect">
            <a:avLst/>
          </a:prstGeom>
          <a:noFill/>
          <a:ln>
            <a:noFill/>
          </a:ln>
        </p:spPr>
      </p:pic>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Shape 310"/>
        <p:cNvGrpSpPr/>
        <p:nvPr/>
      </p:nvGrpSpPr>
      <p:grpSpPr>
        <a:xfrm>
          <a:off x="0" y="0"/>
          <a:ext cx="0" cy="0"/>
          <a:chOff x="0" y="0"/>
          <a:chExt cx="0" cy="0"/>
        </a:xfrm>
      </p:grpSpPr>
      <p:sp>
        <p:nvSpPr>
          <p:cNvPr id="311" name="Google Shape;311;p43"/>
          <p:cNvSpPr txBox="1">
            <a:spLocks noGrp="1"/>
          </p:cNvSpPr>
          <p:nvPr>
            <p:ph type="title"/>
          </p:nvPr>
        </p:nvSpPr>
        <p:spPr>
          <a:xfrm>
            <a:off x="1652953" y="2121878"/>
            <a:ext cx="2133739" cy="1699260"/>
          </a:xfrm>
          <a:prstGeom prst="rect">
            <a:avLst/>
          </a:prstGeom>
          <a:solidFill>
            <a:schemeClr val="lt1"/>
          </a:solidFill>
          <a:ln>
            <a:noFill/>
          </a:ln>
        </p:spPr>
        <p:txBody>
          <a:bodyPr spcFirstLastPara="1" wrap="square" lIns="109725" tIns="54850" rIns="109725" bIns="54850" anchor="ctr" anchorCtr="0">
            <a:normAutofit/>
          </a:bodyPr>
          <a:lstStyle/>
          <a:p>
            <a:pPr marL="0" lvl="0" indent="0" algn="ctr" rtl="0">
              <a:lnSpc>
                <a:spcPct val="90000"/>
              </a:lnSpc>
              <a:spcBef>
                <a:spcPts val="0"/>
              </a:spcBef>
              <a:spcAft>
                <a:spcPts val="0"/>
              </a:spcAft>
              <a:buClr>
                <a:srgbClr val="FF0000"/>
              </a:buClr>
              <a:buSzPts val="4400"/>
              <a:buFont typeface="Arial"/>
              <a:buNone/>
            </a:pPr>
            <a:r>
              <a:rPr lang="en-IN" sz="4400" b="1">
                <a:solidFill>
                  <a:srgbClr val="FF0000"/>
                </a:solidFill>
                <a:latin typeface="Arial"/>
                <a:ea typeface="Arial"/>
                <a:cs typeface="Arial"/>
                <a:sym typeface="Arial"/>
              </a:rPr>
              <a:t>समीक्षा</a:t>
            </a:r>
            <a:br>
              <a:rPr lang="en-IN" sz="4400">
                <a:solidFill>
                  <a:srgbClr val="FF0000"/>
                </a:solidFill>
                <a:latin typeface="Arial"/>
                <a:ea typeface="Arial"/>
                <a:cs typeface="Arial"/>
                <a:sym typeface="Arial"/>
              </a:rPr>
            </a:br>
            <a:endParaRPr sz="4000" i="1">
              <a:solidFill>
                <a:srgbClr val="FF0000"/>
              </a:solidFill>
              <a:latin typeface="Arial"/>
              <a:ea typeface="Arial"/>
              <a:cs typeface="Arial"/>
              <a:sym typeface="Arial"/>
            </a:endParaRPr>
          </a:p>
        </p:txBody>
      </p:sp>
      <p:sp>
        <p:nvSpPr>
          <p:cNvPr id="312" name="Google Shape;312;p43"/>
          <p:cNvSpPr txBox="1">
            <a:spLocks noGrp="1"/>
          </p:cNvSpPr>
          <p:nvPr>
            <p:ph type="body" idx="1"/>
          </p:nvPr>
        </p:nvSpPr>
        <p:spPr>
          <a:xfrm>
            <a:off x="5948980" y="1258503"/>
            <a:ext cx="8060934" cy="5712593"/>
          </a:xfrm>
          <a:prstGeom prst="rect">
            <a:avLst/>
          </a:prstGeom>
          <a:noFill/>
          <a:ln>
            <a:noFill/>
          </a:ln>
        </p:spPr>
        <p:txBody>
          <a:bodyPr spcFirstLastPara="1" wrap="square" lIns="109725" tIns="54850" rIns="109725" bIns="54850" anchor="t" anchorCtr="0">
            <a:normAutofit fontScale="70000" lnSpcReduction="20000"/>
          </a:bodyPr>
          <a:lstStyle/>
          <a:p>
            <a:pPr marL="0" lvl="0" indent="0" algn="l" rtl="0">
              <a:lnSpc>
                <a:spcPct val="160000"/>
              </a:lnSpc>
              <a:spcBef>
                <a:spcPts val="0"/>
              </a:spcBef>
              <a:spcAft>
                <a:spcPts val="0"/>
              </a:spcAft>
              <a:buClr>
                <a:schemeClr val="dk1"/>
              </a:buClr>
              <a:buSzPct val="100000"/>
              <a:buNone/>
            </a:pPr>
            <a:r>
              <a:rPr lang="en-IN" sz="4100">
                <a:latin typeface="Arial"/>
                <a:ea typeface="Arial"/>
                <a:cs typeface="Arial"/>
                <a:sym typeface="Arial"/>
              </a:rPr>
              <a:t>इस पाठ को पूरा करने के बाद अब आप निम्न</a:t>
            </a:r>
            <a:r>
              <a:rPr lang="en-IN" sz="3100">
                <a:latin typeface="Arial"/>
                <a:ea typeface="Arial"/>
                <a:cs typeface="Arial"/>
                <a:sym typeface="Arial"/>
              </a:rPr>
              <a:t> में संक्षम होगे:-</a:t>
            </a:r>
            <a:endParaRPr/>
          </a:p>
          <a:p>
            <a:pPr marL="0" lvl="0" indent="0" algn="l" rtl="0">
              <a:lnSpc>
                <a:spcPct val="160000"/>
              </a:lnSpc>
              <a:spcBef>
                <a:spcPts val="1200"/>
              </a:spcBef>
              <a:spcAft>
                <a:spcPts val="0"/>
              </a:spcAft>
              <a:buClr>
                <a:schemeClr val="dk1"/>
              </a:buClr>
              <a:buSzPct val="100000"/>
              <a:buNone/>
            </a:pPr>
            <a:endParaRPr sz="3100">
              <a:latin typeface="Arial"/>
              <a:ea typeface="Arial"/>
              <a:cs typeface="Arial"/>
              <a:sym typeface="Arial"/>
            </a:endParaRPr>
          </a:p>
          <a:p>
            <a:pPr marL="617220" lvl="0" indent="-617220" algn="l" rtl="0">
              <a:lnSpc>
                <a:spcPct val="90000"/>
              </a:lnSpc>
              <a:spcBef>
                <a:spcPts val="1200"/>
              </a:spcBef>
              <a:spcAft>
                <a:spcPts val="0"/>
              </a:spcAft>
              <a:buClr>
                <a:schemeClr val="dk1"/>
              </a:buClr>
              <a:buSzPct val="100000"/>
              <a:buAutoNum type="arabicPeriod"/>
            </a:pPr>
            <a:r>
              <a:rPr lang="en-IN">
                <a:latin typeface="Arial"/>
                <a:ea typeface="Arial"/>
                <a:cs typeface="Arial"/>
                <a:sym typeface="Arial"/>
              </a:rPr>
              <a:t>श्‍वसन संबंधी परेशानियों को परिभाषित करना।</a:t>
            </a:r>
            <a:endParaRPr/>
          </a:p>
          <a:p>
            <a:pPr marL="617220" lvl="0" indent="-449896" algn="l" rtl="0">
              <a:lnSpc>
                <a:spcPct val="90000"/>
              </a:lnSpc>
              <a:spcBef>
                <a:spcPts val="1200"/>
              </a:spcBef>
              <a:spcAft>
                <a:spcPts val="0"/>
              </a:spcAft>
              <a:buClr>
                <a:schemeClr val="dk1"/>
              </a:buClr>
              <a:buSzPct val="100000"/>
              <a:buNone/>
            </a:pPr>
            <a:endParaRPr>
              <a:latin typeface="Arial"/>
              <a:ea typeface="Arial"/>
              <a:cs typeface="Arial"/>
              <a:sym typeface="Arial"/>
            </a:endParaRPr>
          </a:p>
          <a:p>
            <a:pPr marL="617220" lvl="0" indent="-617220" algn="l" rtl="0">
              <a:lnSpc>
                <a:spcPct val="90000"/>
              </a:lnSpc>
              <a:spcBef>
                <a:spcPts val="1200"/>
              </a:spcBef>
              <a:spcAft>
                <a:spcPts val="0"/>
              </a:spcAft>
              <a:buClr>
                <a:schemeClr val="dk1"/>
              </a:buClr>
              <a:buSzPct val="100000"/>
              <a:buAutoNum type="arabicPeriod"/>
            </a:pPr>
            <a:r>
              <a:rPr lang="en-IN">
                <a:latin typeface="Arial"/>
                <a:ea typeface="Arial"/>
                <a:cs typeface="Arial"/>
                <a:sym typeface="Arial"/>
              </a:rPr>
              <a:t>श्‍वसन संबंधी परेशानियों के चार कारण बताना ।</a:t>
            </a:r>
            <a:endParaRPr>
              <a:latin typeface="Arial"/>
              <a:ea typeface="Arial"/>
              <a:cs typeface="Arial"/>
              <a:sym typeface="Arial"/>
            </a:endParaRPr>
          </a:p>
          <a:p>
            <a:pPr marL="617220" lvl="0" indent="-617220" algn="l" rtl="0">
              <a:lnSpc>
                <a:spcPct val="170000"/>
              </a:lnSpc>
              <a:spcBef>
                <a:spcPts val="1200"/>
              </a:spcBef>
              <a:spcAft>
                <a:spcPts val="0"/>
              </a:spcAft>
              <a:buClr>
                <a:schemeClr val="dk1"/>
              </a:buClr>
              <a:buSzPct val="100000"/>
              <a:buAutoNum type="arabicPeriod"/>
            </a:pPr>
            <a:r>
              <a:rPr lang="en-IN">
                <a:latin typeface="Arial"/>
                <a:ea typeface="Arial"/>
                <a:cs typeface="Arial"/>
                <a:sym typeface="Arial"/>
              </a:rPr>
              <a:t>श्‍वसन संबंधी परेशानियों के सात संकेत और लक्षण सूचीबद्ध करना ।</a:t>
            </a:r>
            <a:endParaRPr/>
          </a:p>
          <a:p>
            <a:pPr marL="617220" lvl="0" indent="-449896" algn="l" rtl="0">
              <a:lnSpc>
                <a:spcPct val="90000"/>
              </a:lnSpc>
              <a:spcBef>
                <a:spcPts val="1200"/>
              </a:spcBef>
              <a:spcAft>
                <a:spcPts val="0"/>
              </a:spcAft>
              <a:buClr>
                <a:schemeClr val="dk1"/>
              </a:buClr>
              <a:buSzPct val="100000"/>
              <a:buNone/>
            </a:pPr>
            <a:endParaRPr>
              <a:latin typeface="Arial"/>
              <a:ea typeface="Arial"/>
              <a:cs typeface="Arial"/>
              <a:sym typeface="Arial"/>
            </a:endParaRPr>
          </a:p>
          <a:p>
            <a:pPr marL="0" lvl="0" indent="0" algn="l" rtl="0">
              <a:lnSpc>
                <a:spcPct val="90000"/>
              </a:lnSpc>
              <a:spcBef>
                <a:spcPts val="1200"/>
              </a:spcBef>
              <a:spcAft>
                <a:spcPts val="0"/>
              </a:spcAft>
              <a:buClr>
                <a:schemeClr val="dk1"/>
              </a:buClr>
              <a:buSzPct val="100000"/>
              <a:buNone/>
            </a:pPr>
            <a:endParaRPr sz="2800">
              <a:latin typeface="Arial"/>
              <a:ea typeface="Arial"/>
              <a:cs typeface="Arial"/>
              <a:sym typeface="Arial"/>
            </a:endParaRPr>
          </a:p>
          <a:p>
            <a:pPr marL="0" lvl="0" indent="0" algn="l" rtl="0">
              <a:lnSpc>
                <a:spcPct val="90000"/>
              </a:lnSpc>
              <a:spcBef>
                <a:spcPts val="1200"/>
              </a:spcBef>
              <a:spcAft>
                <a:spcPts val="0"/>
              </a:spcAft>
              <a:buClr>
                <a:schemeClr val="dk1"/>
              </a:buClr>
              <a:buSzPct val="100000"/>
              <a:buNone/>
            </a:pPr>
            <a:r>
              <a:rPr lang="en-IN" sz="3200">
                <a:latin typeface="Times New Roman"/>
                <a:ea typeface="Times New Roman"/>
                <a:cs typeface="Times New Roman"/>
                <a:sym typeface="Times New Roman"/>
              </a:rPr>
              <a:t>								</a:t>
            </a:r>
            <a:endParaRPr sz="2400">
              <a:latin typeface="Times New Roman"/>
              <a:ea typeface="Times New Roman"/>
              <a:cs typeface="Times New Roman"/>
              <a:sym typeface="Times New Roman"/>
            </a:endParaRPr>
          </a:p>
        </p:txBody>
      </p:sp>
      <p:pic>
        <p:nvPicPr>
          <p:cNvPr id="313" name="Google Shape;313;p43"/>
          <p:cNvPicPr preferRelativeResize="0"/>
          <p:nvPr/>
        </p:nvPicPr>
        <p:blipFill rotWithShape="1">
          <a:blip r:embed="rId3">
            <a:alphaModFix/>
          </a:blip>
          <a:srcRect/>
          <a:stretch/>
        </p:blipFill>
        <p:spPr>
          <a:xfrm>
            <a:off x="63102" y="0"/>
            <a:ext cx="1589851" cy="1205715"/>
          </a:xfrm>
          <a:prstGeom prst="rect">
            <a:avLst/>
          </a:prstGeom>
          <a:noFill/>
          <a:ln>
            <a:noFill/>
          </a:ln>
        </p:spPr>
      </p:pic>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Shape 317"/>
        <p:cNvGrpSpPr/>
        <p:nvPr/>
      </p:nvGrpSpPr>
      <p:grpSpPr>
        <a:xfrm>
          <a:off x="0" y="0"/>
          <a:ext cx="0" cy="0"/>
          <a:chOff x="0" y="0"/>
          <a:chExt cx="0" cy="0"/>
        </a:xfrm>
      </p:grpSpPr>
      <p:sp>
        <p:nvSpPr>
          <p:cNvPr id="318" name="Google Shape;318;p44"/>
          <p:cNvSpPr txBox="1">
            <a:spLocks noGrp="1"/>
          </p:cNvSpPr>
          <p:nvPr>
            <p:ph type="body" idx="1"/>
          </p:nvPr>
        </p:nvSpPr>
        <p:spPr>
          <a:xfrm>
            <a:off x="6788075" y="1237130"/>
            <a:ext cx="7613726" cy="5624238"/>
          </a:xfrm>
          <a:prstGeom prst="rect">
            <a:avLst/>
          </a:prstGeom>
          <a:noFill/>
          <a:ln>
            <a:noFill/>
          </a:ln>
        </p:spPr>
        <p:txBody>
          <a:bodyPr spcFirstLastPara="1" wrap="square" lIns="109725" tIns="54850" rIns="109725" bIns="54850" anchor="t" anchorCtr="0">
            <a:noAutofit/>
          </a:bodyPr>
          <a:lstStyle/>
          <a:p>
            <a:pPr marL="0" lvl="0" indent="0" algn="l" rtl="0">
              <a:lnSpc>
                <a:spcPct val="90000"/>
              </a:lnSpc>
              <a:spcBef>
                <a:spcPts val="0"/>
              </a:spcBef>
              <a:spcAft>
                <a:spcPts val="0"/>
              </a:spcAft>
              <a:buClr>
                <a:schemeClr val="dk1"/>
              </a:buClr>
              <a:buSzPts val="4000"/>
              <a:buNone/>
            </a:pPr>
            <a:endParaRPr sz="4000">
              <a:latin typeface="Times New Roman"/>
              <a:ea typeface="Times New Roman"/>
              <a:cs typeface="Times New Roman"/>
              <a:sym typeface="Times New Roman"/>
            </a:endParaRPr>
          </a:p>
          <a:p>
            <a:pPr marL="0" lvl="0" indent="0" algn="just" rtl="0">
              <a:lnSpc>
                <a:spcPct val="150000"/>
              </a:lnSpc>
              <a:spcBef>
                <a:spcPts val="1200"/>
              </a:spcBef>
              <a:spcAft>
                <a:spcPts val="0"/>
              </a:spcAft>
              <a:buClr>
                <a:schemeClr val="dk1"/>
              </a:buClr>
              <a:buSzPts val="4000"/>
              <a:buNone/>
            </a:pPr>
            <a:r>
              <a:rPr lang="en-IN" sz="4000">
                <a:latin typeface="Times New Roman"/>
                <a:ea typeface="Times New Roman"/>
                <a:cs typeface="Times New Roman"/>
                <a:sym typeface="Times New Roman"/>
              </a:rPr>
              <a:t>4</a:t>
            </a:r>
            <a:r>
              <a:rPr lang="en-IN" sz="3600">
                <a:latin typeface="Arial"/>
                <a:ea typeface="Arial"/>
                <a:cs typeface="Arial"/>
                <a:sym typeface="Arial"/>
              </a:rPr>
              <a:t>. </a:t>
            </a:r>
            <a:r>
              <a:rPr lang="en-IN" sz="3200">
                <a:latin typeface="Arial"/>
                <a:ea typeface="Arial"/>
                <a:cs typeface="Arial"/>
                <a:sym typeface="Arial"/>
              </a:rPr>
              <a:t>श्वसन संबंधी परेशानियों के प्री-हॉस्पिटल  उपचार के लिए पाँच चरणों की सूची बनाना।</a:t>
            </a:r>
            <a:endParaRPr sz="3200">
              <a:latin typeface="Arial"/>
              <a:ea typeface="Arial"/>
              <a:cs typeface="Arial"/>
              <a:sym typeface="Arial"/>
            </a:endParaRPr>
          </a:p>
          <a:p>
            <a:pPr marL="0" lvl="0" indent="0" algn="just" rtl="0">
              <a:lnSpc>
                <a:spcPct val="150000"/>
              </a:lnSpc>
              <a:spcBef>
                <a:spcPts val="1200"/>
              </a:spcBef>
              <a:spcAft>
                <a:spcPts val="0"/>
              </a:spcAft>
              <a:buClr>
                <a:schemeClr val="dk1"/>
              </a:buClr>
              <a:buSzPts val="3200"/>
              <a:buNone/>
            </a:pPr>
            <a:r>
              <a:rPr lang="en-IN" sz="3200">
                <a:latin typeface="Arial"/>
                <a:ea typeface="Arial"/>
                <a:cs typeface="Arial"/>
                <a:sym typeface="Arial"/>
              </a:rPr>
              <a:t>5. विषाक्त उत्पाद के श्वास द्वारा अंतर्ग्रहण के आठ संकेत और लक्षण सूचीबद्ध करना।</a:t>
            </a:r>
            <a:endParaRPr sz="3200">
              <a:latin typeface="Arial"/>
              <a:ea typeface="Arial"/>
              <a:cs typeface="Arial"/>
              <a:sym typeface="Arial"/>
            </a:endParaRPr>
          </a:p>
          <a:p>
            <a:pPr marL="0" lvl="0" indent="0" algn="just" rtl="0">
              <a:lnSpc>
                <a:spcPct val="150000"/>
              </a:lnSpc>
              <a:spcBef>
                <a:spcPts val="1200"/>
              </a:spcBef>
              <a:spcAft>
                <a:spcPts val="0"/>
              </a:spcAft>
              <a:buClr>
                <a:schemeClr val="dk1"/>
              </a:buClr>
              <a:buSzPts val="3200"/>
              <a:buNone/>
            </a:pPr>
            <a:r>
              <a:rPr lang="en-IN" sz="3200">
                <a:latin typeface="Arial"/>
                <a:ea typeface="Arial"/>
                <a:cs typeface="Arial"/>
                <a:sym typeface="Arial"/>
              </a:rPr>
              <a:t>6. विषाक्त उत्पाद के साँस द्वारा अंतःश्वसन के प्री-हॉस्पिटल  उपचार के लिए पाँच चरणों की सूची बनाना।</a:t>
            </a:r>
            <a:endParaRPr sz="3200">
              <a:latin typeface="Arial"/>
              <a:ea typeface="Arial"/>
              <a:cs typeface="Arial"/>
              <a:sym typeface="Arial"/>
            </a:endParaRPr>
          </a:p>
          <a:p>
            <a:pPr marL="0" lvl="0" indent="0" algn="l" rtl="0">
              <a:lnSpc>
                <a:spcPct val="90000"/>
              </a:lnSpc>
              <a:spcBef>
                <a:spcPts val="1200"/>
              </a:spcBef>
              <a:spcAft>
                <a:spcPts val="0"/>
              </a:spcAft>
              <a:buClr>
                <a:schemeClr val="dk1"/>
              </a:buClr>
              <a:buSzPts val="3600"/>
              <a:buNone/>
            </a:pPr>
            <a:endParaRPr sz="3600">
              <a:latin typeface="Arial"/>
              <a:ea typeface="Arial"/>
              <a:cs typeface="Arial"/>
              <a:sym typeface="Arial"/>
            </a:endParaRPr>
          </a:p>
          <a:p>
            <a:pPr marL="0" lvl="0" indent="0" algn="l" rtl="0">
              <a:lnSpc>
                <a:spcPct val="90000"/>
              </a:lnSpc>
              <a:spcBef>
                <a:spcPts val="1200"/>
              </a:spcBef>
              <a:spcAft>
                <a:spcPts val="0"/>
              </a:spcAft>
              <a:buClr>
                <a:schemeClr val="dk1"/>
              </a:buClr>
              <a:buSzPts val="3600"/>
              <a:buNone/>
            </a:pPr>
            <a:r>
              <a:rPr lang="en-IN" sz="3600">
                <a:latin typeface="Arial"/>
                <a:ea typeface="Arial"/>
                <a:cs typeface="Arial"/>
                <a:sym typeface="Arial"/>
              </a:rPr>
              <a:t>							</a:t>
            </a:r>
            <a:endParaRPr/>
          </a:p>
        </p:txBody>
      </p:sp>
      <p:sp>
        <p:nvSpPr>
          <p:cNvPr id="319" name="Google Shape;319;p44"/>
          <p:cNvSpPr txBox="1">
            <a:spLocks noGrp="1"/>
          </p:cNvSpPr>
          <p:nvPr>
            <p:ph type="title"/>
          </p:nvPr>
        </p:nvSpPr>
        <p:spPr>
          <a:xfrm>
            <a:off x="1424751" y="2414587"/>
            <a:ext cx="4436789" cy="1700212"/>
          </a:xfrm>
          <a:prstGeom prst="rect">
            <a:avLst/>
          </a:prstGeom>
          <a:solidFill>
            <a:schemeClr val="lt1"/>
          </a:solidFill>
          <a:ln>
            <a:noFill/>
          </a:ln>
        </p:spPr>
        <p:txBody>
          <a:bodyPr spcFirstLastPara="1" wrap="square" lIns="109725" tIns="54850" rIns="109725" bIns="54850" anchor="ctr" anchorCtr="0">
            <a:normAutofit/>
          </a:bodyPr>
          <a:lstStyle/>
          <a:p>
            <a:pPr marL="0" lvl="0" indent="0" algn="ctr" rtl="0">
              <a:lnSpc>
                <a:spcPct val="90000"/>
              </a:lnSpc>
              <a:spcBef>
                <a:spcPts val="0"/>
              </a:spcBef>
              <a:spcAft>
                <a:spcPts val="0"/>
              </a:spcAft>
              <a:buClr>
                <a:srgbClr val="FF0000"/>
              </a:buClr>
              <a:buSzPts val="4000"/>
              <a:buFont typeface="Arial"/>
              <a:buNone/>
            </a:pPr>
            <a:r>
              <a:rPr lang="en-IN" sz="4000" b="1">
                <a:solidFill>
                  <a:srgbClr val="FF0000"/>
                </a:solidFill>
                <a:latin typeface="Arial"/>
                <a:ea typeface="Arial"/>
                <a:cs typeface="Arial"/>
                <a:sym typeface="Arial"/>
              </a:rPr>
              <a:t>समीक्षा</a:t>
            </a:r>
            <a:br>
              <a:rPr lang="en-IN" sz="5800">
                <a:solidFill>
                  <a:schemeClr val="accent1"/>
                </a:solidFill>
                <a:latin typeface="Times New Roman"/>
                <a:ea typeface="Times New Roman"/>
                <a:cs typeface="Times New Roman"/>
                <a:sym typeface="Times New Roman"/>
              </a:rPr>
            </a:br>
            <a:endParaRPr i="1">
              <a:latin typeface="Times New Roman"/>
              <a:ea typeface="Times New Roman"/>
              <a:cs typeface="Times New Roman"/>
              <a:sym typeface="Times New Roman"/>
            </a:endParaRPr>
          </a:p>
        </p:txBody>
      </p:sp>
      <p:pic>
        <p:nvPicPr>
          <p:cNvPr id="320" name="Google Shape;320;p44"/>
          <p:cNvPicPr preferRelativeResize="0"/>
          <p:nvPr/>
        </p:nvPicPr>
        <p:blipFill rotWithShape="1">
          <a:blip r:embed="rId3">
            <a:alphaModFix/>
          </a:blip>
          <a:srcRect/>
          <a:stretch/>
        </p:blipFill>
        <p:spPr>
          <a:xfrm>
            <a:off x="0" y="31415"/>
            <a:ext cx="1589851" cy="1205715"/>
          </a:xfrm>
          <a:prstGeom prst="rect">
            <a:avLst/>
          </a:prstGeom>
          <a:noFill/>
          <a:ln>
            <a:noFill/>
          </a:ln>
        </p:spPr>
      </p:pic>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Shape 324"/>
        <p:cNvGrpSpPr/>
        <p:nvPr/>
      </p:nvGrpSpPr>
      <p:grpSpPr>
        <a:xfrm>
          <a:off x="0" y="0"/>
          <a:ext cx="0" cy="0"/>
          <a:chOff x="0" y="0"/>
          <a:chExt cx="0" cy="0"/>
        </a:xfrm>
      </p:grpSpPr>
      <p:sp>
        <p:nvSpPr>
          <p:cNvPr id="325" name="Google Shape;325;p45"/>
          <p:cNvSpPr txBox="1">
            <a:spLocks noGrp="1"/>
          </p:cNvSpPr>
          <p:nvPr>
            <p:ph type="body" idx="1"/>
          </p:nvPr>
        </p:nvSpPr>
        <p:spPr>
          <a:xfrm>
            <a:off x="1287194" y="1788500"/>
            <a:ext cx="12618720" cy="4912997"/>
          </a:xfrm>
          <a:prstGeom prst="rect">
            <a:avLst/>
          </a:prstGeom>
          <a:noFill/>
          <a:ln>
            <a:noFill/>
          </a:ln>
        </p:spPr>
        <p:txBody>
          <a:bodyPr spcFirstLastPara="1" wrap="square" lIns="109725" tIns="54850" rIns="109725" bIns="54850" anchor="t" anchorCtr="0">
            <a:normAutofit/>
          </a:bodyPr>
          <a:lstStyle/>
          <a:p>
            <a:pPr marL="0" lvl="0" indent="0" algn="l" rtl="0">
              <a:lnSpc>
                <a:spcPct val="90000"/>
              </a:lnSpc>
              <a:spcBef>
                <a:spcPts val="0"/>
              </a:spcBef>
              <a:spcAft>
                <a:spcPts val="0"/>
              </a:spcAft>
              <a:buClr>
                <a:schemeClr val="dk1"/>
              </a:buClr>
              <a:buSzPts val="4300"/>
              <a:buNone/>
            </a:pPr>
            <a:endParaRPr sz="4300">
              <a:latin typeface="Times New Roman"/>
              <a:ea typeface="Times New Roman"/>
              <a:cs typeface="Times New Roman"/>
              <a:sym typeface="Times New Roman"/>
            </a:endParaRPr>
          </a:p>
          <a:p>
            <a:pPr marL="0" lvl="0" indent="0" algn="l" rtl="0">
              <a:lnSpc>
                <a:spcPct val="90000"/>
              </a:lnSpc>
              <a:spcBef>
                <a:spcPts val="1200"/>
              </a:spcBef>
              <a:spcAft>
                <a:spcPts val="0"/>
              </a:spcAft>
              <a:buClr>
                <a:schemeClr val="dk1"/>
              </a:buClr>
              <a:buSzPts val="4300"/>
              <a:buNone/>
            </a:pPr>
            <a:r>
              <a:rPr lang="en-IN" sz="4300">
                <a:latin typeface="Times New Roman"/>
                <a:ea typeface="Times New Roman"/>
                <a:cs typeface="Times New Roman"/>
                <a:sym typeface="Times New Roman"/>
              </a:rPr>
              <a:t>			</a:t>
            </a:r>
            <a:endParaRPr/>
          </a:p>
          <a:p>
            <a:pPr marL="0" lvl="0" indent="0" algn="l" rtl="0">
              <a:lnSpc>
                <a:spcPct val="90000"/>
              </a:lnSpc>
              <a:spcBef>
                <a:spcPts val="1200"/>
              </a:spcBef>
              <a:spcAft>
                <a:spcPts val="0"/>
              </a:spcAft>
              <a:buClr>
                <a:srgbClr val="FF0000"/>
              </a:buClr>
              <a:buSzPts val="4300"/>
              <a:buNone/>
            </a:pPr>
            <a:r>
              <a:rPr lang="en-IN" sz="4300">
                <a:solidFill>
                  <a:srgbClr val="FF0000"/>
                </a:solidFill>
                <a:latin typeface="Times New Roman"/>
                <a:ea typeface="Times New Roman"/>
                <a:cs typeface="Times New Roman"/>
                <a:sym typeface="Times New Roman"/>
              </a:rPr>
              <a:t>                                </a:t>
            </a:r>
            <a:r>
              <a:rPr lang="en-IN" sz="8000">
                <a:solidFill>
                  <a:srgbClr val="FF0000"/>
                </a:solidFill>
                <a:latin typeface="Times New Roman"/>
                <a:ea typeface="Times New Roman"/>
                <a:cs typeface="Times New Roman"/>
                <a:sym typeface="Times New Roman"/>
              </a:rPr>
              <a:t>प्रश्‍न?</a:t>
            </a:r>
            <a:r>
              <a:rPr lang="en-IN" sz="3600">
                <a:latin typeface="Times New Roman"/>
                <a:ea typeface="Times New Roman"/>
                <a:cs typeface="Times New Roman"/>
                <a:sym typeface="Times New Roman"/>
              </a:rPr>
              <a:t>	</a:t>
            </a:r>
            <a:r>
              <a:rPr lang="en-IN" sz="4300">
                <a:latin typeface="Times New Roman"/>
                <a:ea typeface="Times New Roman"/>
                <a:cs typeface="Times New Roman"/>
                <a:sym typeface="Times New Roman"/>
              </a:rPr>
              <a:t>		</a:t>
            </a:r>
            <a:endParaRPr>
              <a:latin typeface="Times New Roman"/>
              <a:ea typeface="Times New Roman"/>
              <a:cs typeface="Times New Roman"/>
              <a:sym typeface="Times New Roman"/>
            </a:endParaRPr>
          </a:p>
        </p:txBody>
      </p:sp>
      <p:pic>
        <p:nvPicPr>
          <p:cNvPr id="326" name="Google Shape;326;p45"/>
          <p:cNvPicPr preferRelativeResize="0"/>
          <p:nvPr/>
        </p:nvPicPr>
        <p:blipFill rotWithShape="1">
          <a:blip r:embed="rId3">
            <a:alphaModFix/>
          </a:blip>
          <a:srcRect/>
          <a:stretch/>
        </p:blipFill>
        <p:spPr>
          <a:xfrm>
            <a:off x="82168" y="0"/>
            <a:ext cx="1589851" cy="1205715"/>
          </a:xfrm>
          <a:prstGeom prst="rect">
            <a:avLst/>
          </a:prstGeom>
          <a:noFill/>
          <a:ln>
            <a:noFill/>
          </a:ln>
        </p:spPr>
      </p:pic>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Shape 330"/>
        <p:cNvGrpSpPr/>
        <p:nvPr/>
      </p:nvGrpSpPr>
      <p:grpSpPr>
        <a:xfrm>
          <a:off x="0" y="0"/>
          <a:ext cx="0" cy="0"/>
          <a:chOff x="0" y="0"/>
          <a:chExt cx="0" cy="0"/>
        </a:xfrm>
      </p:grpSpPr>
      <p:sp>
        <p:nvSpPr>
          <p:cNvPr id="331" name="Google Shape;331;p46"/>
          <p:cNvSpPr/>
          <p:nvPr/>
        </p:nvSpPr>
        <p:spPr>
          <a:xfrm>
            <a:off x="5458193" y="-17447"/>
            <a:ext cx="9233506" cy="8333066"/>
          </a:xfrm>
          <a:prstGeom prst="roundRect">
            <a:avLst>
              <a:gd name="adj" fmla="val 1583"/>
            </a:avLst>
          </a:prstGeom>
          <a:solidFill>
            <a:srgbClr val="EAEAEA"/>
          </a:solidFill>
          <a:ln>
            <a:noFill/>
          </a:ln>
        </p:spPr>
        <p:txBody>
          <a:bodyPr spcFirstLastPara="1" wrap="square" lIns="46950" tIns="46950" rIns="46950" bIns="46950" anchor="t" anchorCtr="0">
            <a:noAutofit/>
          </a:bodyPr>
          <a:lstStyle/>
          <a:p>
            <a:pPr marL="0" marR="0" lvl="0" indent="0" algn="l" rtl="0">
              <a:lnSpc>
                <a:spcPct val="100000"/>
              </a:lnSpc>
              <a:spcBef>
                <a:spcPts val="0"/>
              </a:spcBef>
              <a:spcAft>
                <a:spcPts val="0"/>
              </a:spcAft>
              <a:buClr>
                <a:srgbClr val="000000"/>
              </a:buClr>
              <a:buSzPts val="2880"/>
              <a:buFont typeface="Arial"/>
              <a:buNone/>
            </a:pPr>
            <a:endParaRPr sz="2880" b="0" i="0" u="none" strike="noStrike" cap="none">
              <a:solidFill>
                <a:schemeClr val="dk1"/>
              </a:solidFill>
              <a:latin typeface="Open Sans"/>
              <a:ea typeface="Open Sans"/>
              <a:cs typeface="Open Sans"/>
              <a:sym typeface="Open Sans"/>
            </a:endParaRPr>
          </a:p>
        </p:txBody>
      </p:sp>
      <p:sp>
        <p:nvSpPr>
          <p:cNvPr id="332" name="Google Shape;332;p46"/>
          <p:cNvSpPr txBox="1"/>
          <p:nvPr/>
        </p:nvSpPr>
        <p:spPr>
          <a:xfrm>
            <a:off x="407480" y="3876256"/>
            <a:ext cx="4469483" cy="833521"/>
          </a:xfrm>
          <a:prstGeom prst="rect">
            <a:avLst/>
          </a:prstGeom>
          <a:noFill/>
          <a:ln>
            <a:noFill/>
          </a:ln>
        </p:spPr>
        <p:txBody>
          <a:bodyPr spcFirstLastPara="1" wrap="square" lIns="46950" tIns="46950" rIns="46950" bIns="46950" anchor="t" anchorCtr="0">
            <a:spAutoFit/>
          </a:bodyPr>
          <a:lstStyle/>
          <a:p>
            <a:pPr marL="0" marR="0" lvl="0" indent="0" algn="ctr" rtl="0">
              <a:lnSpc>
                <a:spcPct val="100000"/>
              </a:lnSpc>
              <a:spcBef>
                <a:spcPts val="0"/>
              </a:spcBef>
              <a:spcAft>
                <a:spcPts val="0"/>
              </a:spcAft>
              <a:buClr>
                <a:srgbClr val="000000"/>
              </a:buClr>
              <a:buSzPts val="4800"/>
              <a:buFont typeface="Arial"/>
              <a:buNone/>
            </a:pPr>
            <a:r>
              <a:rPr lang="en-IN" sz="4800" b="1" i="0" u="none" strike="noStrike" cap="none">
                <a:solidFill>
                  <a:srgbClr val="FF0000"/>
                </a:solidFill>
                <a:latin typeface="Open Sans"/>
                <a:ea typeface="Open Sans"/>
                <a:cs typeface="Open Sans"/>
                <a:sym typeface="Open Sans"/>
              </a:rPr>
              <a:t>धन्यवाद</a:t>
            </a:r>
            <a:r>
              <a:rPr lang="en-IN" sz="4800" b="0" i="0" u="none" strike="noStrike" cap="none">
                <a:solidFill>
                  <a:srgbClr val="C00000"/>
                </a:solidFill>
                <a:latin typeface="Open Sans"/>
                <a:ea typeface="Open Sans"/>
                <a:cs typeface="Open Sans"/>
                <a:sym typeface="Open Sans"/>
              </a:rPr>
              <a:t> </a:t>
            </a:r>
            <a:endParaRPr sz="1400" b="0" i="0" u="none" strike="noStrike" cap="none">
              <a:solidFill>
                <a:srgbClr val="000000"/>
              </a:solidFill>
              <a:latin typeface="Arial"/>
              <a:ea typeface="Arial"/>
              <a:cs typeface="Arial"/>
              <a:sym typeface="Arial"/>
            </a:endParaRPr>
          </a:p>
        </p:txBody>
      </p:sp>
      <p:sp>
        <p:nvSpPr>
          <p:cNvPr id="333" name="Google Shape;333;p46"/>
          <p:cNvSpPr txBox="1"/>
          <p:nvPr/>
        </p:nvSpPr>
        <p:spPr>
          <a:xfrm>
            <a:off x="6005898" y="1573828"/>
            <a:ext cx="8138095" cy="538056"/>
          </a:xfrm>
          <a:prstGeom prst="rect">
            <a:avLst/>
          </a:prstGeom>
          <a:noFill/>
          <a:ln>
            <a:noFill/>
          </a:ln>
        </p:spPr>
        <p:txBody>
          <a:bodyPr spcFirstLastPara="1" wrap="square" lIns="46950" tIns="46950" rIns="46950" bIns="46950" anchor="t" anchorCtr="0">
            <a:spAutoFit/>
          </a:bodyPr>
          <a:lstStyle/>
          <a:p>
            <a:pPr marL="548640" marR="0" lvl="0" indent="-345440" algn="l" rtl="0">
              <a:lnSpc>
                <a:spcPct val="100000"/>
              </a:lnSpc>
              <a:spcBef>
                <a:spcPts val="0"/>
              </a:spcBef>
              <a:spcAft>
                <a:spcPts val="0"/>
              </a:spcAft>
              <a:buClr>
                <a:schemeClr val="dk1"/>
              </a:buClr>
              <a:buSzPts val="3200"/>
              <a:buFont typeface="Noto Sans Symbols"/>
              <a:buNone/>
            </a:pPr>
            <a:endParaRPr sz="2880" b="0" i="0" u="none" strike="noStrike" cap="none">
              <a:solidFill>
                <a:schemeClr val="dk1"/>
              </a:solidFill>
              <a:latin typeface="Open Sans"/>
              <a:ea typeface="Open Sans"/>
              <a:cs typeface="Open Sans"/>
              <a:sym typeface="Open Sans"/>
            </a:endParaRPr>
          </a:p>
        </p:txBody>
      </p:sp>
      <p:pic>
        <p:nvPicPr>
          <p:cNvPr id="334" name="Google Shape;334;p46"/>
          <p:cNvPicPr preferRelativeResize="0"/>
          <p:nvPr/>
        </p:nvPicPr>
        <p:blipFill rotWithShape="1">
          <a:blip r:embed="rId3">
            <a:alphaModFix/>
          </a:blip>
          <a:srcRect/>
          <a:stretch/>
        </p:blipFill>
        <p:spPr>
          <a:xfrm>
            <a:off x="686992" y="7688003"/>
            <a:ext cx="769964" cy="331512"/>
          </a:xfrm>
          <a:prstGeom prst="rect">
            <a:avLst/>
          </a:prstGeom>
          <a:noFill/>
          <a:ln>
            <a:noFill/>
          </a:ln>
        </p:spPr>
      </p:pic>
      <p:pic>
        <p:nvPicPr>
          <p:cNvPr id="335" name="Google Shape;335;p46"/>
          <p:cNvPicPr preferRelativeResize="0"/>
          <p:nvPr/>
        </p:nvPicPr>
        <p:blipFill rotWithShape="1">
          <a:blip r:embed="rId4">
            <a:alphaModFix/>
          </a:blip>
          <a:srcRect/>
          <a:stretch/>
        </p:blipFill>
        <p:spPr>
          <a:xfrm>
            <a:off x="10577951" y="7653763"/>
            <a:ext cx="2100648" cy="417743"/>
          </a:xfrm>
          <a:prstGeom prst="rect">
            <a:avLst/>
          </a:prstGeom>
          <a:noFill/>
          <a:ln>
            <a:noFill/>
          </a:ln>
        </p:spPr>
      </p:pic>
      <p:sp>
        <p:nvSpPr>
          <p:cNvPr id="336" name="Google Shape;336;p46"/>
          <p:cNvSpPr/>
          <p:nvPr/>
        </p:nvSpPr>
        <p:spPr>
          <a:xfrm>
            <a:off x="0" y="7448832"/>
            <a:ext cx="5458193" cy="780769"/>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2640"/>
              <a:buFont typeface="Arial"/>
              <a:buNone/>
            </a:pPr>
            <a:endParaRPr sz="2640" b="0" i="0" u="none" strike="noStrike" cap="none">
              <a:solidFill>
                <a:schemeClr val="lt1"/>
              </a:solidFill>
              <a:latin typeface="Calibri"/>
              <a:ea typeface="Calibri"/>
              <a:cs typeface="Calibri"/>
              <a:sym typeface="Calibri"/>
            </a:endParaRPr>
          </a:p>
        </p:txBody>
      </p:sp>
      <p:pic>
        <p:nvPicPr>
          <p:cNvPr id="337" name="Google Shape;337;p46"/>
          <p:cNvPicPr preferRelativeResize="0"/>
          <p:nvPr/>
        </p:nvPicPr>
        <p:blipFill rotWithShape="1">
          <a:blip r:embed="rId5">
            <a:alphaModFix/>
          </a:blip>
          <a:srcRect/>
          <a:stretch/>
        </p:blipFill>
        <p:spPr>
          <a:xfrm>
            <a:off x="5458193" y="57645"/>
            <a:ext cx="9233506" cy="8257973"/>
          </a:xfrm>
          <a:prstGeom prst="rect">
            <a:avLst/>
          </a:prstGeom>
          <a:noFill/>
          <a:ln>
            <a:noFill/>
          </a:ln>
        </p:spPr>
      </p:pic>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Shape 341"/>
        <p:cNvGrpSpPr/>
        <p:nvPr/>
      </p:nvGrpSpPr>
      <p:grpSpPr>
        <a:xfrm>
          <a:off x="0" y="0"/>
          <a:ext cx="0" cy="0"/>
          <a:chOff x="0" y="0"/>
          <a:chExt cx="0" cy="0"/>
        </a:xfrm>
      </p:grpSpPr>
      <p:sp>
        <p:nvSpPr>
          <p:cNvPr id="342" name="Google Shape;342;p47"/>
          <p:cNvSpPr txBox="1">
            <a:spLocks noGrp="1"/>
          </p:cNvSpPr>
          <p:nvPr>
            <p:ph type="body" idx="1"/>
          </p:nvPr>
        </p:nvSpPr>
        <p:spPr>
          <a:xfrm>
            <a:off x="6365630" y="1788500"/>
            <a:ext cx="7540283" cy="5264074"/>
          </a:xfrm>
          <a:prstGeom prst="rect">
            <a:avLst/>
          </a:prstGeom>
          <a:noFill/>
          <a:ln>
            <a:noFill/>
          </a:ln>
        </p:spPr>
        <p:txBody>
          <a:bodyPr spcFirstLastPara="1" wrap="square" lIns="109725" tIns="54850" rIns="109725" bIns="54850" anchor="t" anchorCtr="0">
            <a:normAutofit/>
          </a:bodyPr>
          <a:lstStyle/>
          <a:p>
            <a:pPr marL="0" lvl="0" indent="0" algn="l" rtl="0">
              <a:lnSpc>
                <a:spcPct val="90000"/>
              </a:lnSpc>
              <a:spcBef>
                <a:spcPts val="0"/>
              </a:spcBef>
              <a:spcAft>
                <a:spcPts val="0"/>
              </a:spcAft>
              <a:buClr>
                <a:schemeClr val="dk1"/>
              </a:buClr>
              <a:buSzPts val="4300"/>
              <a:buNone/>
            </a:pPr>
            <a:endParaRPr sz="4300">
              <a:latin typeface="Times New Roman"/>
              <a:ea typeface="Times New Roman"/>
              <a:cs typeface="Times New Roman"/>
              <a:sym typeface="Times New Roman"/>
            </a:endParaRPr>
          </a:p>
          <a:p>
            <a:pPr marL="0" lvl="0" indent="0" algn="just" rtl="0">
              <a:lnSpc>
                <a:spcPct val="150000"/>
              </a:lnSpc>
              <a:spcBef>
                <a:spcPts val="1200"/>
              </a:spcBef>
              <a:spcAft>
                <a:spcPts val="0"/>
              </a:spcAft>
              <a:buClr>
                <a:schemeClr val="dk1"/>
              </a:buClr>
              <a:buSzPts val="2400"/>
              <a:buNone/>
            </a:pPr>
            <a:r>
              <a:rPr lang="en-IN" sz="2400">
                <a:latin typeface="Arial"/>
                <a:ea typeface="Arial"/>
                <a:cs typeface="Arial"/>
                <a:sym typeface="Arial"/>
              </a:rPr>
              <a:t>प्रश्न 1) ऑक्सीजन और कार्बन डाइऑक्साइड का आदान-प्रदान करने की क्षमता को क्या प्रभावित करता है? श्वसन संबंधी चिकित्सीय आपात स्थितियों में सभी प्रकार की साँस लेने की कठिनाइयों के समान संकेत और लक्षण होते हैं।</a:t>
            </a:r>
            <a:endParaRPr sz="2400">
              <a:latin typeface="Arial"/>
              <a:ea typeface="Arial"/>
              <a:cs typeface="Arial"/>
              <a:sym typeface="Arial"/>
            </a:endParaRPr>
          </a:p>
          <a:p>
            <a:pPr marL="0" lvl="0" indent="0" algn="just" rtl="0">
              <a:lnSpc>
                <a:spcPct val="150000"/>
              </a:lnSpc>
              <a:spcBef>
                <a:spcPts val="1200"/>
              </a:spcBef>
              <a:spcAft>
                <a:spcPts val="0"/>
              </a:spcAft>
              <a:buClr>
                <a:schemeClr val="dk1"/>
              </a:buClr>
              <a:buSzPts val="2400"/>
              <a:buNone/>
            </a:pPr>
            <a:r>
              <a:rPr lang="en-IN" sz="2400">
                <a:latin typeface="Arial"/>
                <a:ea typeface="Arial"/>
                <a:cs typeface="Arial"/>
                <a:sym typeface="Arial"/>
              </a:rPr>
              <a:t>उत्तर._________		</a:t>
            </a:r>
            <a:r>
              <a:rPr lang="en-IN" sz="4300">
                <a:latin typeface="Times New Roman"/>
                <a:ea typeface="Times New Roman"/>
                <a:cs typeface="Times New Roman"/>
                <a:sym typeface="Times New Roman"/>
              </a:rPr>
              <a:t>			</a:t>
            </a:r>
            <a:endParaRPr>
              <a:latin typeface="Times New Roman"/>
              <a:ea typeface="Times New Roman"/>
              <a:cs typeface="Times New Roman"/>
              <a:sym typeface="Times New Roman"/>
            </a:endParaRPr>
          </a:p>
        </p:txBody>
      </p:sp>
      <p:sp>
        <p:nvSpPr>
          <p:cNvPr id="343" name="Google Shape;343;p47"/>
          <p:cNvSpPr txBox="1"/>
          <p:nvPr/>
        </p:nvSpPr>
        <p:spPr>
          <a:xfrm>
            <a:off x="2100648" y="3153508"/>
            <a:ext cx="3439531" cy="707886"/>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4000"/>
              <a:buFont typeface="Arial"/>
              <a:buNone/>
            </a:pPr>
            <a:r>
              <a:rPr lang="en-IN" sz="4000" b="1" i="0" u="none" strike="noStrike" cap="none">
                <a:solidFill>
                  <a:srgbClr val="FF0000"/>
                </a:solidFill>
                <a:latin typeface="Arial"/>
                <a:ea typeface="Arial"/>
                <a:cs typeface="Arial"/>
                <a:sym typeface="Arial"/>
              </a:rPr>
              <a:t>मूल्यांकन</a:t>
            </a:r>
            <a:endParaRPr sz="4000" b="1" i="0" u="none" strike="noStrike" cap="none">
              <a:solidFill>
                <a:srgbClr val="FF0000"/>
              </a:solidFill>
              <a:latin typeface="Arial"/>
              <a:ea typeface="Arial"/>
              <a:cs typeface="Arial"/>
              <a:sym typeface="Arial"/>
            </a:endParaRPr>
          </a:p>
        </p:txBody>
      </p:sp>
      <p:pic>
        <p:nvPicPr>
          <p:cNvPr id="344" name="Google Shape;344;p47"/>
          <p:cNvPicPr preferRelativeResize="0"/>
          <p:nvPr/>
        </p:nvPicPr>
        <p:blipFill rotWithShape="1">
          <a:blip r:embed="rId3">
            <a:alphaModFix/>
          </a:blip>
          <a:srcRect/>
          <a:stretch/>
        </p:blipFill>
        <p:spPr>
          <a:xfrm>
            <a:off x="93053" y="0"/>
            <a:ext cx="1589851" cy="1205715"/>
          </a:xfrm>
          <a:prstGeom prst="rect">
            <a:avLst/>
          </a:prstGeom>
          <a:noFill/>
          <a:ln>
            <a:noFill/>
          </a:ln>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25"/>
        <p:cNvGrpSpPr/>
        <p:nvPr/>
      </p:nvGrpSpPr>
      <p:grpSpPr>
        <a:xfrm>
          <a:off x="0" y="0"/>
          <a:ext cx="0" cy="0"/>
          <a:chOff x="0" y="0"/>
          <a:chExt cx="0" cy="0"/>
        </a:xfrm>
      </p:grpSpPr>
      <p:sp>
        <p:nvSpPr>
          <p:cNvPr id="126" name="Google Shape;126;p17"/>
          <p:cNvSpPr txBox="1">
            <a:spLocks noGrp="1"/>
          </p:cNvSpPr>
          <p:nvPr>
            <p:ph type="title"/>
          </p:nvPr>
        </p:nvSpPr>
        <p:spPr>
          <a:xfrm>
            <a:off x="53789" y="2011680"/>
            <a:ext cx="5303520" cy="1383955"/>
          </a:xfrm>
          <a:prstGeom prst="rect">
            <a:avLst/>
          </a:prstGeom>
          <a:solidFill>
            <a:schemeClr val="lt1"/>
          </a:solidFill>
          <a:ln>
            <a:noFill/>
          </a:ln>
        </p:spPr>
        <p:txBody>
          <a:bodyPr spcFirstLastPara="1" wrap="square" lIns="109725" tIns="54850" rIns="109725" bIns="54850" anchor="ctr" anchorCtr="0">
            <a:normAutofit fontScale="90000"/>
          </a:bodyPr>
          <a:lstStyle/>
          <a:p>
            <a:pPr marL="0" lvl="0" indent="0" algn="ctr" rtl="0">
              <a:lnSpc>
                <a:spcPct val="90000"/>
              </a:lnSpc>
              <a:spcBef>
                <a:spcPts val="0"/>
              </a:spcBef>
              <a:spcAft>
                <a:spcPts val="0"/>
              </a:spcAft>
              <a:buClr>
                <a:srgbClr val="FF0000"/>
              </a:buClr>
              <a:buSzPct val="100000"/>
              <a:buFont typeface="Arial"/>
              <a:buNone/>
            </a:pPr>
            <a:r>
              <a:rPr lang="en-IN" sz="4400" b="1">
                <a:solidFill>
                  <a:srgbClr val="FF0000"/>
                </a:solidFill>
                <a:latin typeface="Arial"/>
                <a:ea typeface="Arial"/>
                <a:cs typeface="Arial"/>
                <a:sym typeface="Arial"/>
              </a:rPr>
              <a:t>“olu laca/kh</a:t>
            </a:r>
            <a:r>
              <a:rPr lang="en-IN" sz="2400">
                <a:latin typeface="Arial"/>
                <a:ea typeface="Arial"/>
                <a:cs typeface="Arial"/>
                <a:sym typeface="Arial"/>
              </a:rPr>
              <a:t> </a:t>
            </a:r>
            <a:r>
              <a:rPr lang="en-IN" sz="4400" b="1">
                <a:solidFill>
                  <a:srgbClr val="FF0000"/>
                </a:solidFill>
                <a:latin typeface="Arial"/>
                <a:ea typeface="Arial"/>
                <a:cs typeface="Arial"/>
                <a:sym typeface="Arial"/>
              </a:rPr>
              <a:t>ijs”kkfu;ka</a:t>
            </a:r>
            <a:br>
              <a:rPr lang="en-IN" sz="4400" b="1">
                <a:solidFill>
                  <a:srgbClr val="FF0000"/>
                </a:solidFill>
                <a:latin typeface="Arial"/>
                <a:ea typeface="Arial"/>
                <a:cs typeface="Arial"/>
                <a:sym typeface="Arial"/>
              </a:rPr>
            </a:br>
            <a:r>
              <a:rPr lang="en-IN" sz="3100" b="1">
                <a:solidFill>
                  <a:srgbClr val="FF0000"/>
                </a:solidFill>
                <a:latin typeface="Arial"/>
                <a:ea typeface="Arial"/>
                <a:cs typeface="Arial"/>
                <a:sym typeface="Arial"/>
              </a:rPr>
              <a:t>(Respiratory Distress)</a:t>
            </a:r>
            <a:br>
              <a:rPr lang="en-IN" sz="3100" b="1">
                <a:solidFill>
                  <a:srgbClr val="FF0000"/>
                </a:solidFill>
                <a:latin typeface="Arial"/>
                <a:ea typeface="Arial"/>
                <a:cs typeface="Arial"/>
                <a:sym typeface="Arial"/>
              </a:rPr>
            </a:br>
            <a:endParaRPr sz="4400" b="1">
              <a:solidFill>
                <a:srgbClr val="FF0000"/>
              </a:solidFill>
              <a:latin typeface="Arial"/>
              <a:ea typeface="Arial"/>
              <a:cs typeface="Arial"/>
              <a:sym typeface="Arial"/>
            </a:endParaRPr>
          </a:p>
        </p:txBody>
      </p:sp>
      <p:sp>
        <p:nvSpPr>
          <p:cNvPr id="127" name="Google Shape;127;p17"/>
          <p:cNvSpPr txBox="1">
            <a:spLocks noGrp="1"/>
          </p:cNvSpPr>
          <p:nvPr>
            <p:ph type="body" idx="1"/>
          </p:nvPr>
        </p:nvSpPr>
        <p:spPr>
          <a:xfrm>
            <a:off x="5830645" y="2011680"/>
            <a:ext cx="8151362" cy="5186063"/>
          </a:xfrm>
          <a:prstGeom prst="rect">
            <a:avLst/>
          </a:prstGeom>
          <a:noFill/>
          <a:ln>
            <a:noFill/>
          </a:ln>
        </p:spPr>
        <p:txBody>
          <a:bodyPr spcFirstLastPara="1" wrap="square" lIns="109725" tIns="54850" rIns="109725" bIns="54850" anchor="t" anchorCtr="0">
            <a:normAutofit/>
          </a:bodyPr>
          <a:lstStyle/>
          <a:p>
            <a:pPr marL="274320" lvl="0" indent="-274320" algn="l" rtl="0">
              <a:lnSpc>
                <a:spcPct val="90000"/>
              </a:lnSpc>
              <a:spcBef>
                <a:spcPts val="0"/>
              </a:spcBef>
              <a:spcAft>
                <a:spcPts val="0"/>
              </a:spcAft>
              <a:buClr>
                <a:schemeClr val="dk1"/>
              </a:buClr>
              <a:buSzPts val="2400"/>
              <a:buChar char="•"/>
            </a:pPr>
            <a:r>
              <a:rPr lang="en-IN" sz="2400">
                <a:latin typeface="Arial"/>
                <a:ea typeface="Arial"/>
                <a:cs typeface="Arial"/>
                <a:sym typeface="Arial"/>
              </a:rPr>
              <a:t>सांस लेने में कठिनाई होना।</a:t>
            </a:r>
            <a:endParaRPr sz="2400">
              <a:latin typeface="Arial"/>
              <a:ea typeface="Arial"/>
              <a:cs typeface="Arial"/>
              <a:sym typeface="Arial"/>
            </a:endParaRPr>
          </a:p>
          <a:p>
            <a:pPr marL="274320" lvl="0" indent="-121920" algn="l" rtl="0">
              <a:lnSpc>
                <a:spcPct val="90000"/>
              </a:lnSpc>
              <a:spcBef>
                <a:spcPts val="1200"/>
              </a:spcBef>
              <a:spcAft>
                <a:spcPts val="0"/>
              </a:spcAft>
              <a:buClr>
                <a:schemeClr val="dk1"/>
              </a:buClr>
              <a:buSzPts val="2400"/>
              <a:buNone/>
            </a:pPr>
            <a:endParaRPr sz="2400">
              <a:latin typeface="Arial"/>
              <a:ea typeface="Arial"/>
              <a:cs typeface="Arial"/>
              <a:sym typeface="Arial"/>
            </a:endParaRPr>
          </a:p>
          <a:p>
            <a:pPr marL="274320" lvl="0" indent="-274320" algn="just" rtl="0">
              <a:lnSpc>
                <a:spcPct val="110000"/>
              </a:lnSpc>
              <a:spcBef>
                <a:spcPts val="1200"/>
              </a:spcBef>
              <a:spcAft>
                <a:spcPts val="0"/>
              </a:spcAft>
              <a:buClr>
                <a:schemeClr val="dk1"/>
              </a:buClr>
              <a:buSzPts val="2400"/>
              <a:buChar char="•"/>
            </a:pPr>
            <a:r>
              <a:rPr lang="en-IN" sz="2400">
                <a:latin typeface="Arial"/>
                <a:ea typeface="Arial"/>
                <a:cs typeface="Arial"/>
                <a:sym typeface="Arial"/>
              </a:rPr>
              <a:t>श्‍वसन संबंधी परेशानी व्‍यक्ति की ऑक्सिजन व कार्बनडाइ ऑक्‍साइड के आदन-प्रदान की क्षमता को प्रभावित करती है श्‍वसन संबंधी चिकित्‍सीय आपात स्थितियों मे सभी प्रकार की सांस लेने की कठिनाइयो के समान लक्षण और संकत होते है।</a:t>
            </a:r>
            <a:endParaRPr sz="2400">
              <a:latin typeface="Arial"/>
              <a:ea typeface="Arial"/>
              <a:cs typeface="Arial"/>
              <a:sym typeface="Arial"/>
            </a:endParaRPr>
          </a:p>
          <a:p>
            <a:pPr marL="274320" lvl="0" indent="-121920" algn="l" rtl="0">
              <a:lnSpc>
                <a:spcPct val="110000"/>
              </a:lnSpc>
              <a:spcBef>
                <a:spcPts val="1200"/>
              </a:spcBef>
              <a:spcAft>
                <a:spcPts val="0"/>
              </a:spcAft>
              <a:buClr>
                <a:schemeClr val="dk1"/>
              </a:buClr>
              <a:buSzPts val="2400"/>
              <a:buNone/>
            </a:pPr>
            <a:endParaRPr sz="2400">
              <a:latin typeface="Arial"/>
              <a:ea typeface="Arial"/>
              <a:cs typeface="Arial"/>
              <a:sym typeface="Arial"/>
            </a:endParaRPr>
          </a:p>
          <a:p>
            <a:pPr marL="274320" lvl="0" indent="-274320" algn="just" rtl="0">
              <a:lnSpc>
                <a:spcPct val="90000"/>
              </a:lnSpc>
              <a:spcBef>
                <a:spcPts val="1200"/>
              </a:spcBef>
              <a:spcAft>
                <a:spcPts val="0"/>
              </a:spcAft>
              <a:buClr>
                <a:schemeClr val="dk1"/>
              </a:buClr>
              <a:buSzPts val="2400"/>
              <a:buChar char="•"/>
            </a:pPr>
            <a:r>
              <a:rPr lang="en-IN" sz="2400">
                <a:latin typeface="Arial"/>
                <a:ea typeface="Arial"/>
                <a:cs typeface="Arial"/>
                <a:sym typeface="Arial"/>
              </a:rPr>
              <a:t>इसके सामान्‍य लक्षणो में तेजी से सांस लेना, सांस लेने के लिए अतिरिक्‍त प्रयास करना और हवा की कमी महसुस करना है। इसकी वजह से त्‍वचा और म्‍युक्‍स मेमब्‍रैन का रंग नीला पड सकता है।</a:t>
            </a:r>
            <a:endParaRPr sz="2400">
              <a:latin typeface="Arial"/>
              <a:ea typeface="Arial"/>
              <a:cs typeface="Arial"/>
              <a:sym typeface="Arial"/>
            </a:endParaRPr>
          </a:p>
        </p:txBody>
      </p:sp>
      <p:pic>
        <p:nvPicPr>
          <p:cNvPr id="128" name="Google Shape;128;p17"/>
          <p:cNvPicPr preferRelativeResize="0"/>
          <p:nvPr/>
        </p:nvPicPr>
        <p:blipFill rotWithShape="1">
          <a:blip r:embed="rId3">
            <a:alphaModFix/>
          </a:blip>
          <a:srcRect/>
          <a:stretch/>
        </p:blipFill>
        <p:spPr>
          <a:xfrm>
            <a:off x="53789" y="0"/>
            <a:ext cx="1589851" cy="1205715"/>
          </a:xfrm>
          <a:prstGeom prst="rect">
            <a:avLst/>
          </a:prstGeom>
          <a:noFill/>
          <a:ln>
            <a:noFill/>
          </a:ln>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32"/>
        <p:cNvGrpSpPr/>
        <p:nvPr/>
      </p:nvGrpSpPr>
      <p:grpSpPr>
        <a:xfrm>
          <a:off x="0" y="0"/>
          <a:ext cx="0" cy="0"/>
          <a:chOff x="0" y="0"/>
          <a:chExt cx="0" cy="0"/>
        </a:xfrm>
      </p:grpSpPr>
      <p:sp>
        <p:nvSpPr>
          <p:cNvPr id="133" name="Google Shape;133;p18"/>
          <p:cNvSpPr txBox="1">
            <a:spLocks noGrp="1"/>
          </p:cNvSpPr>
          <p:nvPr>
            <p:ph type="title"/>
          </p:nvPr>
        </p:nvSpPr>
        <p:spPr>
          <a:xfrm>
            <a:off x="88752" y="2190750"/>
            <a:ext cx="5419164" cy="3619500"/>
          </a:xfrm>
          <a:prstGeom prst="rect">
            <a:avLst/>
          </a:prstGeom>
          <a:solidFill>
            <a:schemeClr val="lt1"/>
          </a:solidFill>
          <a:ln>
            <a:noFill/>
          </a:ln>
        </p:spPr>
        <p:txBody>
          <a:bodyPr spcFirstLastPara="1" wrap="square" lIns="109725" tIns="54850" rIns="109725" bIns="54850" anchor="ctr" anchorCtr="0">
            <a:normAutofit/>
          </a:bodyPr>
          <a:lstStyle/>
          <a:p>
            <a:pPr marL="0" lvl="0" indent="0" algn="ctr" rtl="0">
              <a:lnSpc>
                <a:spcPct val="90000"/>
              </a:lnSpc>
              <a:spcBef>
                <a:spcPts val="0"/>
              </a:spcBef>
              <a:spcAft>
                <a:spcPts val="0"/>
              </a:spcAft>
              <a:buClr>
                <a:schemeClr val="dk1"/>
              </a:buClr>
              <a:buSzPts val="3600"/>
              <a:buFont typeface="Times New Roman"/>
              <a:buNone/>
            </a:pPr>
            <a:r>
              <a:rPr lang="en-IN" sz="3600" b="1">
                <a:latin typeface="Times New Roman"/>
                <a:ea typeface="Times New Roman"/>
                <a:cs typeface="Times New Roman"/>
                <a:sym typeface="Times New Roman"/>
              </a:rPr>
              <a:t> </a:t>
            </a:r>
            <a:r>
              <a:rPr lang="en-IN" sz="3600" b="1">
                <a:solidFill>
                  <a:srgbClr val="FF0000"/>
                </a:solidFill>
                <a:latin typeface="Arial"/>
                <a:ea typeface="Arial"/>
                <a:cs typeface="Arial"/>
                <a:sym typeface="Arial"/>
              </a:rPr>
              <a:t>श्‍वसन संबंधी परेशानियों के संकेत व लक्षण</a:t>
            </a:r>
            <a:br>
              <a:rPr lang="en-IN" sz="4800" b="1">
                <a:solidFill>
                  <a:srgbClr val="FF0000"/>
                </a:solidFill>
                <a:latin typeface="Arial"/>
                <a:ea typeface="Arial"/>
                <a:cs typeface="Arial"/>
                <a:sym typeface="Arial"/>
              </a:rPr>
            </a:br>
            <a:r>
              <a:rPr lang="en-IN" sz="2800" b="1">
                <a:solidFill>
                  <a:srgbClr val="FF0000"/>
                </a:solidFill>
                <a:latin typeface="Times New Roman"/>
                <a:ea typeface="Times New Roman"/>
                <a:cs typeface="Times New Roman"/>
                <a:sym typeface="Times New Roman"/>
              </a:rPr>
              <a:t>(SIGNS AND SYMPTOMS OF RESPIRATORY DISTRESS)</a:t>
            </a:r>
            <a:endParaRPr sz="4800" b="1">
              <a:solidFill>
                <a:srgbClr val="FF0000"/>
              </a:solidFill>
              <a:latin typeface="Times New Roman"/>
              <a:ea typeface="Times New Roman"/>
              <a:cs typeface="Times New Roman"/>
              <a:sym typeface="Times New Roman"/>
            </a:endParaRPr>
          </a:p>
        </p:txBody>
      </p:sp>
      <p:sp>
        <p:nvSpPr>
          <p:cNvPr id="134" name="Google Shape;134;p18"/>
          <p:cNvSpPr txBox="1">
            <a:spLocks noGrp="1"/>
          </p:cNvSpPr>
          <p:nvPr>
            <p:ph type="body" idx="1"/>
          </p:nvPr>
        </p:nvSpPr>
        <p:spPr>
          <a:xfrm>
            <a:off x="5959736" y="2212266"/>
            <a:ext cx="8466269" cy="4784816"/>
          </a:xfrm>
          <a:prstGeom prst="rect">
            <a:avLst/>
          </a:prstGeom>
          <a:noFill/>
          <a:ln>
            <a:noFill/>
          </a:ln>
        </p:spPr>
        <p:txBody>
          <a:bodyPr spcFirstLastPara="1" wrap="square" lIns="109725" tIns="54850" rIns="109725" bIns="54850" anchor="t" anchorCtr="0">
            <a:noAutofit/>
          </a:bodyPr>
          <a:lstStyle/>
          <a:p>
            <a:pPr marL="274320" lvl="0" indent="-274320" algn="l" rtl="0">
              <a:lnSpc>
                <a:spcPct val="150000"/>
              </a:lnSpc>
              <a:spcBef>
                <a:spcPts val="0"/>
              </a:spcBef>
              <a:spcAft>
                <a:spcPts val="0"/>
              </a:spcAft>
              <a:buClr>
                <a:srgbClr val="000000"/>
              </a:buClr>
              <a:buSzPts val="3600"/>
              <a:buChar char="•"/>
            </a:pPr>
            <a:r>
              <a:rPr lang="en-IN" sz="3600">
                <a:solidFill>
                  <a:srgbClr val="000000"/>
                </a:solidFill>
                <a:latin typeface="Arial"/>
                <a:ea typeface="Arial"/>
                <a:cs typeface="Arial"/>
                <a:sym typeface="Arial"/>
              </a:rPr>
              <a:t>बिना रूके पूरे वाक्‍य बोलने में असमर्थता या वाक्‍य के बीच मे सांस लेने के लिए रूकना।</a:t>
            </a:r>
            <a:endParaRPr sz="4400" b="1">
              <a:solidFill>
                <a:srgbClr val="000000"/>
              </a:solidFill>
              <a:latin typeface="Arial"/>
              <a:ea typeface="Arial"/>
              <a:cs typeface="Arial"/>
              <a:sym typeface="Arial"/>
            </a:endParaRPr>
          </a:p>
          <a:p>
            <a:pPr marL="0" lvl="0" indent="0" algn="l" rtl="0">
              <a:lnSpc>
                <a:spcPct val="150000"/>
              </a:lnSpc>
              <a:spcBef>
                <a:spcPts val="0"/>
              </a:spcBef>
              <a:spcAft>
                <a:spcPts val="0"/>
              </a:spcAft>
              <a:buClr>
                <a:schemeClr val="dk1"/>
              </a:buClr>
              <a:buSzPts val="3600"/>
              <a:buNone/>
            </a:pPr>
            <a:endParaRPr sz="3600">
              <a:latin typeface="Arial"/>
              <a:ea typeface="Arial"/>
              <a:cs typeface="Arial"/>
              <a:sym typeface="Arial"/>
            </a:endParaRPr>
          </a:p>
          <a:p>
            <a:pPr marL="274320" lvl="0" indent="-274320" algn="l" rtl="0">
              <a:lnSpc>
                <a:spcPct val="150000"/>
              </a:lnSpc>
              <a:spcBef>
                <a:spcPts val="0"/>
              </a:spcBef>
              <a:spcAft>
                <a:spcPts val="0"/>
              </a:spcAft>
              <a:buClr>
                <a:srgbClr val="000000"/>
              </a:buClr>
              <a:buSzPts val="3600"/>
              <a:buChar char="•"/>
            </a:pPr>
            <a:r>
              <a:rPr lang="en-IN" sz="3600">
                <a:solidFill>
                  <a:srgbClr val="000000"/>
                </a:solidFill>
                <a:latin typeface="Arial"/>
                <a:ea typeface="Arial"/>
                <a:cs typeface="Arial"/>
                <a:sym typeface="Arial"/>
              </a:rPr>
              <a:t>साँस लेते समय आवाज का आना</a:t>
            </a:r>
            <a:r>
              <a:rPr lang="en-IN" sz="4400">
                <a:solidFill>
                  <a:srgbClr val="000000"/>
                </a:solidFill>
                <a:latin typeface="Arial"/>
                <a:ea typeface="Arial"/>
                <a:cs typeface="Arial"/>
                <a:sym typeface="Arial"/>
              </a:rPr>
              <a:t>।</a:t>
            </a:r>
            <a:endParaRPr sz="4400">
              <a:solidFill>
                <a:srgbClr val="000000"/>
              </a:solidFill>
              <a:latin typeface="Arial"/>
              <a:ea typeface="Arial"/>
              <a:cs typeface="Arial"/>
              <a:sym typeface="Arial"/>
            </a:endParaRPr>
          </a:p>
          <a:p>
            <a:pPr marL="274320" lvl="0" indent="-45720" algn="l" rtl="0">
              <a:lnSpc>
                <a:spcPct val="150000"/>
              </a:lnSpc>
              <a:spcBef>
                <a:spcPts val="0"/>
              </a:spcBef>
              <a:spcAft>
                <a:spcPts val="0"/>
              </a:spcAft>
              <a:buClr>
                <a:schemeClr val="dk1"/>
              </a:buClr>
              <a:buSzPts val="3600"/>
              <a:buNone/>
            </a:pPr>
            <a:endParaRPr sz="3600">
              <a:latin typeface="Arial"/>
              <a:ea typeface="Arial"/>
              <a:cs typeface="Arial"/>
              <a:sym typeface="Arial"/>
            </a:endParaRPr>
          </a:p>
          <a:p>
            <a:pPr marL="274320" lvl="0" indent="-274320" algn="l" rtl="0">
              <a:lnSpc>
                <a:spcPct val="150000"/>
              </a:lnSpc>
              <a:spcBef>
                <a:spcPts val="0"/>
              </a:spcBef>
              <a:spcAft>
                <a:spcPts val="0"/>
              </a:spcAft>
              <a:buClr>
                <a:srgbClr val="000000"/>
              </a:buClr>
              <a:buSzPts val="3600"/>
              <a:buChar char="•"/>
            </a:pPr>
            <a:r>
              <a:rPr lang="en-IN" sz="3600">
                <a:solidFill>
                  <a:srgbClr val="000000"/>
                </a:solidFill>
                <a:latin typeface="Arial"/>
                <a:ea typeface="Arial"/>
                <a:cs typeface="Arial"/>
                <a:sym typeface="Arial"/>
              </a:rPr>
              <a:t>सांस लेने के लिए सहायक मांसपेशियों का  उपयोग करना।</a:t>
            </a:r>
            <a:endParaRPr sz="3600">
              <a:latin typeface="Arial"/>
              <a:ea typeface="Arial"/>
              <a:cs typeface="Arial"/>
              <a:sym typeface="Arial"/>
            </a:endParaRPr>
          </a:p>
          <a:p>
            <a:pPr marL="0" lvl="0" indent="0" algn="l" rtl="0">
              <a:lnSpc>
                <a:spcPct val="150000"/>
              </a:lnSpc>
              <a:spcBef>
                <a:spcPts val="0"/>
              </a:spcBef>
              <a:spcAft>
                <a:spcPts val="0"/>
              </a:spcAft>
              <a:buClr>
                <a:schemeClr val="dk1"/>
              </a:buClr>
              <a:buSzPts val="3600"/>
              <a:buNone/>
            </a:pPr>
            <a:r>
              <a:rPr lang="en-IN" sz="3600">
                <a:latin typeface="Arial"/>
                <a:ea typeface="Arial"/>
                <a:cs typeface="Arial"/>
                <a:sym typeface="Arial"/>
              </a:rPr>
              <a:t>								</a:t>
            </a:r>
            <a:endParaRPr/>
          </a:p>
        </p:txBody>
      </p:sp>
      <p:pic>
        <p:nvPicPr>
          <p:cNvPr id="135" name="Google Shape;135;p18"/>
          <p:cNvPicPr preferRelativeResize="0"/>
          <p:nvPr/>
        </p:nvPicPr>
        <p:blipFill rotWithShape="1">
          <a:blip r:embed="rId3">
            <a:alphaModFix/>
          </a:blip>
          <a:srcRect/>
          <a:stretch/>
        </p:blipFill>
        <p:spPr>
          <a:xfrm>
            <a:off x="88752" y="81540"/>
            <a:ext cx="1589851" cy="1205715"/>
          </a:xfrm>
          <a:prstGeom prst="rect">
            <a:avLst/>
          </a:prstGeom>
          <a:noFill/>
          <a:ln>
            <a:noFill/>
          </a:ln>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39"/>
        <p:cNvGrpSpPr/>
        <p:nvPr/>
      </p:nvGrpSpPr>
      <p:grpSpPr>
        <a:xfrm>
          <a:off x="0" y="0"/>
          <a:ext cx="0" cy="0"/>
          <a:chOff x="0" y="0"/>
          <a:chExt cx="0" cy="0"/>
        </a:xfrm>
      </p:grpSpPr>
      <p:sp>
        <p:nvSpPr>
          <p:cNvPr id="140" name="Google Shape;140;p19"/>
          <p:cNvSpPr txBox="1">
            <a:spLocks noGrp="1"/>
          </p:cNvSpPr>
          <p:nvPr>
            <p:ph type="title"/>
          </p:nvPr>
        </p:nvSpPr>
        <p:spPr>
          <a:xfrm>
            <a:off x="344385" y="1909887"/>
            <a:ext cx="4916104" cy="2705655"/>
          </a:xfrm>
          <a:prstGeom prst="rect">
            <a:avLst/>
          </a:prstGeom>
          <a:solidFill>
            <a:schemeClr val="lt1"/>
          </a:solidFill>
          <a:ln>
            <a:noFill/>
          </a:ln>
        </p:spPr>
        <p:txBody>
          <a:bodyPr spcFirstLastPara="1" wrap="square" lIns="109725" tIns="54850" rIns="109725" bIns="54850" anchor="ctr" anchorCtr="0">
            <a:normAutofit fontScale="90000"/>
          </a:bodyPr>
          <a:lstStyle/>
          <a:p>
            <a:pPr marL="0" lvl="0" indent="0" algn="ctr" rtl="0">
              <a:lnSpc>
                <a:spcPct val="90000"/>
              </a:lnSpc>
              <a:spcBef>
                <a:spcPts val="0"/>
              </a:spcBef>
              <a:spcAft>
                <a:spcPts val="0"/>
              </a:spcAft>
              <a:buClr>
                <a:srgbClr val="FF0000"/>
              </a:buClr>
              <a:buSzPct val="100000"/>
              <a:buFont typeface="Arial"/>
              <a:buNone/>
            </a:pPr>
            <a:r>
              <a:rPr lang="en-IN" sz="4000" b="1">
                <a:solidFill>
                  <a:srgbClr val="FF0000"/>
                </a:solidFill>
                <a:latin typeface="Arial"/>
                <a:ea typeface="Arial"/>
                <a:cs typeface="Arial"/>
                <a:sym typeface="Arial"/>
              </a:rPr>
              <a:t>श्‍वसन संबंधी परेशानियों के संकेत व लक्षण</a:t>
            </a:r>
            <a:br>
              <a:rPr lang="en-IN" sz="4400" b="1">
                <a:solidFill>
                  <a:srgbClr val="FF0000"/>
                </a:solidFill>
                <a:latin typeface="Arial"/>
                <a:ea typeface="Arial"/>
                <a:cs typeface="Arial"/>
                <a:sym typeface="Arial"/>
              </a:rPr>
            </a:br>
            <a:r>
              <a:rPr lang="en-IN" sz="3100" b="1">
                <a:solidFill>
                  <a:srgbClr val="FF0000"/>
                </a:solidFill>
                <a:latin typeface="Times New Roman"/>
                <a:ea typeface="Times New Roman"/>
                <a:cs typeface="Times New Roman"/>
                <a:sym typeface="Times New Roman"/>
              </a:rPr>
              <a:t>(SIGNS AND SYMPTOMS OF RESPIRATORY DISTRESS)</a:t>
            </a:r>
            <a:endParaRPr sz="3600" b="1">
              <a:solidFill>
                <a:srgbClr val="FF0000"/>
              </a:solidFill>
              <a:latin typeface="Arial"/>
              <a:ea typeface="Arial"/>
              <a:cs typeface="Arial"/>
              <a:sym typeface="Arial"/>
            </a:endParaRPr>
          </a:p>
        </p:txBody>
      </p:sp>
      <p:sp>
        <p:nvSpPr>
          <p:cNvPr id="141" name="Google Shape;141;p19"/>
          <p:cNvSpPr txBox="1">
            <a:spLocks noGrp="1"/>
          </p:cNvSpPr>
          <p:nvPr>
            <p:ph type="body" idx="1"/>
          </p:nvPr>
        </p:nvSpPr>
        <p:spPr>
          <a:xfrm>
            <a:off x="7315200" y="1920645"/>
            <a:ext cx="7083482" cy="5706975"/>
          </a:xfrm>
          <a:prstGeom prst="rect">
            <a:avLst/>
          </a:prstGeom>
          <a:noFill/>
          <a:ln>
            <a:noFill/>
          </a:ln>
        </p:spPr>
        <p:txBody>
          <a:bodyPr spcFirstLastPara="1" wrap="square" lIns="109725" tIns="54850" rIns="109725" bIns="54850" anchor="t" anchorCtr="0">
            <a:normAutofit lnSpcReduction="10000"/>
          </a:bodyPr>
          <a:lstStyle/>
          <a:p>
            <a:pPr marL="0" lvl="0" indent="-254000" algn="l" rtl="0">
              <a:lnSpc>
                <a:spcPct val="150000"/>
              </a:lnSpc>
              <a:spcBef>
                <a:spcPts val="0"/>
              </a:spcBef>
              <a:spcAft>
                <a:spcPts val="0"/>
              </a:spcAft>
              <a:buClr>
                <a:srgbClr val="000000"/>
              </a:buClr>
              <a:buSzPts val="4000"/>
              <a:buChar char="•"/>
            </a:pPr>
            <a:r>
              <a:rPr lang="en-IN" sz="4000">
                <a:solidFill>
                  <a:srgbClr val="000000"/>
                </a:solidFill>
                <a:latin typeface="Arial"/>
                <a:ea typeface="Arial"/>
                <a:cs typeface="Arial"/>
                <a:sym typeface="Arial"/>
              </a:rPr>
              <a:t>रोगी आगे की ओर झुका हुआ, सीधा बैठा हुआ या ट्राईपोड (Tripod) की स्थिति में होता है।</a:t>
            </a:r>
            <a:endParaRPr sz="4000">
              <a:latin typeface="Arial"/>
              <a:ea typeface="Arial"/>
              <a:cs typeface="Arial"/>
              <a:sym typeface="Arial"/>
            </a:endParaRPr>
          </a:p>
          <a:p>
            <a:pPr marL="0" lvl="0" indent="-254000" algn="l" rtl="0">
              <a:lnSpc>
                <a:spcPct val="150000"/>
              </a:lnSpc>
              <a:spcBef>
                <a:spcPts val="0"/>
              </a:spcBef>
              <a:spcAft>
                <a:spcPts val="0"/>
              </a:spcAft>
              <a:buClr>
                <a:srgbClr val="000000"/>
              </a:buClr>
              <a:buSzPts val="4000"/>
              <a:buChar char="•"/>
            </a:pPr>
            <a:r>
              <a:rPr lang="en-IN" sz="4000">
                <a:solidFill>
                  <a:srgbClr val="000000"/>
                </a:solidFill>
                <a:latin typeface="Arial"/>
                <a:ea typeface="Arial"/>
                <a:cs typeface="Arial"/>
                <a:sym typeface="Arial"/>
              </a:rPr>
              <a:t>असामान्य श्वास दर ।</a:t>
            </a:r>
            <a:endParaRPr sz="4000">
              <a:latin typeface="Arial"/>
              <a:ea typeface="Arial"/>
              <a:cs typeface="Arial"/>
              <a:sym typeface="Arial"/>
            </a:endParaRPr>
          </a:p>
          <a:p>
            <a:pPr marL="0" lvl="0" indent="-254000" algn="l" rtl="0">
              <a:lnSpc>
                <a:spcPct val="200000"/>
              </a:lnSpc>
              <a:spcBef>
                <a:spcPts val="0"/>
              </a:spcBef>
              <a:spcAft>
                <a:spcPts val="0"/>
              </a:spcAft>
              <a:buClr>
                <a:srgbClr val="000000"/>
              </a:buClr>
              <a:buSzPts val="4000"/>
              <a:buChar char="•"/>
            </a:pPr>
            <a:r>
              <a:rPr lang="en-IN" sz="4000">
                <a:solidFill>
                  <a:srgbClr val="000000"/>
                </a:solidFill>
                <a:latin typeface="Arial"/>
                <a:ea typeface="Arial"/>
                <a:cs typeface="Arial"/>
                <a:sym typeface="Arial"/>
              </a:rPr>
              <a:t>नाड़ी  दर में वृद्धि।</a:t>
            </a:r>
            <a:endParaRPr sz="4000">
              <a:latin typeface="Arial"/>
              <a:ea typeface="Arial"/>
              <a:cs typeface="Arial"/>
              <a:sym typeface="Arial"/>
            </a:endParaRPr>
          </a:p>
          <a:p>
            <a:pPr marL="0" lvl="0" indent="-254000" algn="l" rtl="0">
              <a:lnSpc>
                <a:spcPct val="150000"/>
              </a:lnSpc>
              <a:spcBef>
                <a:spcPts val="0"/>
              </a:spcBef>
              <a:spcAft>
                <a:spcPts val="0"/>
              </a:spcAft>
              <a:buClr>
                <a:srgbClr val="000000"/>
              </a:buClr>
              <a:buSzPts val="4000"/>
              <a:buChar char="•"/>
            </a:pPr>
            <a:r>
              <a:rPr lang="en-IN" sz="4000">
                <a:solidFill>
                  <a:srgbClr val="000000"/>
                </a:solidFill>
                <a:latin typeface="Arial"/>
                <a:ea typeface="Arial"/>
                <a:cs typeface="Arial"/>
                <a:sym typeface="Arial"/>
              </a:rPr>
              <a:t>त्वचा का रंग नीला हो जाता है। </a:t>
            </a:r>
            <a:endParaRPr sz="4000"/>
          </a:p>
        </p:txBody>
      </p:sp>
      <p:pic>
        <p:nvPicPr>
          <p:cNvPr id="142" name="Google Shape;142;p19"/>
          <p:cNvPicPr preferRelativeResize="0"/>
          <p:nvPr/>
        </p:nvPicPr>
        <p:blipFill rotWithShape="1">
          <a:blip r:embed="rId3">
            <a:alphaModFix/>
          </a:blip>
          <a:srcRect/>
          <a:stretch/>
        </p:blipFill>
        <p:spPr>
          <a:xfrm>
            <a:off x="0" y="0"/>
            <a:ext cx="1589851" cy="1205715"/>
          </a:xfrm>
          <a:prstGeom prst="rect">
            <a:avLst/>
          </a:prstGeom>
          <a:noFill/>
          <a:ln>
            <a:noFill/>
          </a:ln>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46"/>
        <p:cNvGrpSpPr/>
        <p:nvPr/>
      </p:nvGrpSpPr>
      <p:grpSpPr>
        <a:xfrm>
          <a:off x="0" y="0"/>
          <a:ext cx="0" cy="0"/>
          <a:chOff x="0" y="0"/>
          <a:chExt cx="0" cy="0"/>
        </a:xfrm>
      </p:grpSpPr>
      <p:sp>
        <p:nvSpPr>
          <p:cNvPr id="147" name="Google Shape;147;p20"/>
          <p:cNvSpPr txBox="1">
            <a:spLocks noGrp="1"/>
          </p:cNvSpPr>
          <p:nvPr>
            <p:ph type="title"/>
          </p:nvPr>
        </p:nvSpPr>
        <p:spPr>
          <a:xfrm>
            <a:off x="156656" y="2078774"/>
            <a:ext cx="5282570" cy="2199311"/>
          </a:xfrm>
          <a:prstGeom prst="rect">
            <a:avLst/>
          </a:prstGeom>
          <a:solidFill>
            <a:schemeClr val="lt1"/>
          </a:solidFill>
          <a:ln>
            <a:noFill/>
          </a:ln>
        </p:spPr>
        <p:txBody>
          <a:bodyPr spcFirstLastPara="1" wrap="square" lIns="109725" tIns="54850" rIns="109725" bIns="54850" anchor="ctr" anchorCtr="0">
            <a:normAutofit fontScale="90000"/>
          </a:bodyPr>
          <a:lstStyle/>
          <a:p>
            <a:pPr marL="0" lvl="0" indent="0" algn="ctr" rtl="0">
              <a:lnSpc>
                <a:spcPct val="100000"/>
              </a:lnSpc>
              <a:spcBef>
                <a:spcPts val="0"/>
              </a:spcBef>
              <a:spcAft>
                <a:spcPts val="0"/>
              </a:spcAft>
              <a:buClr>
                <a:srgbClr val="FF0000"/>
              </a:buClr>
              <a:buSzPct val="100000"/>
              <a:buFont typeface="Arial"/>
              <a:buNone/>
            </a:pPr>
            <a:r>
              <a:rPr lang="en-IN" sz="4000" b="1">
                <a:solidFill>
                  <a:srgbClr val="FF0000"/>
                </a:solidFill>
                <a:latin typeface="Arial"/>
                <a:ea typeface="Arial"/>
                <a:cs typeface="Arial"/>
                <a:sym typeface="Arial"/>
              </a:rPr>
              <a:t>श्‍वसन संबधी परेशानियों का प्री-हॉस्पिटल उपचार</a:t>
            </a:r>
            <a:br>
              <a:rPr lang="en-IN" sz="4800" b="1">
                <a:solidFill>
                  <a:srgbClr val="FF0000"/>
                </a:solidFill>
                <a:latin typeface="Arial"/>
                <a:ea typeface="Arial"/>
                <a:cs typeface="Arial"/>
                <a:sym typeface="Arial"/>
              </a:rPr>
            </a:br>
            <a:r>
              <a:rPr lang="en-IN" sz="3100" b="1">
                <a:solidFill>
                  <a:srgbClr val="FF0000"/>
                </a:solidFill>
                <a:latin typeface="Arial"/>
                <a:ea typeface="Arial"/>
                <a:cs typeface="Arial"/>
                <a:sym typeface="Arial"/>
              </a:rPr>
              <a:t>(RESPIRATORY DISTRESS</a:t>
            </a:r>
            <a:br>
              <a:rPr lang="en-IN" sz="3100" b="1">
                <a:solidFill>
                  <a:srgbClr val="FF0000"/>
                </a:solidFill>
                <a:latin typeface="Arial"/>
                <a:ea typeface="Arial"/>
                <a:cs typeface="Arial"/>
                <a:sym typeface="Arial"/>
              </a:rPr>
            </a:br>
            <a:r>
              <a:rPr lang="en-IN" sz="3100" b="1">
                <a:solidFill>
                  <a:srgbClr val="FF0000"/>
                </a:solidFill>
                <a:latin typeface="Arial"/>
                <a:ea typeface="Arial"/>
                <a:cs typeface="Arial"/>
                <a:sym typeface="Arial"/>
              </a:rPr>
              <a:t>PRE-HOSPITAL TREATMENT)</a:t>
            </a:r>
            <a:endParaRPr sz="3600" b="1">
              <a:solidFill>
                <a:srgbClr val="FF0000"/>
              </a:solidFill>
              <a:latin typeface="Arial"/>
              <a:ea typeface="Arial"/>
              <a:cs typeface="Arial"/>
              <a:sym typeface="Arial"/>
            </a:endParaRPr>
          </a:p>
        </p:txBody>
      </p:sp>
      <p:sp>
        <p:nvSpPr>
          <p:cNvPr id="148" name="Google Shape;148;p20"/>
          <p:cNvSpPr txBox="1">
            <a:spLocks noGrp="1"/>
          </p:cNvSpPr>
          <p:nvPr>
            <p:ph type="body" idx="1"/>
          </p:nvPr>
        </p:nvSpPr>
        <p:spPr>
          <a:xfrm>
            <a:off x="8259882" y="2078775"/>
            <a:ext cx="6156960" cy="4291148"/>
          </a:xfrm>
          <a:prstGeom prst="rect">
            <a:avLst/>
          </a:prstGeom>
          <a:noFill/>
          <a:ln>
            <a:noFill/>
          </a:ln>
        </p:spPr>
        <p:txBody>
          <a:bodyPr spcFirstLastPara="1" wrap="square" lIns="109725" tIns="54850" rIns="109725" bIns="54850" anchor="t" anchorCtr="0">
            <a:noAutofit/>
          </a:bodyPr>
          <a:lstStyle/>
          <a:p>
            <a:pPr marL="617220" lvl="0" indent="-439418" algn="l" rtl="0">
              <a:lnSpc>
                <a:spcPct val="90000"/>
              </a:lnSpc>
              <a:spcBef>
                <a:spcPts val="0"/>
              </a:spcBef>
              <a:spcAft>
                <a:spcPts val="0"/>
              </a:spcAft>
              <a:buClr>
                <a:schemeClr val="dk1"/>
              </a:buClr>
              <a:buSzPts val="2800"/>
              <a:buNone/>
            </a:pPr>
            <a:endParaRPr sz="2800">
              <a:latin typeface="Arial"/>
              <a:ea typeface="Arial"/>
              <a:cs typeface="Arial"/>
              <a:sym typeface="Arial"/>
            </a:endParaRPr>
          </a:p>
          <a:p>
            <a:pPr marL="0" lvl="0" indent="0" algn="l" rtl="0">
              <a:lnSpc>
                <a:spcPct val="90000"/>
              </a:lnSpc>
              <a:spcBef>
                <a:spcPts val="1200"/>
              </a:spcBef>
              <a:spcAft>
                <a:spcPts val="0"/>
              </a:spcAft>
              <a:buClr>
                <a:schemeClr val="dk1"/>
              </a:buClr>
              <a:buSzPts val="2800"/>
              <a:buNone/>
            </a:pPr>
            <a:r>
              <a:rPr lang="en-IN" sz="2800">
                <a:latin typeface="Arial"/>
                <a:ea typeface="Arial"/>
                <a:cs typeface="Arial"/>
                <a:sym typeface="Arial"/>
              </a:rPr>
              <a:t>								</a:t>
            </a:r>
            <a:r>
              <a:rPr lang="en-IN" sz="3200"/>
              <a:t>	</a:t>
            </a:r>
            <a:endParaRPr/>
          </a:p>
        </p:txBody>
      </p:sp>
      <p:sp>
        <p:nvSpPr>
          <p:cNvPr id="149" name="Google Shape;149;p20"/>
          <p:cNvSpPr/>
          <p:nvPr/>
        </p:nvSpPr>
        <p:spPr>
          <a:xfrm>
            <a:off x="6370519" y="1451674"/>
            <a:ext cx="7415448" cy="6686446"/>
          </a:xfrm>
          <a:prstGeom prst="rect">
            <a:avLst/>
          </a:prstGeom>
          <a:noFill/>
          <a:ln>
            <a:noFill/>
          </a:ln>
        </p:spPr>
        <p:txBody>
          <a:bodyPr spcFirstLastPara="1" wrap="square" lIns="91425" tIns="45700" rIns="91425" bIns="45700" anchor="t" anchorCtr="0">
            <a:noAutofit/>
          </a:bodyPr>
          <a:lstStyle/>
          <a:p>
            <a:pPr marL="514350" marR="0" lvl="0" indent="-514350" algn="l" rtl="0">
              <a:lnSpc>
                <a:spcPct val="150000"/>
              </a:lnSpc>
              <a:spcBef>
                <a:spcPts val="0"/>
              </a:spcBef>
              <a:spcAft>
                <a:spcPts val="0"/>
              </a:spcAft>
              <a:buClr>
                <a:schemeClr val="dk1"/>
              </a:buClr>
              <a:buSzPts val="2800"/>
              <a:buFont typeface="Calibri"/>
              <a:buAutoNum type="arabicPeriod"/>
            </a:pPr>
            <a:r>
              <a:rPr lang="en-IN" sz="2800" b="0" i="0" u="none" strike="noStrike" cap="none">
                <a:solidFill>
                  <a:schemeClr val="dk1"/>
                </a:solidFill>
                <a:latin typeface="Arial"/>
                <a:ea typeface="Arial"/>
                <a:cs typeface="Arial"/>
                <a:sym typeface="Arial"/>
              </a:rPr>
              <a:t>मरीज को दुर्घटनास्थल (दूषित वातावरण) से दूर करें।</a:t>
            </a:r>
            <a:endParaRPr sz="1400" b="0" i="0" u="none" strike="noStrike" cap="none">
              <a:solidFill>
                <a:srgbClr val="000000"/>
              </a:solidFill>
              <a:latin typeface="Arial"/>
              <a:ea typeface="Arial"/>
              <a:cs typeface="Arial"/>
              <a:sym typeface="Arial"/>
            </a:endParaRPr>
          </a:p>
          <a:p>
            <a:pPr marL="514350" marR="0" lvl="0" indent="-514350" algn="l" rtl="0">
              <a:lnSpc>
                <a:spcPct val="150000"/>
              </a:lnSpc>
              <a:spcBef>
                <a:spcPts val="0"/>
              </a:spcBef>
              <a:spcAft>
                <a:spcPts val="0"/>
              </a:spcAft>
              <a:buClr>
                <a:schemeClr val="dk1"/>
              </a:buClr>
              <a:buSzPts val="2800"/>
              <a:buFont typeface="Calibri"/>
              <a:buAutoNum type="arabicPeriod"/>
            </a:pPr>
            <a:r>
              <a:rPr lang="en-IN" sz="2800" b="0" i="0" u="none" strike="noStrike" cap="none">
                <a:solidFill>
                  <a:schemeClr val="dk1"/>
                </a:solidFill>
                <a:latin typeface="Arial"/>
                <a:ea typeface="Arial"/>
                <a:cs typeface="Arial"/>
                <a:sym typeface="Arial"/>
              </a:rPr>
              <a:t>मरीज की श्‍वसन</a:t>
            </a:r>
            <a:r>
              <a:rPr lang="en-IN" sz="3600" b="0" i="0" u="none" strike="noStrike" cap="none">
                <a:solidFill>
                  <a:schemeClr val="dk1"/>
                </a:solidFill>
                <a:latin typeface="Arial"/>
                <a:ea typeface="Arial"/>
                <a:cs typeface="Arial"/>
                <a:sym typeface="Arial"/>
              </a:rPr>
              <a:t> </a:t>
            </a:r>
            <a:r>
              <a:rPr lang="en-IN" sz="2800" b="0" i="0" u="none" strike="noStrike" cap="none">
                <a:solidFill>
                  <a:schemeClr val="dk1"/>
                </a:solidFill>
                <a:latin typeface="Arial"/>
                <a:ea typeface="Arial"/>
                <a:cs typeface="Arial"/>
                <a:sym typeface="Arial"/>
              </a:rPr>
              <a:t>गति जानें यदि कम हो तो कृत्रिम वेंटिलेशन दें, श्‍वसन मार्ग को खुला रखें।</a:t>
            </a:r>
            <a:endParaRPr sz="2800" b="0" i="0" u="none" strike="noStrike" cap="none">
              <a:solidFill>
                <a:schemeClr val="dk1"/>
              </a:solidFill>
              <a:latin typeface="Arial"/>
              <a:ea typeface="Arial"/>
              <a:cs typeface="Arial"/>
              <a:sym typeface="Arial"/>
            </a:endParaRPr>
          </a:p>
          <a:p>
            <a:pPr marL="514350" marR="0" lvl="0" indent="-514350" algn="l" rtl="0">
              <a:lnSpc>
                <a:spcPct val="150000"/>
              </a:lnSpc>
              <a:spcBef>
                <a:spcPts val="0"/>
              </a:spcBef>
              <a:spcAft>
                <a:spcPts val="0"/>
              </a:spcAft>
              <a:buClr>
                <a:schemeClr val="dk1"/>
              </a:buClr>
              <a:buSzPts val="2800"/>
              <a:buFont typeface="Calibri"/>
              <a:buAutoNum type="arabicPeriod"/>
            </a:pPr>
            <a:r>
              <a:rPr lang="en-IN" sz="2800" b="0" i="0" u="none" strike="noStrike" cap="none">
                <a:solidFill>
                  <a:schemeClr val="dk1"/>
                </a:solidFill>
                <a:latin typeface="Arial"/>
                <a:ea typeface="Arial"/>
                <a:cs typeface="Arial"/>
                <a:sym typeface="Arial"/>
              </a:rPr>
              <a:t> सचेत रोगी को उसकी आरामदायक अवस्था में बैठायें। </a:t>
            </a:r>
            <a:endParaRPr sz="2800" b="0" i="0" u="none" strike="noStrike" cap="none">
              <a:solidFill>
                <a:schemeClr val="dk1"/>
              </a:solidFill>
              <a:latin typeface="Arial"/>
              <a:ea typeface="Arial"/>
              <a:cs typeface="Arial"/>
              <a:sym typeface="Arial"/>
            </a:endParaRPr>
          </a:p>
          <a:p>
            <a:pPr marL="514350" marR="0" lvl="0" indent="-514350" algn="l" rtl="0">
              <a:lnSpc>
                <a:spcPct val="150000"/>
              </a:lnSpc>
              <a:spcBef>
                <a:spcPts val="0"/>
              </a:spcBef>
              <a:spcAft>
                <a:spcPts val="0"/>
              </a:spcAft>
              <a:buClr>
                <a:schemeClr val="dk1"/>
              </a:buClr>
              <a:buSzPts val="2800"/>
              <a:buFont typeface="Calibri"/>
              <a:buAutoNum type="arabicPeriod"/>
            </a:pPr>
            <a:r>
              <a:rPr lang="en-IN" sz="2800" b="0" i="0" u="none" strike="noStrike" cap="none">
                <a:solidFill>
                  <a:schemeClr val="dk1"/>
                </a:solidFill>
                <a:latin typeface="Arial"/>
                <a:ea typeface="Arial"/>
                <a:cs typeface="Arial"/>
                <a:sym typeface="Arial"/>
              </a:rPr>
              <a:t> यदि जरूरत हो तो रोगी को ऑक्सीजन दें।</a:t>
            </a:r>
            <a:endParaRPr sz="2800" b="0" i="0" u="none" strike="noStrike" cap="none">
              <a:solidFill>
                <a:schemeClr val="dk1"/>
              </a:solidFill>
              <a:latin typeface="Arial"/>
              <a:ea typeface="Arial"/>
              <a:cs typeface="Arial"/>
              <a:sym typeface="Arial"/>
            </a:endParaRPr>
          </a:p>
          <a:p>
            <a:pPr marL="514350" marR="0" lvl="0" indent="-514350" algn="l" rtl="0">
              <a:lnSpc>
                <a:spcPct val="150000"/>
              </a:lnSpc>
              <a:spcBef>
                <a:spcPts val="0"/>
              </a:spcBef>
              <a:spcAft>
                <a:spcPts val="0"/>
              </a:spcAft>
              <a:buClr>
                <a:schemeClr val="dk1"/>
              </a:buClr>
              <a:buSzPts val="2800"/>
              <a:buFont typeface="Calibri"/>
              <a:buAutoNum type="arabicPeriod"/>
            </a:pPr>
            <a:r>
              <a:rPr lang="en-IN" sz="2800" b="0" i="0" u="none" strike="noStrike" cap="none">
                <a:solidFill>
                  <a:schemeClr val="dk1"/>
                </a:solidFill>
                <a:latin typeface="Arial"/>
                <a:ea typeface="Arial"/>
                <a:cs typeface="Arial"/>
                <a:sym typeface="Arial"/>
              </a:rPr>
              <a:t> रोगी को सांत्वना दें। </a:t>
            </a:r>
            <a:endParaRPr sz="2800" b="0" i="0" u="none" strike="noStrike" cap="none">
              <a:solidFill>
                <a:schemeClr val="dk1"/>
              </a:solidFill>
              <a:latin typeface="Arial"/>
              <a:ea typeface="Arial"/>
              <a:cs typeface="Arial"/>
              <a:sym typeface="Arial"/>
            </a:endParaRPr>
          </a:p>
          <a:p>
            <a:pPr marL="514350" marR="0" lvl="0" indent="-514350" algn="l" rtl="0">
              <a:lnSpc>
                <a:spcPct val="150000"/>
              </a:lnSpc>
              <a:spcBef>
                <a:spcPts val="0"/>
              </a:spcBef>
              <a:spcAft>
                <a:spcPts val="0"/>
              </a:spcAft>
              <a:buClr>
                <a:schemeClr val="dk1"/>
              </a:buClr>
              <a:buSzPts val="2800"/>
              <a:buFont typeface="Calibri"/>
              <a:buAutoNum type="arabicPeriod"/>
            </a:pPr>
            <a:r>
              <a:rPr lang="en-IN" sz="2800" b="0" i="0" u="none" strike="noStrike" cap="none">
                <a:solidFill>
                  <a:schemeClr val="dk1"/>
                </a:solidFill>
                <a:latin typeface="Arial"/>
                <a:ea typeface="Arial"/>
                <a:cs typeface="Arial"/>
                <a:sym typeface="Arial"/>
              </a:rPr>
              <a:t> रोगी को अतिशीघ्र चिकित्सालय पहुँचायें।</a:t>
            </a:r>
            <a:endParaRPr sz="3200" b="0" i="0" u="none" strike="noStrike" cap="none">
              <a:solidFill>
                <a:schemeClr val="dk1"/>
              </a:solidFill>
              <a:latin typeface="Arial"/>
              <a:ea typeface="Arial"/>
              <a:cs typeface="Arial"/>
              <a:sym typeface="Arial"/>
            </a:endParaRPr>
          </a:p>
        </p:txBody>
      </p:sp>
      <p:pic>
        <p:nvPicPr>
          <p:cNvPr id="150" name="Google Shape;150;p20"/>
          <p:cNvPicPr preferRelativeResize="0"/>
          <p:nvPr/>
        </p:nvPicPr>
        <p:blipFill rotWithShape="1">
          <a:blip r:embed="rId3">
            <a:alphaModFix/>
          </a:blip>
          <a:srcRect/>
          <a:stretch/>
        </p:blipFill>
        <p:spPr>
          <a:xfrm>
            <a:off x="0" y="92426"/>
            <a:ext cx="1589851" cy="1205715"/>
          </a:xfrm>
          <a:prstGeom prst="rect">
            <a:avLst/>
          </a:prstGeom>
          <a:noFill/>
          <a:ln>
            <a:noFill/>
          </a:ln>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54"/>
        <p:cNvGrpSpPr/>
        <p:nvPr/>
      </p:nvGrpSpPr>
      <p:grpSpPr>
        <a:xfrm>
          <a:off x="0" y="0"/>
          <a:ext cx="0" cy="0"/>
          <a:chOff x="0" y="0"/>
          <a:chExt cx="0" cy="0"/>
        </a:xfrm>
      </p:grpSpPr>
      <p:sp>
        <p:nvSpPr>
          <p:cNvPr id="155" name="Google Shape;155;p21"/>
          <p:cNvSpPr txBox="1">
            <a:spLocks noGrp="1"/>
          </p:cNvSpPr>
          <p:nvPr>
            <p:ph type="title"/>
          </p:nvPr>
        </p:nvSpPr>
        <p:spPr>
          <a:xfrm>
            <a:off x="1195516" y="1897783"/>
            <a:ext cx="4214308" cy="1097280"/>
          </a:xfrm>
          <a:prstGeom prst="rect">
            <a:avLst/>
          </a:prstGeom>
          <a:solidFill>
            <a:schemeClr val="lt1"/>
          </a:solidFill>
          <a:ln>
            <a:noFill/>
          </a:ln>
        </p:spPr>
        <p:txBody>
          <a:bodyPr spcFirstLastPara="1" wrap="square" lIns="109725" tIns="54850" rIns="109725" bIns="54850" anchor="ctr" anchorCtr="0">
            <a:normAutofit fontScale="90000"/>
          </a:bodyPr>
          <a:lstStyle/>
          <a:p>
            <a:pPr marL="0" lvl="0" indent="0" algn="ctr" rtl="0">
              <a:lnSpc>
                <a:spcPct val="90000"/>
              </a:lnSpc>
              <a:spcBef>
                <a:spcPts val="0"/>
              </a:spcBef>
              <a:spcAft>
                <a:spcPts val="0"/>
              </a:spcAft>
              <a:buClr>
                <a:srgbClr val="FF0000"/>
              </a:buClr>
              <a:buSzPct val="100000"/>
              <a:buFont typeface="Times New Roman"/>
              <a:buNone/>
            </a:pPr>
            <a:r>
              <a:rPr lang="en-IN" sz="4000" b="1">
                <a:solidFill>
                  <a:srgbClr val="FF0000"/>
                </a:solidFill>
                <a:latin typeface="Times New Roman"/>
                <a:ea typeface="Times New Roman"/>
                <a:cs typeface="Times New Roman"/>
                <a:sym typeface="Times New Roman"/>
              </a:rPr>
              <a:t>श्‍वसन संबंधी परेशानियों के कारण </a:t>
            </a:r>
            <a:endParaRPr sz="4000" b="1">
              <a:solidFill>
                <a:srgbClr val="FF0000"/>
              </a:solidFill>
              <a:latin typeface="Times New Roman"/>
              <a:ea typeface="Times New Roman"/>
              <a:cs typeface="Times New Roman"/>
              <a:sym typeface="Times New Roman"/>
            </a:endParaRPr>
          </a:p>
        </p:txBody>
      </p:sp>
      <p:sp>
        <p:nvSpPr>
          <p:cNvPr id="156" name="Google Shape;156;p21"/>
          <p:cNvSpPr txBox="1">
            <a:spLocks noGrp="1"/>
          </p:cNvSpPr>
          <p:nvPr>
            <p:ph type="body" idx="1"/>
          </p:nvPr>
        </p:nvSpPr>
        <p:spPr>
          <a:xfrm>
            <a:off x="6110344" y="1623426"/>
            <a:ext cx="8291456" cy="5846223"/>
          </a:xfrm>
          <a:prstGeom prst="rect">
            <a:avLst/>
          </a:prstGeom>
          <a:noFill/>
          <a:ln>
            <a:noFill/>
          </a:ln>
        </p:spPr>
        <p:txBody>
          <a:bodyPr spcFirstLastPara="1" wrap="square" lIns="109725" tIns="54850" rIns="109725" bIns="54850" anchor="t" anchorCtr="0">
            <a:normAutofit/>
          </a:bodyPr>
          <a:lstStyle/>
          <a:p>
            <a:pPr marL="274320" lvl="0" indent="-274320" algn="l" rtl="0">
              <a:lnSpc>
                <a:spcPct val="100000"/>
              </a:lnSpc>
              <a:spcBef>
                <a:spcPts val="0"/>
              </a:spcBef>
              <a:spcAft>
                <a:spcPts val="0"/>
              </a:spcAft>
              <a:buClr>
                <a:schemeClr val="dk1"/>
              </a:buClr>
              <a:buSzPts val="2800"/>
              <a:buChar char="•"/>
            </a:pPr>
            <a:r>
              <a:rPr lang="en-IN" sz="2800">
                <a:latin typeface="Arial"/>
                <a:ea typeface="Arial"/>
                <a:cs typeface="Arial"/>
                <a:sym typeface="Arial"/>
              </a:rPr>
              <a:t>मेडिकल फर्स्‍ट रिसपॉन्‍डर दवारा किसी रोगी की  श्‍वसन संबंधी परेशानियों को पहचानाना अत्‍यन्‍त आवश्‍यक है जैसे कि:-</a:t>
            </a:r>
            <a:endParaRPr sz="2800">
              <a:latin typeface="Arial"/>
              <a:ea typeface="Arial"/>
              <a:cs typeface="Arial"/>
              <a:sym typeface="Arial"/>
            </a:endParaRPr>
          </a:p>
          <a:p>
            <a:pPr marL="274320" lvl="0" indent="-274320" algn="l" rtl="0">
              <a:lnSpc>
                <a:spcPct val="100000"/>
              </a:lnSpc>
              <a:spcBef>
                <a:spcPts val="1200"/>
              </a:spcBef>
              <a:spcAft>
                <a:spcPts val="0"/>
              </a:spcAft>
              <a:buClr>
                <a:schemeClr val="dk1"/>
              </a:buClr>
              <a:buSzPts val="3600"/>
              <a:buChar char="•"/>
            </a:pPr>
            <a:r>
              <a:rPr lang="en-IN" sz="3600">
                <a:latin typeface="Arial"/>
                <a:ea typeface="Arial"/>
                <a:cs typeface="Arial"/>
                <a:sym typeface="Arial"/>
              </a:rPr>
              <a:t>ब्रोन्कियल अस्थमा</a:t>
            </a:r>
            <a:r>
              <a:rPr lang="en-IN" sz="2800">
                <a:latin typeface="Arial"/>
                <a:ea typeface="Arial"/>
                <a:cs typeface="Arial"/>
                <a:sym typeface="Arial"/>
              </a:rPr>
              <a:t> </a:t>
            </a:r>
            <a:endParaRPr sz="2800">
              <a:latin typeface="Arial"/>
              <a:ea typeface="Arial"/>
              <a:cs typeface="Arial"/>
              <a:sym typeface="Arial"/>
            </a:endParaRPr>
          </a:p>
          <a:p>
            <a:pPr marL="274320" lvl="0" indent="-274320" algn="l" rtl="0">
              <a:lnSpc>
                <a:spcPct val="100000"/>
              </a:lnSpc>
              <a:spcBef>
                <a:spcPts val="1200"/>
              </a:spcBef>
              <a:spcAft>
                <a:spcPts val="0"/>
              </a:spcAft>
              <a:buClr>
                <a:schemeClr val="dk1"/>
              </a:buClr>
              <a:buSzPts val="2800"/>
              <a:buChar char="•"/>
            </a:pPr>
            <a:r>
              <a:rPr lang="en-IN" sz="2800">
                <a:latin typeface="Arial"/>
                <a:ea typeface="Arial"/>
                <a:cs typeface="Arial"/>
                <a:sym typeface="Arial"/>
              </a:rPr>
              <a:t>क्रोनिक ऑब्सट्रक्टिव पल्मोनरी डिजीज (सीओपीडी)</a:t>
            </a:r>
            <a:endParaRPr/>
          </a:p>
          <a:p>
            <a:pPr marL="274320" lvl="0" indent="-274320" algn="l" rtl="0">
              <a:lnSpc>
                <a:spcPct val="100000"/>
              </a:lnSpc>
              <a:spcBef>
                <a:spcPts val="1200"/>
              </a:spcBef>
              <a:spcAft>
                <a:spcPts val="0"/>
              </a:spcAft>
              <a:buClr>
                <a:schemeClr val="dk1"/>
              </a:buClr>
              <a:buSzPts val="2800"/>
              <a:buChar char="•"/>
            </a:pPr>
            <a:r>
              <a:rPr lang="en-IN" sz="2800">
                <a:latin typeface="Arial"/>
                <a:ea typeface="Arial"/>
                <a:cs typeface="Arial"/>
                <a:sym typeface="Arial"/>
              </a:rPr>
              <a:t>एमफिसिमा</a:t>
            </a:r>
            <a:endParaRPr sz="2800">
              <a:latin typeface="Arial"/>
              <a:ea typeface="Arial"/>
              <a:cs typeface="Arial"/>
              <a:sym typeface="Arial"/>
            </a:endParaRPr>
          </a:p>
          <a:p>
            <a:pPr marL="274320" lvl="0" indent="-274320" algn="l" rtl="0">
              <a:lnSpc>
                <a:spcPct val="100000"/>
              </a:lnSpc>
              <a:spcBef>
                <a:spcPts val="1200"/>
              </a:spcBef>
              <a:spcAft>
                <a:spcPts val="0"/>
              </a:spcAft>
              <a:buClr>
                <a:schemeClr val="dk1"/>
              </a:buClr>
              <a:buSzPts val="2800"/>
              <a:buChar char="•"/>
            </a:pPr>
            <a:r>
              <a:rPr lang="en-IN" sz="2800">
                <a:latin typeface="Arial"/>
                <a:ea typeface="Arial"/>
                <a:cs typeface="Arial"/>
                <a:sym typeface="Arial"/>
              </a:rPr>
              <a:t>क्रोनिक ब्रोंकाइटिस</a:t>
            </a:r>
            <a:endParaRPr sz="2800">
              <a:latin typeface="Arial"/>
              <a:ea typeface="Arial"/>
              <a:cs typeface="Arial"/>
              <a:sym typeface="Arial"/>
            </a:endParaRPr>
          </a:p>
          <a:p>
            <a:pPr marL="274320" lvl="0" indent="-274320" algn="l" rtl="0">
              <a:lnSpc>
                <a:spcPct val="100000"/>
              </a:lnSpc>
              <a:spcBef>
                <a:spcPts val="1200"/>
              </a:spcBef>
              <a:spcAft>
                <a:spcPts val="0"/>
              </a:spcAft>
              <a:buClr>
                <a:schemeClr val="dk1"/>
              </a:buClr>
              <a:buSzPts val="2800"/>
              <a:buChar char="•"/>
            </a:pPr>
            <a:r>
              <a:rPr lang="en-IN" sz="2800">
                <a:latin typeface="Arial"/>
                <a:ea typeface="Arial"/>
                <a:cs typeface="Arial"/>
                <a:sym typeface="Arial"/>
              </a:rPr>
              <a:t>एनाफलेक्सिस </a:t>
            </a:r>
            <a:endParaRPr sz="2800">
              <a:latin typeface="Arial"/>
              <a:ea typeface="Arial"/>
              <a:cs typeface="Arial"/>
              <a:sym typeface="Arial"/>
            </a:endParaRPr>
          </a:p>
          <a:p>
            <a:pPr marL="274320" lvl="0" indent="-274320" algn="l" rtl="0">
              <a:lnSpc>
                <a:spcPct val="100000"/>
              </a:lnSpc>
              <a:spcBef>
                <a:spcPts val="1200"/>
              </a:spcBef>
              <a:spcAft>
                <a:spcPts val="0"/>
              </a:spcAft>
              <a:buClr>
                <a:schemeClr val="dk1"/>
              </a:buClr>
              <a:buSzPts val="2800"/>
              <a:buChar char="•"/>
            </a:pPr>
            <a:r>
              <a:rPr lang="en-IN" sz="2800">
                <a:latin typeface="Arial"/>
                <a:ea typeface="Arial"/>
                <a:cs typeface="Arial"/>
                <a:sym typeface="Arial"/>
              </a:rPr>
              <a:t>हाईपरवेंटिलेशन </a:t>
            </a:r>
            <a:endParaRPr sz="2800">
              <a:latin typeface="Arial"/>
              <a:ea typeface="Arial"/>
              <a:cs typeface="Arial"/>
              <a:sym typeface="Arial"/>
            </a:endParaRPr>
          </a:p>
          <a:p>
            <a:pPr marL="274320" lvl="0" indent="-45720" algn="l" rtl="0">
              <a:lnSpc>
                <a:spcPct val="110000"/>
              </a:lnSpc>
              <a:spcBef>
                <a:spcPts val="1200"/>
              </a:spcBef>
              <a:spcAft>
                <a:spcPts val="0"/>
              </a:spcAft>
              <a:buClr>
                <a:schemeClr val="dk1"/>
              </a:buClr>
              <a:buSzPts val="3600"/>
              <a:buFont typeface="Arial"/>
              <a:buNone/>
            </a:pPr>
            <a:endParaRPr sz="3600" b="1"/>
          </a:p>
          <a:p>
            <a:pPr marL="274320" lvl="0" indent="-96520" algn="l" rtl="0">
              <a:lnSpc>
                <a:spcPct val="90000"/>
              </a:lnSpc>
              <a:spcBef>
                <a:spcPts val="1200"/>
              </a:spcBef>
              <a:spcAft>
                <a:spcPts val="0"/>
              </a:spcAft>
              <a:buClr>
                <a:schemeClr val="dk1"/>
              </a:buClr>
              <a:buSzPts val="2800"/>
              <a:buNone/>
            </a:pPr>
            <a:endParaRPr sz="2800"/>
          </a:p>
        </p:txBody>
      </p:sp>
      <p:pic>
        <p:nvPicPr>
          <p:cNvPr id="157" name="Google Shape;157;p21"/>
          <p:cNvPicPr preferRelativeResize="0"/>
          <p:nvPr/>
        </p:nvPicPr>
        <p:blipFill rotWithShape="1">
          <a:blip r:embed="rId3">
            <a:alphaModFix/>
          </a:blip>
          <a:srcRect/>
          <a:stretch/>
        </p:blipFill>
        <p:spPr>
          <a:xfrm>
            <a:off x="0" y="92426"/>
            <a:ext cx="1589851" cy="1205715"/>
          </a:xfrm>
          <a:prstGeom prst="rect">
            <a:avLst/>
          </a:prstGeom>
          <a:noFill/>
          <a:ln>
            <a:noFill/>
          </a:ln>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61"/>
        <p:cNvGrpSpPr/>
        <p:nvPr/>
      </p:nvGrpSpPr>
      <p:grpSpPr>
        <a:xfrm>
          <a:off x="0" y="0"/>
          <a:ext cx="0" cy="0"/>
          <a:chOff x="0" y="0"/>
          <a:chExt cx="0" cy="0"/>
        </a:xfrm>
      </p:grpSpPr>
      <p:sp>
        <p:nvSpPr>
          <p:cNvPr id="162" name="Google Shape;162;p22"/>
          <p:cNvSpPr txBox="1">
            <a:spLocks noGrp="1"/>
          </p:cNvSpPr>
          <p:nvPr>
            <p:ph type="title"/>
          </p:nvPr>
        </p:nvSpPr>
        <p:spPr>
          <a:xfrm>
            <a:off x="1312432" y="2394274"/>
            <a:ext cx="4537167" cy="1590676"/>
          </a:xfrm>
          <a:prstGeom prst="rect">
            <a:avLst/>
          </a:prstGeom>
          <a:solidFill>
            <a:schemeClr val="lt1"/>
          </a:solidFill>
          <a:ln>
            <a:noFill/>
          </a:ln>
        </p:spPr>
        <p:txBody>
          <a:bodyPr spcFirstLastPara="1" wrap="square" lIns="109725" tIns="54850" rIns="109725" bIns="54850" anchor="ctr" anchorCtr="0">
            <a:normAutofit fontScale="90000"/>
          </a:bodyPr>
          <a:lstStyle/>
          <a:p>
            <a:pPr marL="0" lvl="0" indent="0" algn="ctr" rtl="0">
              <a:lnSpc>
                <a:spcPct val="90000"/>
              </a:lnSpc>
              <a:spcBef>
                <a:spcPts val="0"/>
              </a:spcBef>
              <a:spcAft>
                <a:spcPts val="0"/>
              </a:spcAft>
              <a:buClr>
                <a:srgbClr val="FF0000"/>
              </a:buClr>
              <a:buSzPct val="100000"/>
              <a:buFont typeface="Arial"/>
              <a:buNone/>
            </a:pPr>
            <a:r>
              <a:rPr lang="en-IN" sz="4000" b="1">
                <a:solidFill>
                  <a:srgbClr val="FF0000"/>
                </a:solidFill>
                <a:latin typeface="Arial"/>
                <a:ea typeface="Arial"/>
                <a:cs typeface="Arial"/>
                <a:sym typeface="Arial"/>
              </a:rPr>
              <a:t>ब्रोन्कियल अस्‍थमा</a:t>
            </a:r>
            <a:br>
              <a:rPr lang="en-IN" sz="4000" b="1">
                <a:solidFill>
                  <a:srgbClr val="FF0000"/>
                </a:solidFill>
                <a:latin typeface="Arial"/>
                <a:ea typeface="Arial"/>
                <a:cs typeface="Arial"/>
                <a:sym typeface="Arial"/>
              </a:rPr>
            </a:br>
            <a:r>
              <a:rPr lang="en-IN" sz="4000" b="1">
                <a:solidFill>
                  <a:srgbClr val="FF0000"/>
                </a:solidFill>
                <a:latin typeface="Arial"/>
                <a:ea typeface="Arial"/>
                <a:cs typeface="Arial"/>
                <a:sym typeface="Arial"/>
              </a:rPr>
              <a:t>(</a:t>
            </a:r>
            <a:r>
              <a:rPr lang="en-IN" sz="3600" b="1">
                <a:solidFill>
                  <a:srgbClr val="FF0000"/>
                </a:solidFill>
                <a:latin typeface="Arial"/>
                <a:ea typeface="Arial"/>
                <a:cs typeface="Arial"/>
                <a:sym typeface="Arial"/>
              </a:rPr>
              <a:t>BRONCHIAL</a:t>
            </a:r>
            <a:r>
              <a:rPr lang="en-IN" sz="3600">
                <a:solidFill>
                  <a:srgbClr val="FF0000"/>
                </a:solidFill>
                <a:latin typeface="Arial"/>
                <a:ea typeface="Arial"/>
                <a:cs typeface="Arial"/>
                <a:sym typeface="Arial"/>
              </a:rPr>
              <a:t> </a:t>
            </a:r>
            <a:r>
              <a:rPr lang="en-IN" sz="3600" b="1">
                <a:solidFill>
                  <a:srgbClr val="FF0000"/>
                </a:solidFill>
                <a:latin typeface="Arial"/>
                <a:ea typeface="Arial"/>
                <a:cs typeface="Arial"/>
                <a:sym typeface="Arial"/>
              </a:rPr>
              <a:t>ASTHMA)</a:t>
            </a:r>
            <a:endParaRPr sz="4000" b="1">
              <a:solidFill>
                <a:srgbClr val="FF0000"/>
              </a:solidFill>
              <a:latin typeface="Arial"/>
              <a:ea typeface="Arial"/>
              <a:cs typeface="Arial"/>
              <a:sym typeface="Arial"/>
            </a:endParaRPr>
          </a:p>
        </p:txBody>
      </p:sp>
      <p:sp>
        <p:nvSpPr>
          <p:cNvPr id="163" name="Google Shape;163;p22"/>
          <p:cNvSpPr txBox="1">
            <a:spLocks noGrp="1"/>
          </p:cNvSpPr>
          <p:nvPr>
            <p:ph type="body" idx="1"/>
          </p:nvPr>
        </p:nvSpPr>
        <p:spPr>
          <a:xfrm>
            <a:off x="6662056" y="2190750"/>
            <a:ext cx="6962503" cy="5221606"/>
          </a:xfrm>
          <a:prstGeom prst="rect">
            <a:avLst/>
          </a:prstGeom>
          <a:noFill/>
          <a:ln>
            <a:noFill/>
          </a:ln>
        </p:spPr>
        <p:txBody>
          <a:bodyPr spcFirstLastPara="1" wrap="square" lIns="109725" tIns="54850" rIns="109725" bIns="54850" anchor="t" anchorCtr="0">
            <a:normAutofit fontScale="85000" lnSpcReduction="20000"/>
          </a:bodyPr>
          <a:lstStyle/>
          <a:p>
            <a:pPr marL="274320" lvl="0" indent="-274320" algn="just" rtl="0">
              <a:lnSpc>
                <a:spcPct val="150000"/>
              </a:lnSpc>
              <a:spcBef>
                <a:spcPts val="0"/>
              </a:spcBef>
              <a:spcAft>
                <a:spcPts val="0"/>
              </a:spcAft>
              <a:buClr>
                <a:schemeClr val="dk1"/>
              </a:buClr>
              <a:buSzPct val="100000"/>
              <a:buChar char="•"/>
            </a:pPr>
            <a:r>
              <a:rPr lang="en-IN" sz="3200" b="1">
                <a:latin typeface="Arial"/>
                <a:ea typeface="Arial"/>
                <a:cs typeface="Arial"/>
                <a:sym typeface="Arial"/>
              </a:rPr>
              <a:t>ब्रोन्कियल अस्थमा एक </a:t>
            </a:r>
            <a:r>
              <a:rPr lang="en-IN" sz="3200" b="1" u="sng">
                <a:latin typeface="Arial"/>
                <a:ea typeface="Arial"/>
                <a:cs typeface="Arial"/>
                <a:sym typeface="Arial"/>
              </a:rPr>
              <a:t>प्रा</a:t>
            </a:r>
            <a:r>
              <a:rPr lang="en-IN" sz="3200" b="1">
                <a:latin typeface="Arial"/>
                <a:ea typeface="Arial"/>
                <a:cs typeface="Arial"/>
                <a:sym typeface="Arial"/>
              </a:rPr>
              <a:t>संगिक बीमारी है,जो  ब्रोंकि नामक बड़े वायुमार्गों के संकुचित होने से होती है, रोगी को फेफडो से </a:t>
            </a:r>
            <a:r>
              <a:rPr lang="en-IN" sz="3200" b="1">
                <a:latin typeface="Times New Roman"/>
                <a:ea typeface="Times New Roman"/>
                <a:cs typeface="Times New Roman"/>
                <a:sym typeface="Times New Roman"/>
              </a:rPr>
              <a:t>साँस</a:t>
            </a:r>
            <a:r>
              <a:rPr lang="en-IN" sz="3200" b="1">
                <a:latin typeface="Arial"/>
                <a:ea typeface="Arial"/>
                <a:cs typeface="Arial"/>
                <a:sym typeface="Arial"/>
              </a:rPr>
              <a:t> बाहर निकालने में कठिनाई का अनुभव होता है ।</a:t>
            </a:r>
            <a:endParaRPr sz="3200" b="1">
              <a:latin typeface="Arial"/>
              <a:ea typeface="Arial"/>
              <a:cs typeface="Arial"/>
              <a:sym typeface="Arial"/>
            </a:endParaRPr>
          </a:p>
          <a:p>
            <a:pPr marL="274320" lvl="0" indent="-274320" algn="just" rtl="0">
              <a:lnSpc>
                <a:spcPct val="150000"/>
              </a:lnSpc>
              <a:spcBef>
                <a:spcPts val="1200"/>
              </a:spcBef>
              <a:spcAft>
                <a:spcPts val="0"/>
              </a:spcAft>
              <a:buClr>
                <a:schemeClr val="dk1"/>
              </a:buClr>
              <a:buSzPct val="100000"/>
              <a:buChar char="•"/>
            </a:pPr>
            <a:r>
              <a:rPr lang="en-IN" sz="3200" b="1">
                <a:latin typeface="Arial"/>
                <a:ea typeface="Arial"/>
                <a:cs typeface="Arial"/>
                <a:sym typeface="Arial"/>
              </a:rPr>
              <a:t>यह आमतौर पर ब्रोन्कियल दीवारों की पतली मांसपेशियों में ऐंठन के कारण होता है,अस्थमा आमतौर पर एलर्जी, तेज़ गंध, जलन पैदा करने वाली गैसों, धुएँ और मौसम में बदलाव के कारण होता है।</a:t>
            </a:r>
            <a:endParaRPr sz="3200" b="1">
              <a:latin typeface="Arial"/>
              <a:ea typeface="Arial"/>
              <a:cs typeface="Arial"/>
              <a:sym typeface="Arial"/>
            </a:endParaRPr>
          </a:p>
        </p:txBody>
      </p:sp>
      <p:pic>
        <p:nvPicPr>
          <p:cNvPr id="164" name="Google Shape;164;p22"/>
          <p:cNvPicPr preferRelativeResize="0"/>
          <p:nvPr/>
        </p:nvPicPr>
        <p:blipFill rotWithShape="1">
          <a:blip r:embed="rId3">
            <a:alphaModFix/>
          </a:blip>
          <a:srcRect/>
          <a:stretch/>
        </p:blipFill>
        <p:spPr>
          <a:xfrm>
            <a:off x="0" y="168626"/>
            <a:ext cx="1589851" cy="1205715"/>
          </a:xfrm>
          <a:prstGeom prst="rect">
            <a:avLst/>
          </a:prstGeom>
          <a:noFill/>
          <a:ln>
            <a:noFill/>
          </a:ln>
        </p:spPr>
      </p:pic>
    </p:spTree>
  </p:cSld>
  <p:clrMapOvr>
    <a:masterClrMapping/>
  </p:clrMapOvr>
</p:sld>
</file>

<file path=ppt/theme/theme1.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1963</Words>
  <Application>Microsoft Office PowerPoint</Application>
  <PresentationFormat>Custom</PresentationFormat>
  <Paragraphs>191</Paragraphs>
  <Slides>34</Slides>
  <Notes>34</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34</vt:i4>
      </vt:variant>
    </vt:vector>
  </HeadingPairs>
  <TitlesOfParts>
    <vt:vector size="42" baseType="lpstr">
      <vt:lpstr>Open Sans</vt:lpstr>
      <vt:lpstr>Open Sans SemiBold</vt:lpstr>
      <vt:lpstr>Times New Roman</vt:lpstr>
      <vt:lpstr>Noto Sans Symbols</vt:lpstr>
      <vt:lpstr>Arial Black</vt:lpstr>
      <vt:lpstr>Calibri</vt:lpstr>
      <vt:lpstr>Arial</vt:lpstr>
      <vt:lpstr>Office Theme</vt:lpstr>
      <vt:lpstr>PowerPoint Presentation</vt:lpstr>
      <vt:lpstr>उद्देश्य</vt:lpstr>
      <vt:lpstr>उद्देश्य</vt:lpstr>
      <vt:lpstr>“olu laca/kh ijs”kkfu;ka (Respiratory Distress) </vt:lpstr>
      <vt:lpstr> श्‍वसन संबंधी परेशानियों के संकेत व लक्षण (SIGNS AND SYMPTOMS OF RESPIRATORY DISTRESS)</vt:lpstr>
      <vt:lpstr>श्‍वसन संबंधी परेशानियों के संकेत व लक्षण (SIGNS AND SYMPTOMS OF RESPIRATORY DISTRESS)</vt:lpstr>
      <vt:lpstr>श्‍वसन संबधी परेशानियों का प्री-हॉस्पिटल उपचार (RESPIRATORY DISTRESS PRE-HOSPITAL TREATMENT)</vt:lpstr>
      <vt:lpstr>श्‍वसन संबंधी परेशानियों के कारण </vt:lpstr>
      <vt:lpstr>ब्रोन्कियल अस्‍थमा (BRONCHIAL ASTHMA)</vt:lpstr>
      <vt:lpstr>लंबे समय तक फेफड़ों में रुकावट (सीओपीडी)</vt:lpstr>
      <vt:lpstr>लंबे समय तक फेफड़ों में रुकावट (सीओपीडी) </vt:lpstr>
      <vt:lpstr>एनाफलेक्सिस (ANAPHYLAXIS)</vt:lpstr>
      <vt:lpstr>एनाफलेक्सिस (ANAPHYLAXIS) </vt:lpstr>
      <vt:lpstr>एनाफिलेक्टिक शॉक ANAPHYLACTIC SHOCK</vt:lpstr>
      <vt:lpstr>एनाफिलेक्टिक शॉक के कारण</vt:lpstr>
      <vt:lpstr>एनाफिलेक्टिक शॉक के कारण</vt:lpstr>
      <vt:lpstr>एनाफिलेक्टिक शॉक के संकेत</vt:lpstr>
      <vt:lpstr>एनाफिलेक्टिक शॉक का प्री-हॉस्पिटल  उपचार</vt:lpstr>
      <vt:lpstr>हाईपरवेंटिलेशन (HYPERVENTILATION)</vt:lpstr>
      <vt:lpstr>हाइपरवेंटिलेशन</vt:lpstr>
      <vt:lpstr>हाइपरवेंटिलेशन</vt:lpstr>
      <vt:lpstr>हाइपरवेंटिलेशन</vt:lpstr>
      <vt:lpstr>प्री-हॉस्पिटल उपचार (PRE-HOSPITAL TREATMENT)</vt:lpstr>
      <vt:lpstr>साँस में विषाक्‍त/जहरीले पदार्थ चले जाना  (TOXIC PRODUCT INHALATION)</vt:lpstr>
      <vt:lpstr>साँस में विषाक्‍त/जहरीले पदार्थ चले जाना (TOXIC PRODUCT INHALATION) </vt:lpstr>
      <vt:lpstr>साँस में विषाक्‍त/जहरीले पदार्थ चले जाना (TOXIC PRODUCT INHALATION) </vt:lpstr>
      <vt:lpstr>साँस में विषाक्‍त/जहरीले पदार्थ चले जाना (TOXIC PRODUCT INHALATION)</vt:lpstr>
      <vt:lpstr>साँस में विषाक्‍त/जहरीले पदार्थ चले जाना (TOXIC PRODUCT INHALATION</vt:lpstr>
      <vt:lpstr>साँस में विषाक्‍त/जहरीले पदार्थ चले जाना (TOXIC PRODUCT INHALATION</vt:lpstr>
      <vt:lpstr>समीक्षा </vt:lpstr>
      <vt:lpstr>समीक्षा </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NDRF HQ</dc:creator>
  <cp:lastModifiedBy>NDRF HQ</cp:lastModifiedBy>
  <cp:revision>1</cp:revision>
  <dcterms:modified xsi:type="dcterms:W3CDTF">2026-01-08T10:21:08Z</dcterms:modified>
</cp:coreProperties>
</file>