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2"/>
    <p:sldId id="257" r:id="rId3"/>
    <p:sldId id="258" r:id="rId4"/>
    <p:sldId id="274" r:id="rId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762858-5AA8-4239-8C37-8FCC1F2CF784}" v="8" dt="2025-09-12T07:04:01.573"/>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635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635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25" autoAdjust="0"/>
    <p:restoredTop sz="94660"/>
  </p:normalViewPr>
  <p:slideViewPr>
    <p:cSldViewPr snapToGrid="0">
      <p:cViewPr varScale="1">
        <p:scale>
          <a:sx n="55" d="100"/>
          <a:sy n="55" d="100"/>
        </p:scale>
        <p:origin x="498" y="42"/>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AN SINGH" userId="cf93d647e8583ced" providerId="LiveId" clId="{0369EAA2-502D-4E43-A93D-DD36393BC89F}"/>
    <pc:docChg chg="modSld">
      <pc:chgData name="CHARAN SINGH" userId="cf93d647e8583ced" providerId="LiveId" clId="{0369EAA2-502D-4E43-A93D-DD36393BC89F}" dt="2025-09-15T08:14:55.880" v="18" actId="255"/>
      <pc:docMkLst>
        <pc:docMk/>
      </pc:docMkLst>
      <pc:sldChg chg="modSp mod">
        <pc:chgData name="CHARAN SINGH" userId="cf93d647e8583ced" providerId="LiveId" clId="{0369EAA2-502D-4E43-A93D-DD36393BC89F}" dt="2025-09-12T07:02:04.023" v="7" actId="20577"/>
        <pc:sldMkLst>
          <pc:docMk/>
          <pc:sldMk cId="0" sldId="256"/>
        </pc:sldMkLst>
        <pc:spChg chg="mod">
          <ac:chgData name="CHARAN SINGH" userId="cf93d647e8583ced" providerId="LiveId" clId="{0369EAA2-502D-4E43-A93D-DD36393BC89F}" dt="2025-09-12T07:02:04.023" v="7" actId="20577"/>
          <ac:spMkLst>
            <pc:docMk/>
            <pc:sldMk cId="0" sldId="256"/>
            <ac:spMk id="4" creationId="{2E9EC43E-C7B1-EF48-5F3B-E2AF3723BE8A}"/>
          </ac:spMkLst>
        </pc:spChg>
        <pc:spChg chg="mod">
          <ac:chgData name="CHARAN SINGH" userId="cf93d647e8583ced" providerId="LiveId" clId="{0369EAA2-502D-4E43-A93D-DD36393BC89F}" dt="2025-09-12T07:01:41.262" v="0"/>
          <ac:spMkLst>
            <pc:docMk/>
            <pc:sldMk cId="0" sldId="256"/>
            <ac:spMk id="84" creationId="{00000000-0000-0000-0000-000000000000}"/>
          </ac:spMkLst>
        </pc:spChg>
      </pc:sldChg>
      <pc:sldChg chg="modSp mod">
        <pc:chgData name="CHARAN SINGH" userId="cf93d647e8583ced" providerId="LiveId" clId="{0369EAA2-502D-4E43-A93D-DD36393BC89F}" dt="2025-09-15T08:13:32.919" v="16" actId="20577"/>
        <pc:sldMkLst>
          <pc:docMk/>
          <pc:sldMk cId="0" sldId="257"/>
        </pc:sldMkLst>
        <pc:spChg chg="mod">
          <ac:chgData name="CHARAN SINGH" userId="cf93d647e8583ced" providerId="LiveId" clId="{0369EAA2-502D-4E43-A93D-DD36393BC89F}" dt="2025-09-15T08:13:32.919" v="16" actId="20577"/>
          <ac:spMkLst>
            <pc:docMk/>
            <pc:sldMk cId="0" sldId="257"/>
            <ac:spMk id="6" creationId="{D3DB3725-B6EF-8DE8-0BDC-B71D6415B706}"/>
          </ac:spMkLst>
        </pc:spChg>
        <pc:spChg chg="mod">
          <ac:chgData name="CHARAN SINGH" userId="cf93d647e8583ced" providerId="LiveId" clId="{0369EAA2-502D-4E43-A93D-DD36393BC89F}" dt="2025-09-12T07:02:40.987" v="10" actId="20577"/>
          <ac:spMkLst>
            <pc:docMk/>
            <pc:sldMk cId="0" sldId="257"/>
            <ac:spMk id="7" creationId="{DEDBCB8D-8E98-1C90-F0A8-E06822BA06CD}"/>
          </ac:spMkLst>
        </pc:spChg>
      </pc:sldChg>
      <pc:sldChg chg="modSp mod">
        <pc:chgData name="CHARAN SINGH" userId="cf93d647e8583ced" providerId="LiveId" clId="{0369EAA2-502D-4E43-A93D-DD36393BC89F}" dt="2025-09-15T08:14:36.373" v="17" actId="20577"/>
        <pc:sldMkLst>
          <pc:docMk/>
          <pc:sldMk cId="0" sldId="258"/>
        </pc:sldMkLst>
        <pc:spChg chg="mod">
          <ac:chgData name="CHARAN SINGH" userId="cf93d647e8583ced" providerId="LiveId" clId="{0369EAA2-502D-4E43-A93D-DD36393BC89F}" dt="2025-09-15T08:14:36.373" v="17" actId="20577"/>
          <ac:spMkLst>
            <pc:docMk/>
            <pc:sldMk cId="0" sldId="258"/>
            <ac:spMk id="9" creationId="{FCB9E74C-D255-2DB2-82AD-DD44C6B084D8}"/>
          </ac:spMkLst>
        </pc:spChg>
      </pc:sldChg>
      <pc:sldChg chg="modSp mod">
        <pc:chgData name="CHARAN SINGH" userId="cf93d647e8583ced" providerId="LiveId" clId="{0369EAA2-502D-4E43-A93D-DD36393BC89F}" dt="2025-09-15T08:14:55.880" v="18" actId="255"/>
        <pc:sldMkLst>
          <pc:docMk/>
          <pc:sldMk cId="0" sldId="274"/>
        </pc:sldMkLst>
        <pc:spChg chg="mod">
          <ac:chgData name="CHARAN SINGH" userId="cf93d647e8583ced" providerId="LiveId" clId="{0369EAA2-502D-4E43-A93D-DD36393BC89F}" dt="2025-09-15T08:14:55.880" v="18" actId="255"/>
          <ac:spMkLst>
            <pc:docMk/>
            <pc:sldMk cId="0" sldId="274"/>
            <ac:spMk id="2" creationId="{E9A6B61E-3BFB-8B6A-B54D-9BFC4C887C6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3" name="Shape 73"/>
          <p:cNvSpPr>
            <a:spLocks noGrp="1" noRot="1" noChangeAspect="1"/>
          </p:cNvSpPr>
          <p:nvPr>
            <p:ph type="sldImg"/>
          </p:nvPr>
        </p:nvSpPr>
        <p:spPr>
          <a:xfrm>
            <a:off x="1143000" y="685800"/>
            <a:ext cx="4572000" cy="3429000"/>
          </a:xfrm>
          <a:prstGeom prst="rect">
            <a:avLst/>
          </a:prstGeom>
        </p:spPr>
        <p:txBody>
          <a:bodyPr/>
          <a:lstStyle/>
          <a:p>
            <a:endParaRPr/>
          </a:p>
        </p:txBody>
      </p:sp>
      <p:sp>
        <p:nvSpPr>
          <p:cNvPr id="74" name="Shape 7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85773662"/>
      </p:ext>
    </p:extLst>
  </p:cSld>
  <p:clrMap bg1="lt1" tx1="dk1" bg2="lt2" tx2="dk2" accent1="accent1" accent2="accent2" accent3="accent3" accent4="accent4" accent5="accent5" accent6="accent6" hlink="hlink" folHlink="folHlink"/>
  <p:notesStyle>
    <a:lvl1pPr defTabSz="1662545" latinLnBrk="0">
      <a:spcBef>
        <a:spcPts val="700"/>
      </a:spcBef>
      <a:defRPr>
        <a:latin typeface="+mn-lt"/>
        <a:ea typeface="+mn-ea"/>
        <a:cs typeface="+mn-cs"/>
        <a:sym typeface="Calibri"/>
      </a:defRPr>
    </a:lvl1pPr>
    <a:lvl2pPr indent="228600" defTabSz="1662545" latinLnBrk="0">
      <a:spcBef>
        <a:spcPts val="700"/>
      </a:spcBef>
      <a:defRPr>
        <a:latin typeface="+mn-lt"/>
        <a:ea typeface="+mn-ea"/>
        <a:cs typeface="+mn-cs"/>
        <a:sym typeface="Calibri"/>
      </a:defRPr>
    </a:lvl2pPr>
    <a:lvl3pPr indent="457200" defTabSz="1662545" latinLnBrk="0">
      <a:spcBef>
        <a:spcPts val="700"/>
      </a:spcBef>
      <a:defRPr>
        <a:latin typeface="+mn-lt"/>
        <a:ea typeface="+mn-ea"/>
        <a:cs typeface="+mn-cs"/>
        <a:sym typeface="Calibri"/>
      </a:defRPr>
    </a:lvl3pPr>
    <a:lvl4pPr indent="685800" defTabSz="1662545" latinLnBrk="0">
      <a:spcBef>
        <a:spcPts val="700"/>
      </a:spcBef>
      <a:defRPr>
        <a:latin typeface="+mn-lt"/>
        <a:ea typeface="+mn-ea"/>
        <a:cs typeface="+mn-cs"/>
        <a:sym typeface="Calibri"/>
      </a:defRPr>
    </a:lvl4pPr>
    <a:lvl5pPr indent="914400" defTabSz="1662545" latinLnBrk="0">
      <a:spcBef>
        <a:spcPts val="700"/>
      </a:spcBef>
      <a:defRPr>
        <a:latin typeface="+mn-lt"/>
        <a:ea typeface="+mn-ea"/>
        <a:cs typeface="+mn-cs"/>
        <a:sym typeface="Calibri"/>
      </a:defRPr>
    </a:lvl5pPr>
    <a:lvl6pPr indent="1143000" defTabSz="1662545" latinLnBrk="0">
      <a:spcBef>
        <a:spcPts val="700"/>
      </a:spcBef>
      <a:defRPr>
        <a:latin typeface="+mn-lt"/>
        <a:ea typeface="+mn-ea"/>
        <a:cs typeface="+mn-cs"/>
        <a:sym typeface="Calibri"/>
      </a:defRPr>
    </a:lvl6pPr>
    <a:lvl7pPr indent="1371600" defTabSz="1662545" latinLnBrk="0">
      <a:spcBef>
        <a:spcPts val="700"/>
      </a:spcBef>
      <a:defRPr>
        <a:latin typeface="+mn-lt"/>
        <a:ea typeface="+mn-ea"/>
        <a:cs typeface="+mn-cs"/>
        <a:sym typeface="Calibri"/>
      </a:defRPr>
    </a:lvl7pPr>
    <a:lvl8pPr indent="1600200" defTabSz="1662545" latinLnBrk="0">
      <a:spcBef>
        <a:spcPts val="700"/>
      </a:spcBef>
      <a:defRPr>
        <a:latin typeface="+mn-lt"/>
        <a:ea typeface="+mn-ea"/>
        <a:cs typeface="+mn-cs"/>
        <a:sym typeface="Calibri"/>
      </a:defRPr>
    </a:lvl8pPr>
    <a:lvl9pPr indent="1828800" defTabSz="1662545" latinLnBrk="0">
      <a:spcBef>
        <a:spcPts val="700"/>
      </a:spcBef>
      <a:defRPr>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01">
    <p:bg>
      <p:bgPr>
        <a:solidFill>
          <a:srgbClr val="FFFFFF"/>
        </a:solidFill>
        <a:effectLst/>
      </p:bgPr>
    </p:bg>
    <p:spTree>
      <p:nvGrpSpPr>
        <p:cNvPr id="1" name=""/>
        <p:cNvGrpSpPr/>
        <p:nvPr/>
      </p:nvGrpSpPr>
      <p:grpSpPr>
        <a:xfrm>
          <a:off x="0" y="0"/>
          <a:ext cx="0" cy="0"/>
          <a:chOff x="0" y="0"/>
          <a:chExt cx="0" cy="0"/>
        </a:xfrm>
      </p:grpSpPr>
      <p:sp>
        <p:nvSpPr>
          <p:cNvPr id="11" name="PEER | MFR | INDIA"/>
          <p:cNvSpPr txBox="1"/>
          <p:nvPr/>
        </p:nvSpPr>
        <p:spPr>
          <a:xfrm>
            <a:off x="602390" y="12876838"/>
            <a:ext cx="4642558" cy="5274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dirty="0"/>
              <a:t>NDRF | </a:t>
            </a:r>
            <a:r>
              <a:rPr dirty="0"/>
              <a:t>MFR | INDIA</a:t>
            </a:r>
          </a:p>
        </p:txBody>
      </p:sp>
      <p:sp>
        <p:nvSpPr>
          <p:cNvPr id="12" name="Rectangle"/>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13" name="PPT 2 -"/>
          <p:cNvSpPr txBox="1"/>
          <p:nvPr/>
        </p:nvSpPr>
        <p:spPr>
          <a:xfrm>
            <a:off x="21546983" y="12813338"/>
            <a:ext cx="1406835" cy="6197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t>PPT </a:t>
            </a:r>
            <a:r>
              <a:rPr lang="en-US" b="1" dirty="0"/>
              <a:t>1</a:t>
            </a:r>
            <a:r>
              <a:rPr b="1" dirty="0"/>
              <a:t> -</a:t>
            </a:r>
          </a:p>
        </p:txBody>
      </p:sp>
      <p:sp>
        <p:nvSpPr>
          <p:cNvPr id="14" name="Rectangle"/>
          <p:cNvSpPr/>
          <p:nvPr/>
        </p:nvSpPr>
        <p:spPr>
          <a:xfrm>
            <a:off x="21539200" y="13512800"/>
            <a:ext cx="1879600" cy="203200"/>
          </a:xfrm>
          <a:prstGeom prst="rect">
            <a:avLst/>
          </a:prstGeom>
          <a:solidFill>
            <a:srgbClr val="585756"/>
          </a:solidFill>
          <a:ln w="12700">
            <a:miter lim="400000"/>
          </a:ln>
        </p:spPr>
        <p:txBody>
          <a:bodyPr lIns="78283" tIns="78283" rIns="78283" bIns="78283"/>
          <a:lstStyle/>
          <a:p>
            <a:endParaRPr/>
          </a:p>
        </p:txBody>
      </p:sp>
      <p:sp>
        <p:nvSpPr>
          <p:cNvPr id="15" name="Slide Number"/>
          <p:cNvSpPr txBox="1">
            <a:spLocks noGrp="1"/>
          </p:cNvSpPr>
          <p:nvPr>
            <p:ph type="sldNum" sz="quarter" idx="2"/>
          </p:nvPr>
        </p:nvSpPr>
        <p:spPr>
          <a:xfrm>
            <a:off x="22812204" y="12813338"/>
            <a:ext cx="604219" cy="677269"/>
          </a:xfrm>
          <a:prstGeom prst="rect">
            <a:avLst/>
          </a:prstGeom>
        </p:spPr>
        <p:txBody>
          <a:bodyPr lIns="78283" tIns="78283" rIns="78283" bIns="78283" anchor="t"/>
          <a:lstStyle>
            <a:lvl1pPr algn="ctr">
              <a:spcBef>
                <a:spcPts val="600"/>
              </a:spcBef>
              <a:defRPr sz="3000" b="1">
                <a:solidFill>
                  <a:srgbClr val="535353"/>
                </a:solidFill>
                <a:latin typeface="Open Sans"/>
                <a:ea typeface="Open Sans"/>
                <a:cs typeface="Open Sans"/>
                <a:sym typeface="Open Sans"/>
              </a:defRPr>
            </a:lvl1p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03">
    <p:bg>
      <p:bgPr>
        <a:solidFill>
          <a:srgbClr val="881920"/>
        </a:solidFill>
        <a:effectLst/>
      </p:bgPr>
    </p:bg>
    <p:spTree>
      <p:nvGrpSpPr>
        <p:cNvPr id="1" name=""/>
        <p:cNvGrpSpPr/>
        <p:nvPr/>
      </p:nvGrpSpPr>
      <p:grpSpPr>
        <a:xfrm>
          <a:off x="0" y="0"/>
          <a:ext cx="0" cy="0"/>
          <a:chOff x="0" y="0"/>
          <a:chExt cx="0" cy="0"/>
        </a:xfrm>
      </p:grpSpPr>
      <p:sp>
        <p:nvSpPr>
          <p:cNvPr id="33" name="PEER | MFR | INDIA"/>
          <p:cNvSpPr txBox="1"/>
          <p:nvPr/>
        </p:nvSpPr>
        <p:spPr>
          <a:xfrm>
            <a:off x="615090" y="12876838"/>
            <a:ext cx="4642558" cy="5274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algn="ctr" defTabSz="2438400">
              <a:spcBef>
                <a:spcPts val="600"/>
              </a:spcBef>
              <a:defRPr sz="2400" spc="120">
                <a:solidFill>
                  <a:srgbClr val="FFFFFF"/>
                </a:solidFill>
                <a:latin typeface="Open Sans Semibold"/>
                <a:ea typeface="Open Sans Semibold"/>
                <a:cs typeface="Open Sans Semibold"/>
                <a:sym typeface="Open Sans Semibold"/>
              </a:defRPr>
            </a:lvl1pPr>
          </a:lstStyle>
          <a:p>
            <a:r>
              <a:rPr lang="en-US" dirty="0"/>
              <a:t>NDRF | </a:t>
            </a:r>
            <a:r>
              <a:rPr dirty="0"/>
              <a:t>MFR | INDIA</a:t>
            </a:r>
          </a:p>
        </p:txBody>
      </p:sp>
      <p:sp>
        <p:nvSpPr>
          <p:cNvPr id="34" name="Rectangle"/>
          <p:cNvSpPr/>
          <p:nvPr/>
        </p:nvSpPr>
        <p:spPr>
          <a:xfrm>
            <a:off x="1016000" y="13512800"/>
            <a:ext cx="3815338" cy="203200"/>
          </a:xfrm>
          <a:prstGeom prst="rect">
            <a:avLst/>
          </a:prstGeom>
          <a:solidFill>
            <a:srgbClr val="DDDDDD"/>
          </a:solidFill>
          <a:ln w="12700">
            <a:miter lim="400000"/>
          </a:ln>
        </p:spPr>
        <p:txBody>
          <a:bodyPr lIns="78283" tIns="78283" rIns="78283" bIns="78283"/>
          <a:lstStyle/>
          <a:p>
            <a:endParaRPr/>
          </a:p>
        </p:txBody>
      </p:sp>
      <p:sp>
        <p:nvSpPr>
          <p:cNvPr id="35" name="Slide Number"/>
          <p:cNvSpPr txBox="1">
            <a:spLocks noGrp="1"/>
          </p:cNvSpPr>
          <p:nvPr>
            <p:ph type="sldNum" sz="quarter" idx="2"/>
          </p:nvPr>
        </p:nvSpPr>
        <p:spPr>
          <a:xfrm>
            <a:off x="18851571" y="12177503"/>
            <a:ext cx="508300" cy="502197"/>
          </a:xfrm>
          <a:prstGeom prst="rect">
            <a:avLst/>
          </a:prstGeom>
        </p:spPr>
        <p:txBody>
          <a:bodyPr lIns="78283" tIns="78283" rIns="78283" bIns="78283" anchor="t"/>
          <a:lstStyle>
            <a:lvl1pPr algn="l" defTabSz="1662545">
              <a:defRPr sz="2400">
                <a:solidFill>
                  <a:srgbClr val="FFFFFF"/>
                </a:solidFill>
                <a:effectLst>
                  <a:outerShdw blurRad="12700" dist="25400" dir="2700000" rotWithShape="0">
                    <a:srgbClr val="DDDDDD"/>
                  </a:outerShdw>
                </a:effectLst>
                <a:latin typeface="Arial"/>
                <a:ea typeface="Arial"/>
                <a:cs typeface="Arial"/>
                <a:sym typeface="Arial"/>
              </a:defRPr>
            </a:lvl1p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able with Caption">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42" name="Body Level One…"/>
          <p:cNvSpPr txBox="1">
            <a:spLocks noGrp="1"/>
          </p:cNvSpPr>
          <p:nvPr>
            <p:ph type="body" sz="quarter" idx="1"/>
          </p:nvPr>
        </p:nvSpPr>
        <p:spPr>
          <a:xfrm>
            <a:off x="16416469" y="3401615"/>
            <a:ext cx="7298268" cy="574940"/>
          </a:xfrm>
          <a:prstGeom prst="rect">
            <a:avLst/>
          </a:prstGeom>
        </p:spPr>
        <p:txBody>
          <a:bodyPr/>
          <a:lstStyle>
            <a:lvl1pPr>
              <a:spcBef>
                <a:spcPts val="1000"/>
              </a:spcBef>
              <a:defRPr sz="4200" b="1" i="0">
                <a:solidFill>
                  <a:srgbClr val="C00000"/>
                </a:solidFill>
              </a:defRPr>
            </a:lvl1pPr>
            <a:lvl2pPr marL="1057275" indent="-600075">
              <a:spcBef>
                <a:spcPts val="1000"/>
              </a:spcBef>
              <a:buSzPct val="100000"/>
              <a:buChar char="–"/>
              <a:defRPr sz="4200" b="1" i="0">
                <a:solidFill>
                  <a:srgbClr val="C00000"/>
                </a:solidFill>
              </a:defRPr>
            </a:lvl2pPr>
            <a:lvl3pPr marL="1447800" indent="-533400">
              <a:spcBef>
                <a:spcPts val="1000"/>
              </a:spcBef>
              <a:buSzPct val="100000"/>
              <a:buChar char="•"/>
              <a:defRPr sz="4200" b="1" i="0">
                <a:solidFill>
                  <a:srgbClr val="C00000"/>
                </a:solidFill>
              </a:defRPr>
            </a:lvl3pPr>
            <a:lvl4pPr marL="1971675" indent="-600075">
              <a:spcBef>
                <a:spcPts val="1000"/>
              </a:spcBef>
              <a:buSzPct val="100000"/>
              <a:buChar char="–"/>
              <a:defRPr sz="4200" b="1" i="0">
                <a:solidFill>
                  <a:srgbClr val="C00000"/>
                </a:solidFill>
              </a:defRPr>
            </a:lvl4pPr>
            <a:lvl5pPr marL="2428875" indent="-600075">
              <a:spcBef>
                <a:spcPts val="1000"/>
              </a:spcBef>
              <a:buSzPct val="100000"/>
              <a:buChar char="»"/>
              <a:defRPr sz="4200" b="1" i="0">
                <a:solidFill>
                  <a:srgbClr val="C00000"/>
                </a:solidFill>
              </a:defRPr>
            </a:lvl5pPr>
          </a:lstStyle>
          <a:p>
            <a:r>
              <a:t>Body Level One</a:t>
            </a:r>
          </a:p>
          <a:p>
            <a:pPr lvl="1"/>
            <a:r>
              <a:t>Body Level Two</a:t>
            </a:r>
          </a:p>
          <a:p>
            <a:pPr lvl="2"/>
            <a:r>
              <a:t>Body Level Three</a:t>
            </a:r>
          </a:p>
          <a:p>
            <a:pPr lvl="3"/>
            <a:r>
              <a:t>Body Level Four</a:t>
            </a:r>
          </a:p>
          <a:p>
            <a:pPr lvl="4"/>
            <a:r>
              <a:t>Body Level Five</a:t>
            </a:r>
          </a:p>
        </p:txBody>
      </p:sp>
      <p:sp>
        <p:nvSpPr>
          <p:cNvPr id="43" name="Text Placeholder 11"/>
          <p:cNvSpPr>
            <a:spLocks noGrp="1"/>
          </p:cNvSpPr>
          <p:nvPr>
            <p:ph type="body" sz="quarter" idx="13"/>
          </p:nvPr>
        </p:nvSpPr>
        <p:spPr>
          <a:xfrm>
            <a:off x="16416469" y="4169701"/>
            <a:ext cx="7296414" cy="1726209"/>
          </a:xfrm>
          <a:prstGeom prst="rect">
            <a:avLst/>
          </a:prstGeom>
        </p:spPr>
        <p:txBody>
          <a:bodyPr anchor="t"/>
          <a:lstStyle/>
          <a:p>
            <a:pPr>
              <a:spcBef>
                <a:spcPts val="600"/>
              </a:spcBef>
              <a:defRPr sz="2600" i="0">
                <a:solidFill>
                  <a:srgbClr val="000000"/>
                </a:solidFill>
              </a:defRPr>
            </a:pPr>
            <a:endParaRPr/>
          </a:p>
        </p:txBody>
      </p:sp>
      <p:sp>
        <p:nvSpPr>
          <p:cNvPr id="44" name="Text Placeholder 8"/>
          <p:cNvSpPr>
            <a:spLocks noGrp="1"/>
          </p:cNvSpPr>
          <p:nvPr>
            <p:ph type="body" sz="quarter" idx="14"/>
          </p:nvPr>
        </p:nvSpPr>
        <p:spPr>
          <a:xfrm>
            <a:off x="863599" y="905338"/>
            <a:ext cx="22851535" cy="960969"/>
          </a:xfrm>
          <a:prstGeom prst="rect">
            <a:avLst/>
          </a:prstGeom>
        </p:spPr>
        <p:txBody>
          <a:bodyPr/>
          <a:lstStyle/>
          <a:p>
            <a:pPr>
              <a:spcBef>
                <a:spcPts val="1700"/>
              </a:spcBef>
              <a:defRPr sz="7400" b="1" i="0">
                <a:solidFill>
                  <a:srgbClr val="C00000"/>
                </a:solidFill>
              </a:defRPr>
            </a:pPr>
            <a:endParaRPr/>
          </a:p>
        </p:txBody>
      </p:sp>
      <p:sp>
        <p:nvSpPr>
          <p:cNvPr id="45" name="Text Placeholder 10"/>
          <p:cNvSpPr>
            <a:spLocks noGrp="1"/>
          </p:cNvSpPr>
          <p:nvPr>
            <p:ph type="body" sz="quarter" idx="15"/>
          </p:nvPr>
        </p:nvSpPr>
        <p:spPr>
          <a:xfrm>
            <a:off x="863599" y="2060773"/>
            <a:ext cx="22851535" cy="766233"/>
          </a:xfrm>
          <a:prstGeom prst="rect">
            <a:avLst/>
          </a:prstGeom>
        </p:spPr>
        <p:txBody>
          <a:bodyPr/>
          <a:lstStyle/>
          <a:p>
            <a:pPr>
              <a:spcBef>
                <a:spcPts val="1200"/>
              </a:spcBef>
              <a:defRPr sz="5200">
                <a:solidFill>
                  <a:srgbClr val="000000"/>
                </a:solidFill>
              </a:defRPr>
            </a:pPr>
            <a:endParaRPr/>
          </a:p>
        </p:txBody>
      </p:sp>
      <p:sp>
        <p:nvSpPr>
          <p:cNvPr id="46" name="Slide Number"/>
          <p:cNvSpPr txBox="1">
            <a:spLocks noGrp="1"/>
          </p:cNvSpPr>
          <p:nvPr>
            <p:ph type="sldNum" sz="quarter" idx="2"/>
          </p:nvPr>
        </p:nvSpPr>
        <p:spPr>
          <a:xfrm>
            <a:off x="11785599" y="12344399"/>
            <a:ext cx="5689601" cy="736601"/>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1_Red Section Header">
    <p:bg>
      <p:bgPr>
        <a:blipFill rotWithShape="1">
          <a:blip r:embed="rId2" cstate="print"/>
          <a:srcRect/>
          <a:stretch>
            <a:fillRect/>
          </a:stretch>
        </a:blipFill>
        <a:effectLst/>
      </p:bgPr>
    </p:bg>
    <p:spTree>
      <p:nvGrpSpPr>
        <p:cNvPr id="1" name=""/>
        <p:cNvGrpSpPr/>
        <p:nvPr/>
      </p:nvGrpSpPr>
      <p:grpSpPr>
        <a:xfrm>
          <a:off x="0" y="0"/>
          <a:ext cx="0" cy="0"/>
          <a:chOff x="0" y="0"/>
          <a:chExt cx="0" cy="0"/>
        </a:xfrm>
      </p:grpSpPr>
      <p:pic>
        <p:nvPicPr>
          <p:cNvPr id="53" name="Picture 1" descr="Picture 1"/>
          <p:cNvPicPr>
            <a:picLocks noChangeAspect="1"/>
          </p:cNvPicPr>
          <p:nvPr/>
        </p:nvPicPr>
        <p:blipFill>
          <a:blip r:embed="rId3" cstate="print"/>
          <a:stretch>
            <a:fillRect/>
          </a:stretch>
        </p:blipFill>
        <p:spPr>
          <a:xfrm>
            <a:off x="8543594" y="2825551"/>
            <a:ext cx="3793068" cy="2698047"/>
          </a:xfrm>
          <a:prstGeom prst="rect">
            <a:avLst/>
          </a:prstGeom>
          <a:ln w="12700">
            <a:miter lim="400000"/>
          </a:ln>
        </p:spPr>
      </p:pic>
      <p:pic>
        <p:nvPicPr>
          <p:cNvPr id="54" name="Picture 2" descr="Picture 2"/>
          <p:cNvPicPr>
            <a:picLocks noChangeAspect="1"/>
          </p:cNvPicPr>
          <p:nvPr/>
        </p:nvPicPr>
        <p:blipFill>
          <a:blip r:embed="rId4" cstate="print"/>
          <a:stretch>
            <a:fillRect/>
          </a:stretch>
        </p:blipFill>
        <p:spPr>
          <a:xfrm>
            <a:off x="1822847" y="8184445"/>
            <a:ext cx="3781780" cy="3341513"/>
          </a:xfrm>
          <a:prstGeom prst="rect">
            <a:avLst/>
          </a:prstGeom>
          <a:ln w="12700">
            <a:miter lim="400000"/>
          </a:ln>
        </p:spPr>
      </p:pic>
      <p:sp>
        <p:nvSpPr>
          <p:cNvPr id="55" name="Body Level One…"/>
          <p:cNvSpPr txBox="1">
            <a:spLocks noGrp="1"/>
          </p:cNvSpPr>
          <p:nvPr>
            <p:ph type="body" sz="quarter" idx="1"/>
          </p:nvPr>
        </p:nvSpPr>
        <p:spPr>
          <a:xfrm>
            <a:off x="2782954" y="3593637"/>
            <a:ext cx="8640961" cy="6528726"/>
          </a:xfrm>
          <a:prstGeom prst="rect">
            <a:avLst/>
          </a:prstGeom>
        </p:spPr>
        <p:txBody>
          <a:bodyPr/>
          <a:lstStyle>
            <a:lvl1pPr>
              <a:spcBef>
                <a:spcPts val="1500"/>
              </a:spcBef>
              <a:defRPr sz="6400" i="0"/>
            </a:lvl1pPr>
            <a:lvl2pPr marL="1371600" indent="-914400">
              <a:spcBef>
                <a:spcPts val="1500"/>
              </a:spcBef>
              <a:buSzPct val="100000"/>
              <a:buChar char="–"/>
              <a:defRPr sz="6400" i="0"/>
            </a:lvl2pPr>
            <a:lvl3pPr marL="1727200" indent="-812800">
              <a:spcBef>
                <a:spcPts val="1500"/>
              </a:spcBef>
              <a:buSzPct val="100000"/>
              <a:buChar char="•"/>
              <a:defRPr sz="6400" i="0"/>
            </a:lvl3pPr>
            <a:lvl4pPr marL="2286000" indent="-914400">
              <a:spcBef>
                <a:spcPts val="1500"/>
              </a:spcBef>
              <a:buSzPct val="100000"/>
              <a:buChar char="–"/>
              <a:defRPr sz="6400" i="0"/>
            </a:lvl4pPr>
            <a:lvl5pPr marL="2743200" indent="-914400">
              <a:spcBef>
                <a:spcPts val="1500"/>
              </a:spcBef>
              <a:buSzPct val="100000"/>
              <a:buChar char="»"/>
              <a:defRPr sz="6400" i="0"/>
            </a:lvl5pPr>
          </a:lstStyle>
          <a:p>
            <a:r>
              <a:t>Body Level One</a:t>
            </a:r>
          </a:p>
          <a:p>
            <a:pPr lvl="1"/>
            <a:r>
              <a:t>Body Level Two</a:t>
            </a:r>
          </a:p>
          <a:p>
            <a:pPr lvl="2"/>
            <a:r>
              <a:t>Body Level Three</a:t>
            </a:r>
          </a:p>
          <a:p>
            <a:pPr lvl="3"/>
            <a:r>
              <a:t>Body Level Four</a:t>
            </a:r>
          </a:p>
          <a:p>
            <a:pPr lvl="4"/>
            <a:r>
              <a:t>Body Level Five</a:t>
            </a:r>
          </a:p>
        </p:txBody>
      </p:sp>
      <p:sp>
        <p:nvSpPr>
          <p:cNvPr id="56" name="Text Placeholder 10"/>
          <p:cNvSpPr>
            <a:spLocks noGrp="1"/>
          </p:cNvSpPr>
          <p:nvPr>
            <p:ph type="body" sz="quarter" idx="13"/>
          </p:nvPr>
        </p:nvSpPr>
        <p:spPr>
          <a:xfrm>
            <a:off x="6047316" y="10314384"/>
            <a:ext cx="6528727" cy="576065"/>
          </a:xfrm>
          <a:prstGeom prst="rect">
            <a:avLst/>
          </a:prstGeom>
        </p:spPr>
        <p:txBody>
          <a:bodyPr/>
          <a:lstStyle/>
          <a:p>
            <a:pPr algn="r">
              <a:lnSpc>
                <a:spcPct val="90000"/>
              </a:lnSpc>
              <a:spcBef>
                <a:spcPts val="800"/>
              </a:spcBef>
              <a:defRPr sz="3600" b="1" i="0"/>
            </a:pPr>
            <a:endParaRPr/>
          </a:p>
        </p:txBody>
      </p:sp>
      <p:sp>
        <p:nvSpPr>
          <p:cNvPr id="57" name="Text Placeholder 10"/>
          <p:cNvSpPr>
            <a:spLocks noGrp="1"/>
          </p:cNvSpPr>
          <p:nvPr>
            <p:ph type="body" sz="quarter" idx="14"/>
          </p:nvPr>
        </p:nvSpPr>
        <p:spPr>
          <a:xfrm>
            <a:off x="6047316" y="11082470"/>
            <a:ext cx="6528727" cy="576065"/>
          </a:xfrm>
          <a:prstGeom prst="rect">
            <a:avLst/>
          </a:prstGeom>
        </p:spPr>
        <p:txBody>
          <a:bodyPr/>
          <a:lstStyle/>
          <a:p>
            <a:pPr algn="r">
              <a:lnSpc>
                <a:spcPct val="90000"/>
              </a:lnSpc>
              <a:spcBef>
                <a:spcPts val="600"/>
              </a:spcBef>
              <a:defRPr sz="2600" i="0"/>
            </a:pPr>
            <a:endParaRPr/>
          </a:p>
        </p:txBody>
      </p:sp>
      <p:sp>
        <p:nvSpPr>
          <p:cNvPr id="58" name="Slide Number"/>
          <p:cNvSpPr txBox="1">
            <a:spLocks noGrp="1"/>
          </p:cNvSpPr>
          <p:nvPr>
            <p:ph type="sldNum" sz="quarter" idx="2"/>
          </p:nvPr>
        </p:nvSpPr>
        <p:spPr>
          <a:xfrm>
            <a:off x="11785599" y="12344399"/>
            <a:ext cx="5689601" cy="736601"/>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ver Slide - Urban Resilence">
    <p:spTree>
      <p:nvGrpSpPr>
        <p:cNvPr id="1" name=""/>
        <p:cNvGrpSpPr/>
        <p:nvPr/>
      </p:nvGrpSpPr>
      <p:grpSpPr>
        <a:xfrm>
          <a:off x="0" y="0"/>
          <a:ext cx="0" cy="0"/>
          <a:chOff x="0" y="0"/>
          <a:chExt cx="0" cy="0"/>
        </a:xfrm>
      </p:grpSpPr>
      <p:sp>
        <p:nvSpPr>
          <p:cNvPr id="65" name="Title Text"/>
          <p:cNvSpPr txBox="1">
            <a:spLocks noGrp="1"/>
          </p:cNvSpPr>
          <p:nvPr>
            <p:ph type="title"/>
          </p:nvPr>
        </p:nvSpPr>
        <p:spPr>
          <a:xfrm>
            <a:off x="2218794" y="10698426"/>
            <a:ext cx="20726401" cy="768087"/>
          </a:xfrm>
          <a:prstGeom prst="rect">
            <a:avLst/>
          </a:prstGeom>
        </p:spPr>
        <p:txBody>
          <a:bodyPr/>
          <a:lstStyle/>
          <a:p>
            <a:r>
              <a:t>Title Text</a:t>
            </a:r>
          </a:p>
        </p:txBody>
      </p:sp>
      <p:sp>
        <p:nvSpPr>
          <p:cNvPr id="66" name="Body Level One…"/>
          <p:cNvSpPr txBox="1">
            <a:spLocks noGrp="1"/>
          </p:cNvSpPr>
          <p:nvPr>
            <p:ph type="body" sz="quarter" idx="1"/>
          </p:nvPr>
        </p:nvSpPr>
        <p:spPr>
          <a:xfrm>
            <a:off x="2206890" y="11658533"/>
            <a:ext cx="20738305" cy="76808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7" name="Slide Number"/>
          <p:cNvSpPr txBox="1">
            <a:spLocks noGrp="1"/>
          </p:cNvSpPr>
          <p:nvPr>
            <p:ph type="sldNum" sz="quarter" idx="2"/>
          </p:nvPr>
        </p:nvSpPr>
        <p:spPr>
          <a:xfrm>
            <a:off x="11785599" y="12344399"/>
            <a:ext cx="5689601" cy="736601"/>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t="-9000" b="-9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42A9E7F-ED96-1630-5F44-F7F1631848A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52137" y="38720"/>
            <a:ext cx="2231142" cy="2428598"/>
          </a:xfrm>
          <a:prstGeom prst="rect">
            <a:avLst/>
          </a:prstGeom>
        </p:spPr>
      </p:pic>
      <p:pic>
        <p:nvPicPr>
          <p:cNvPr id="6" name="Picture 5" descr="A logo with text on it&#10;&#10;AI-generated content may be incorrect.">
            <a:extLst>
              <a:ext uri="{FF2B5EF4-FFF2-40B4-BE49-F238E27FC236}">
                <a16:creationId xmlns="" xmlns:a16="http://schemas.microsoft.com/office/drawing/2014/main" id="{D5626698-A73A-12E1-1740-8A559851473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Lst>
  <p:transition spd="med"/>
  <p:hf hdr="0" dt="0"/>
  <p:txStyles>
    <p:titleStyle>
      <a:lvl1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1pPr>
      <a:lvl2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2pPr>
      <a:lvl3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3pPr>
      <a:lvl4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4pPr>
      <a:lvl5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5pPr>
      <a:lvl6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6pPr>
      <a:lvl7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7pPr>
      <a:lvl8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8pPr>
      <a:lvl9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9pPr>
    </p:titleStyle>
    <p:bodyStyle>
      <a:lvl1pPr marL="0" marR="0" indent="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p:bodyStyle>
    <p:otherStyle>
      <a:lvl1pPr marL="0" marR="0" indent="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1pPr>
      <a:lvl2pPr marL="0" marR="0" indent="4572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2pPr>
      <a:lvl3pPr marL="0" marR="0" indent="9144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3pPr>
      <a:lvl4pPr marL="0" marR="0" indent="13716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4pPr>
      <a:lvl5pPr marL="0" marR="0" indent="18288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5pPr>
      <a:lvl6pPr marL="0" marR="0" indent="22860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6pPr>
      <a:lvl7pPr marL="0" marR="0" indent="27432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7pPr>
      <a:lvl8pPr marL="0" marR="0" indent="32004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8pPr>
      <a:lvl9pPr marL="0" marR="0" indent="36576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D2F27801-618A-FC75-6F7A-FEC92A17FDC2}"/>
              </a:ext>
            </a:extLst>
          </p:cNvPr>
          <p:cNvPicPr>
            <a:picLocks noChangeAspect="1"/>
          </p:cNvPicPr>
          <p:nvPr/>
        </p:nvPicPr>
        <p:blipFill>
          <a:blip r:embed="rId2" cstate="print"/>
          <a:stretch>
            <a:fillRect/>
          </a:stretch>
        </p:blipFill>
        <p:spPr>
          <a:xfrm>
            <a:off x="16969100" y="12835531"/>
            <a:ext cx="3686352" cy="677269"/>
          </a:xfrm>
          <a:prstGeom prst="rect">
            <a:avLst/>
          </a:prstGeom>
        </p:spPr>
      </p:pic>
      <p:pic>
        <p:nvPicPr>
          <p:cNvPr id="5" name="Picture 4">
            <a:extLst>
              <a:ext uri="{FF2B5EF4-FFF2-40B4-BE49-F238E27FC236}">
                <a16:creationId xmlns="" xmlns:a16="http://schemas.microsoft.com/office/drawing/2014/main" id="{00210A39-9C63-BE0C-A2C5-60F7D0285E14}"/>
              </a:ext>
            </a:extLst>
          </p:cNvPr>
          <p:cNvPicPr>
            <a:picLocks noChangeAspect="1"/>
          </p:cNvPicPr>
          <p:nvPr/>
        </p:nvPicPr>
        <p:blipFill>
          <a:blip r:embed="rId2" cstate="print"/>
          <a:stretch>
            <a:fillRect/>
          </a:stretch>
        </p:blipFill>
        <p:spPr>
          <a:xfrm>
            <a:off x="1016000" y="12813338"/>
            <a:ext cx="3686352" cy="677269"/>
          </a:xfrm>
          <a:prstGeom prst="rect">
            <a:avLst/>
          </a:prstGeom>
        </p:spPr>
      </p:pic>
      <p:pic>
        <p:nvPicPr>
          <p:cNvPr id="6" name="Picture 5">
            <a:extLst>
              <a:ext uri="{FF2B5EF4-FFF2-40B4-BE49-F238E27FC236}">
                <a16:creationId xmlns="" xmlns:a16="http://schemas.microsoft.com/office/drawing/2014/main" id="{9137FC53-ECDA-951A-DADC-B448EAB3AF74}"/>
              </a:ext>
            </a:extLst>
          </p:cNvPr>
          <p:cNvPicPr>
            <a:picLocks noChangeAspect="1"/>
          </p:cNvPicPr>
          <p:nvPr/>
        </p:nvPicPr>
        <p:blipFill>
          <a:blip r:embed="rId3">
            <a:extLst>
              <a:ext uri="{28A0092B-C50C-407E-A947-70E740481C1C}">
                <a14:useLocalDpi xmlns:a14="http://schemas.microsoft.com/office/drawing/2010/main" val="0"/>
              </a:ext>
            </a:extLst>
          </a:blip>
          <a:srcRect t="7724" b="7724"/>
          <a:stretch/>
        </p:blipFill>
        <p:spPr>
          <a:xfrm>
            <a:off x="-36398" y="1645920"/>
            <a:ext cx="24333201" cy="13716000"/>
          </a:xfrm>
          <a:prstGeom prst="rect">
            <a:avLst/>
          </a:prstGeom>
        </p:spPr>
      </p:pic>
      <p:sp>
        <p:nvSpPr>
          <p:cNvPr id="78" name="Rectangle"/>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79" name="PPT 2 -"/>
          <p:cNvSpPr txBox="1"/>
          <p:nvPr/>
        </p:nvSpPr>
        <p:spPr>
          <a:xfrm>
            <a:off x="21547199" y="12813338"/>
            <a:ext cx="1406402" cy="6772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a:t>PPT 2 -</a:t>
            </a:r>
          </a:p>
        </p:txBody>
      </p:sp>
      <p:sp>
        <p:nvSpPr>
          <p:cNvPr id="80" name="Rectangle"/>
          <p:cNvSpPr/>
          <p:nvPr/>
        </p:nvSpPr>
        <p:spPr>
          <a:xfrm>
            <a:off x="21539200" y="13512800"/>
            <a:ext cx="1879600" cy="203200"/>
          </a:xfrm>
          <a:prstGeom prst="rect">
            <a:avLst/>
          </a:prstGeom>
          <a:solidFill>
            <a:srgbClr val="585756"/>
          </a:solidFill>
          <a:ln w="12700">
            <a:miter lim="400000"/>
          </a:ln>
        </p:spPr>
        <p:txBody>
          <a:bodyPr lIns="78283" tIns="78283" rIns="78283" bIns="78283"/>
          <a:lstStyle/>
          <a:p>
            <a:endParaRPr/>
          </a:p>
        </p:txBody>
      </p:sp>
      <p:sp>
        <p:nvSpPr>
          <p:cNvPr id="81" name="Slide Number"/>
          <p:cNvSpPr txBox="1">
            <a:spLocks noGrp="1"/>
          </p:cNvSpPr>
          <p:nvPr>
            <p:ph type="sldNum" sz="quarter" idx="2"/>
          </p:nvPr>
        </p:nvSpPr>
        <p:spPr>
          <a:xfrm>
            <a:off x="22920941" y="12813338"/>
            <a:ext cx="386744" cy="67726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a:t>
            </a:fld>
            <a:endParaRPr/>
          </a:p>
        </p:txBody>
      </p:sp>
      <p:sp>
        <p:nvSpPr>
          <p:cNvPr id="82" name="Rectangle"/>
          <p:cNvSpPr/>
          <p:nvPr/>
        </p:nvSpPr>
        <p:spPr>
          <a:xfrm>
            <a:off x="41776" y="80942"/>
            <a:ext cx="24436556" cy="14813808"/>
          </a:xfrm>
          <a:prstGeom prst="rect">
            <a:avLst/>
          </a:prstGeom>
          <a:solidFill>
            <a:srgbClr val="535353">
              <a:alpha val="75000"/>
            </a:srgbClr>
          </a:solidFill>
          <a:ln w="12700">
            <a:miter lim="400000"/>
          </a:ln>
        </p:spPr>
        <p:txBody>
          <a:bodyPr lIns="78283" tIns="78283" rIns="78283" bIns="78283"/>
          <a:lstStyle/>
          <a:p>
            <a:endParaRPr/>
          </a:p>
        </p:txBody>
      </p:sp>
      <p:sp>
        <p:nvSpPr>
          <p:cNvPr id="83" name="Shape"/>
          <p:cNvSpPr/>
          <p:nvPr/>
        </p:nvSpPr>
        <p:spPr>
          <a:xfrm>
            <a:off x="663350" y="3749883"/>
            <a:ext cx="11913963" cy="2313651"/>
          </a:xfrm>
          <a:custGeom>
            <a:avLst/>
            <a:gdLst/>
            <a:ahLst/>
            <a:cxnLst>
              <a:cxn ang="0">
                <a:pos x="wd2" y="hd2"/>
              </a:cxn>
              <a:cxn ang="5400000">
                <a:pos x="wd2" y="hd2"/>
              </a:cxn>
              <a:cxn ang="10800000">
                <a:pos x="wd2" y="hd2"/>
              </a:cxn>
              <a:cxn ang="16200000">
                <a:pos x="wd2" y="hd2"/>
              </a:cxn>
            </a:cxnLst>
            <a:rect l="0" t="0" r="r" b="b"/>
            <a:pathLst>
              <a:path w="21600" h="21600" extrusionOk="0">
                <a:moveTo>
                  <a:pt x="3" y="0"/>
                </a:moveTo>
                <a:lnTo>
                  <a:pt x="21600" y="0"/>
                </a:lnTo>
                <a:lnTo>
                  <a:pt x="19937" y="21600"/>
                </a:lnTo>
                <a:lnTo>
                  <a:pt x="0" y="21600"/>
                </a:lnTo>
                <a:lnTo>
                  <a:pt x="3" y="0"/>
                </a:lnTo>
                <a:close/>
              </a:path>
            </a:pathLst>
          </a:custGeom>
          <a:solidFill>
            <a:schemeClr val="accent6">
              <a:alpha val="90000"/>
            </a:schemeClr>
          </a:solidFill>
          <a:ln w="12700">
            <a:miter lim="400000"/>
          </a:ln>
        </p:spPr>
        <p:txBody>
          <a:bodyPr lIns="78283" tIns="78283" rIns="78283" bIns="78283"/>
          <a:lstStyle/>
          <a:p>
            <a:endParaRPr/>
          </a:p>
        </p:txBody>
      </p:sp>
      <p:sp>
        <p:nvSpPr>
          <p:cNvPr id="84" name="LESSON 2…"/>
          <p:cNvSpPr txBox="1"/>
          <p:nvPr/>
        </p:nvSpPr>
        <p:spPr>
          <a:xfrm>
            <a:off x="1200259" y="4083124"/>
            <a:ext cx="7874730" cy="14876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p>
            <a:pPr defTabSz="2438400">
              <a:lnSpc>
                <a:spcPct val="80000"/>
              </a:lnSpc>
              <a:defRPr sz="6400" b="1">
                <a:solidFill>
                  <a:srgbClr val="FFFFFF"/>
                </a:solidFill>
                <a:latin typeface="Open Sans"/>
                <a:ea typeface="Open Sans"/>
                <a:cs typeface="Open Sans"/>
                <a:sym typeface="Open Sans"/>
              </a:defRPr>
            </a:pPr>
            <a:r>
              <a:rPr lang="hi-IN" sz="5400" dirty="0"/>
              <a:t>पाठ 1 
पाठ्यक्रम परिचय</a:t>
            </a:r>
            <a:endParaRPr lang="en-IN" sz="5400" dirty="0"/>
          </a:p>
        </p:txBody>
      </p:sp>
      <p:sp>
        <p:nvSpPr>
          <p:cNvPr id="85" name="Shape"/>
          <p:cNvSpPr/>
          <p:nvPr/>
        </p:nvSpPr>
        <p:spPr>
          <a:xfrm flipH="1">
            <a:off x="-87200" y="2457"/>
            <a:ext cx="24497477" cy="25221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chemeClr val="accent6">
              <a:lumMod val="40000"/>
              <a:lumOff val="60000"/>
            </a:schemeClr>
          </a:solidFill>
          <a:ln w="12700" cap="flat">
            <a:noFill/>
            <a:miter lim="400000"/>
          </a:ln>
          <a:effectLst/>
        </p:spPr>
        <p:txBody>
          <a:bodyPr wrap="square" lIns="78283" tIns="78283" rIns="78283" bIns="78283" numCol="1" anchor="t">
            <a:noAutofit/>
          </a:bodyPr>
          <a:lstStyle/>
          <a:p>
            <a:endParaRPr/>
          </a:p>
        </p:txBody>
      </p:sp>
      <p:grpSp>
        <p:nvGrpSpPr>
          <p:cNvPr id="93" name="Group"/>
          <p:cNvGrpSpPr/>
          <p:nvPr/>
        </p:nvGrpSpPr>
        <p:grpSpPr>
          <a:xfrm>
            <a:off x="21539200" y="12813338"/>
            <a:ext cx="1879600" cy="902664"/>
            <a:chOff x="0" y="0"/>
            <a:chExt cx="1879600" cy="902662"/>
          </a:xfrm>
        </p:grpSpPr>
        <p:sp>
          <p:nvSpPr>
            <p:cNvPr id="91" name="PPT 2 - 1"/>
            <p:cNvSpPr txBox="1"/>
            <p:nvPr/>
          </p:nvSpPr>
          <p:spPr>
            <a:xfrm>
              <a:off x="76884" y="0"/>
              <a:ext cx="1725832" cy="61975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numCol="1" anchor="t">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chemeClr val="bg1"/>
                  </a:solidFill>
                </a:rPr>
                <a:t>PPT </a:t>
              </a:r>
              <a:r>
                <a:rPr lang="en-US" b="1" dirty="0">
                  <a:solidFill>
                    <a:schemeClr val="bg1"/>
                  </a:solidFill>
                </a:rPr>
                <a:t>1</a:t>
              </a:r>
              <a:r>
                <a:rPr b="1" dirty="0">
                  <a:solidFill>
                    <a:schemeClr val="bg1"/>
                  </a:solidFill>
                </a:rPr>
                <a:t> - 1</a:t>
              </a:r>
            </a:p>
          </p:txBody>
        </p:sp>
        <p:sp>
          <p:nvSpPr>
            <p:cNvPr id="92" name="Rectangle"/>
            <p:cNvSpPr/>
            <p:nvPr/>
          </p:nvSpPr>
          <p:spPr>
            <a:xfrm>
              <a:off x="0" y="699461"/>
              <a:ext cx="1879600" cy="203201"/>
            </a:xfrm>
            <a:prstGeom prst="rect">
              <a:avLst/>
            </a:prstGeom>
            <a:solidFill>
              <a:srgbClr val="585756"/>
            </a:solidFill>
            <a:ln w="12700" cap="flat">
              <a:noFill/>
              <a:miter lim="400000"/>
            </a:ln>
            <a:effectLst/>
          </p:spPr>
          <p:txBody>
            <a:bodyPr wrap="square" lIns="78283" tIns="78283" rIns="78283" bIns="78283" numCol="1" anchor="t">
              <a:noAutofit/>
            </a:bodyPr>
            <a:lstStyle/>
            <a:p>
              <a:endParaRPr/>
            </a:p>
          </p:txBody>
        </p:sp>
      </p:grpSp>
      <p:pic>
        <p:nvPicPr>
          <p:cNvPr id="95" name="MFR-logo-02.png" descr="MFR-logo-02.png"/>
          <p:cNvPicPr>
            <a:picLocks noChangeAspect="1"/>
          </p:cNvPicPr>
          <p:nvPr/>
        </p:nvPicPr>
        <p:blipFill>
          <a:blip r:embed="rId4" cstate="print"/>
          <a:srcRect t="12599" b="19178"/>
          <a:stretch>
            <a:fillRect/>
          </a:stretch>
        </p:blipFill>
        <p:spPr>
          <a:xfrm>
            <a:off x="17209790" y="6397756"/>
            <a:ext cx="5904523" cy="3425646"/>
          </a:xfrm>
          <a:prstGeom prst="rect">
            <a:avLst/>
          </a:prstGeom>
          <a:ln w="12700">
            <a:miter lim="400000"/>
          </a:ln>
        </p:spPr>
      </p:pic>
      <p:sp>
        <p:nvSpPr>
          <p:cNvPr id="4" name="Rectangle: Rounded Corners 3">
            <a:extLst>
              <a:ext uri="{FF2B5EF4-FFF2-40B4-BE49-F238E27FC236}">
                <a16:creationId xmlns="" xmlns:a16="http://schemas.microsoft.com/office/drawing/2014/main" id="{2E9EC43E-C7B1-EF48-5F3B-E2AF3723BE8A}"/>
              </a:ext>
            </a:extLst>
          </p:cNvPr>
          <p:cNvSpPr/>
          <p:nvPr/>
        </p:nvSpPr>
        <p:spPr>
          <a:xfrm>
            <a:off x="4831337" y="354061"/>
            <a:ext cx="16234425" cy="992159"/>
          </a:xfrm>
          <a:prstGeom prst="roundRect">
            <a:avLst/>
          </a:prstGeom>
          <a:solidFill>
            <a:srgbClr val="FFFFFF"/>
          </a:solidFill>
          <a:ln w="25400" cap="flat">
            <a:solidFill>
              <a:schemeClr val="accent1"/>
            </a:solidFill>
            <a:prstDash val="solid"/>
            <a:round/>
          </a:ln>
          <a:effectLst>
            <a:outerShdw blurRad="101600" dist="12700" dir="2700000"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8283" tIns="78283" rIns="78283" bIns="78283" numCol="1" spcCol="38100" rtlCol="0" anchor="t">
            <a:spAutoFit/>
          </a:bodyPr>
          <a:lstStyle/>
          <a:p>
            <a:r>
              <a:rPr kumimoji="0" lang="en-US" sz="4800" b="0" i="0" u="none" strike="noStrike" cap="none" spc="0" normalizeH="0" baseline="0" dirty="0">
                <a:ln>
                  <a:noFill/>
                </a:ln>
                <a:solidFill>
                  <a:srgbClr val="000000"/>
                </a:solidFill>
                <a:effectLst/>
                <a:uFillTx/>
                <a:latin typeface="Arial Black" panose="020B0A04020102020204" pitchFamily="34" charset="0"/>
                <a:sym typeface="Arial"/>
              </a:rPr>
              <a:t>                    </a:t>
            </a:r>
            <a:r>
              <a:rPr lang="hi-IN" sz="4800" dirty="0">
                <a:solidFill>
                  <a:srgbClr val="FF0000"/>
                </a:solidFill>
                <a:latin typeface="Arial Black" panose="020B0A04020102020204" pitchFamily="34" charset="0"/>
              </a:rPr>
              <a:t>चिकित्सा प्रथम उत्तरदाता</a:t>
            </a:r>
            <a:endParaRPr kumimoji="0" lang="en-IN" sz="4800" b="0" i="0" u="none" strike="noStrike" cap="none" spc="0" normalizeH="0" baseline="0" dirty="0">
              <a:ln>
                <a:noFill/>
              </a:ln>
              <a:solidFill>
                <a:srgbClr val="FF0000"/>
              </a:solidFill>
              <a:effectLst/>
              <a:uFillTx/>
              <a:latin typeface="Arial Black" panose="020B0A04020102020204" pitchFamily="34" charset="0"/>
              <a:sym typeface="Arial"/>
            </a:endParaRPr>
          </a:p>
        </p:txBody>
      </p:sp>
      <p:sp>
        <p:nvSpPr>
          <p:cNvPr id="8" name="PEER | CSSR | INDIA">
            <a:extLst>
              <a:ext uri="{FF2B5EF4-FFF2-40B4-BE49-F238E27FC236}">
                <a16:creationId xmlns="" xmlns:a16="http://schemas.microsoft.com/office/drawing/2014/main" id="{FEF0CCE6-B2AE-9EAB-6B3B-5FA5D2198DCB}"/>
              </a:ext>
            </a:extLst>
          </p:cNvPr>
          <p:cNvSpPr txBox="1"/>
          <p:nvPr/>
        </p:nvSpPr>
        <p:spPr>
          <a:xfrm>
            <a:off x="663350" y="12960658"/>
            <a:ext cx="4642558" cy="5274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solidFill>
                  <a:srgbClr val="FF0000"/>
                </a:solidFill>
              </a:rPr>
              <a:t>NDRF</a:t>
            </a:r>
            <a:r>
              <a:rPr dirty="0">
                <a:solidFill>
                  <a:srgbClr val="FF0000"/>
                </a:solidFill>
              </a:rPr>
              <a:t> | </a:t>
            </a:r>
            <a:r>
              <a:rPr lang="en-US" dirty="0">
                <a:solidFill>
                  <a:srgbClr val="FF0000"/>
                </a:solidFill>
              </a:rPr>
              <a:t>MFR</a:t>
            </a:r>
            <a:r>
              <a:rPr dirty="0">
                <a:solidFill>
                  <a:srgbClr val="FF0000"/>
                </a:solidFill>
              </a:rPr>
              <a:t> | INDIA</a:t>
            </a:r>
          </a:p>
        </p:txBody>
      </p:sp>
      <p:pic>
        <p:nvPicPr>
          <p:cNvPr id="9" name="Picture 8">
            <a:extLst>
              <a:ext uri="{FF2B5EF4-FFF2-40B4-BE49-F238E27FC236}">
                <a16:creationId xmlns="" xmlns:a16="http://schemas.microsoft.com/office/drawing/2014/main" id="{03010E3C-3E52-7915-40D7-EC89F30FB2FD}"/>
              </a:ext>
            </a:extLst>
          </p:cNvPr>
          <p:cNvPicPr>
            <a:picLocks noChangeAspect="1"/>
          </p:cNvPicPr>
          <p:nvPr/>
        </p:nvPicPr>
        <p:blipFill>
          <a:blip r:embed="rId5"/>
          <a:stretch>
            <a:fillRect/>
          </a:stretch>
        </p:blipFill>
        <p:spPr>
          <a:xfrm>
            <a:off x="21741277" y="43259"/>
            <a:ext cx="2633700" cy="2440538"/>
          </a:xfrm>
          <a:prstGeom prst="rect">
            <a:avLst/>
          </a:prstGeom>
        </p:spPr>
      </p:pic>
      <p:sp>
        <p:nvSpPr>
          <p:cNvPr id="22" name="TextBox 21">
            <a:extLst>
              <a:ext uri="{FF2B5EF4-FFF2-40B4-BE49-F238E27FC236}">
                <a16:creationId xmlns="" xmlns:a16="http://schemas.microsoft.com/office/drawing/2014/main" id="{AC5EC712-4450-43FC-B492-DEDE81C3F3DA}"/>
              </a:ext>
            </a:extLst>
          </p:cNvPr>
          <p:cNvSpPr txBox="1"/>
          <p:nvPr/>
        </p:nvSpPr>
        <p:spPr>
          <a:xfrm>
            <a:off x="719754" y="8579473"/>
            <a:ext cx="7812435" cy="12660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78283" tIns="78283" rIns="78283" bIns="78283"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pPr marL="0" marR="0" indent="0" algn="l" defTabSz="1662545"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chemeClr val="bg1"/>
                </a:solidFill>
                <a:effectLst/>
                <a:uFillTx/>
                <a:latin typeface="Arial"/>
                <a:ea typeface="Arial"/>
                <a:cs typeface="Arial"/>
                <a:sym typeface="Arial"/>
              </a:rPr>
              <a:t>Vetted by </a:t>
            </a:r>
            <a:r>
              <a:rPr kumimoji="0" lang="en-US" sz="3600" b="1" i="0" u="none" strike="noStrike" cap="none" spc="0" normalizeH="0" baseline="0" dirty="0" smtClean="0">
                <a:ln>
                  <a:noFill/>
                </a:ln>
                <a:solidFill>
                  <a:schemeClr val="bg1"/>
                </a:solidFill>
                <a:effectLst/>
                <a:uFillTx/>
                <a:latin typeface="Arial"/>
                <a:ea typeface="Arial"/>
                <a:cs typeface="Arial"/>
                <a:sym typeface="Arial"/>
              </a:rPr>
              <a:t>– </a:t>
            </a:r>
            <a:r>
              <a:rPr kumimoji="0" lang="en-US" sz="3600" b="1" i="0" u="none" strike="noStrike" cap="none" spc="0" normalizeH="0" baseline="0" dirty="0" smtClean="0">
                <a:ln>
                  <a:noFill/>
                </a:ln>
                <a:solidFill>
                  <a:schemeClr val="bg1"/>
                </a:solidFill>
                <a:effectLst/>
                <a:uFillTx/>
                <a:latin typeface="Arial"/>
                <a:ea typeface="Arial"/>
                <a:cs typeface="Arial"/>
                <a:sym typeface="Arial"/>
              </a:rPr>
              <a:t>INSP.</a:t>
            </a:r>
            <a:r>
              <a:rPr kumimoji="0" lang="en-US" sz="3600" b="1" i="0" u="none" strike="noStrike" cap="none" spc="0" normalizeH="0" dirty="0" smtClean="0">
                <a:ln>
                  <a:noFill/>
                </a:ln>
                <a:solidFill>
                  <a:schemeClr val="bg1"/>
                </a:solidFill>
                <a:effectLst/>
                <a:uFillTx/>
                <a:latin typeface="Arial"/>
                <a:ea typeface="Arial"/>
                <a:cs typeface="Arial"/>
                <a:sym typeface="Arial"/>
              </a:rPr>
              <a:t> SUJIT GOP</a:t>
            </a:r>
            <a:r>
              <a:rPr kumimoji="0" lang="en-US" sz="3600" b="1" i="0" u="none" strike="noStrike" cap="none" spc="0" normalizeH="0" baseline="0" dirty="0" smtClean="0">
                <a:ln>
                  <a:noFill/>
                </a:ln>
                <a:solidFill>
                  <a:schemeClr val="bg1"/>
                </a:solidFill>
                <a:effectLst/>
                <a:uFillTx/>
                <a:latin typeface="Arial"/>
                <a:ea typeface="Arial"/>
                <a:cs typeface="Arial"/>
                <a:sym typeface="Arial"/>
              </a:rPr>
              <a:t> </a:t>
            </a:r>
            <a:endParaRPr kumimoji="0" lang="en-US" sz="3600" b="1" i="0" u="none" strike="noStrike" cap="none" spc="0" normalizeH="0" baseline="0" dirty="0">
              <a:ln>
                <a:noFill/>
              </a:ln>
              <a:solidFill>
                <a:schemeClr val="bg1"/>
              </a:solidFill>
              <a:effectLst/>
              <a:uFillTx/>
              <a:latin typeface="Arial"/>
              <a:ea typeface="Arial"/>
              <a:cs typeface="Arial"/>
              <a:sym typeface="Arial"/>
            </a:endParaRPr>
          </a:p>
          <a:p>
            <a:pPr marL="0" marR="0" indent="0" algn="l" defTabSz="1662545" rtl="0" fontAlgn="auto" latinLnBrk="0" hangingPunct="0">
              <a:lnSpc>
                <a:spcPct val="100000"/>
              </a:lnSpc>
              <a:spcBef>
                <a:spcPts val="0"/>
              </a:spcBef>
              <a:spcAft>
                <a:spcPts val="0"/>
              </a:spcAft>
              <a:buClrTx/>
              <a:buSzTx/>
              <a:buFontTx/>
              <a:buNone/>
              <a:tabLst/>
            </a:pPr>
            <a:r>
              <a:rPr lang="en-US" b="1" dirty="0">
                <a:solidFill>
                  <a:schemeClr val="bg1"/>
                </a:solidFill>
              </a:rPr>
              <a:t>                    </a:t>
            </a:r>
            <a:r>
              <a:rPr lang="en-US" b="1" dirty="0" smtClean="0">
                <a:solidFill>
                  <a:schemeClr val="bg1"/>
                </a:solidFill>
              </a:rPr>
              <a:t>10 BN </a:t>
            </a:r>
            <a:r>
              <a:rPr lang="en-US" b="1" dirty="0">
                <a:solidFill>
                  <a:schemeClr val="bg1"/>
                </a:solidFill>
              </a:rPr>
              <a:t>NDRF </a:t>
            </a:r>
            <a:endParaRPr kumimoji="0" lang="en-US" sz="3600" b="1" i="0" u="none" strike="noStrike" cap="none" spc="0" normalizeH="0" baseline="0" dirty="0">
              <a:ln>
                <a:noFill/>
              </a:ln>
              <a:solidFill>
                <a:schemeClr val="bg1"/>
              </a:solidFill>
              <a:effectLst/>
              <a:uFillTx/>
              <a:latin typeface="Arial"/>
              <a:ea typeface="Arial"/>
              <a:cs typeface="Arial"/>
              <a:sym typeface="Arial"/>
            </a:endParaRPr>
          </a:p>
        </p:txBody>
      </p:sp>
      <p:pic>
        <p:nvPicPr>
          <p:cNvPr id="24" name="Google Shape;115;p16"/>
          <p:cNvPicPr preferRelativeResize="0"/>
          <p:nvPr/>
        </p:nvPicPr>
        <p:blipFill rotWithShape="1">
          <a:blip r:embed="rId6">
            <a:alphaModFix/>
          </a:blip>
          <a:srcRect/>
          <a:stretch/>
        </p:blipFill>
        <p:spPr>
          <a:xfrm>
            <a:off x="-36398" y="80942"/>
            <a:ext cx="3133817" cy="2378084"/>
          </a:xfrm>
          <a:prstGeom prst="rect">
            <a:avLst/>
          </a:prstGeom>
          <a:noFill/>
          <a:ln>
            <a:noFill/>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on completing this lesson, you will be able to:">
            <a:extLst>
              <a:ext uri="{FF2B5EF4-FFF2-40B4-BE49-F238E27FC236}">
                <a16:creationId xmlns="" xmlns:a16="http://schemas.microsoft.com/office/drawing/2014/main" id="{C77F0D2F-63C2-DC7A-327A-7363CBB73A8D}"/>
              </a:ext>
            </a:extLst>
          </p:cNvPr>
          <p:cNvSpPr txBox="1">
            <a:spLocks/>
          </p:cNvSpPr>
          <p:nvPr/>
        </p:nvSpPr>
        <p:spPr>
          <a:xfrm>
            <a:off x="629651" y="2623486"/>
            <a:ext cx="7627938" cy="3564776"/>
          </a:xfrm>
          <a:prstGeom prst="rect">
            <a:avLst/>
          </a:prstGeom>
          <a:solidFill>
            <a:srgbClr val="E46C0A"/>
          </a:solidFill>
        </p:spPr>
        <p:txBody>
          <a:bodyPr lIns="89235" tIns="89235" rIns="89235" bIns="89235"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r>
              <a:rPr lang="hi-IN" sz="4400" dirty="0"/>
              <a:t>इस पाठ को पूरा करने पर, आप इससे परिचित हो जाएंगे:</a:t>
            </a:r>
            <a:endParaRPr lang="en-US" sz="4400" dirty="0"/>
          </a:p>
        </p:txBody>
      </p:sp>
      <p:sp>
        <p:nvSpPr>
          <p:cNvPr id="6" name="OBJECTIVES">
            <a:extLst>
              <a:ext uri="{FF2B5EF4-FFF2-40B4-BE49-F238E27FC236}">
                <a16:creationId xmlns="" xmlns:a16="http://schemas.microsoft.com/office/drawing/2014/main" id="{D3DB3725-B6EF-8DE8-0BDC-B71D6415B706}"/>
              </a:ext>
            </a:extLst>
          </p:cNvPr>
          <p:cNvSpPr txBox="1"/>
          <p:nvPr/>
        </p:nvSpPr>
        <p:spPr>
          <a:xfrm>
            <a:off x="8661373" y="787889"/>
            <a:ext cx="2806256" cy="126609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78283" tIns="78283" rIns="78283" bIns="78283">
            <a:spAutoFit/>
          </a:bodyPr>
          <a:lstStyle>
            <a:lvl1pPr defTabSz="1896340">
              <a:defRPr sz="7200" b="1">
                <a:solidFill>
                  <a:srgbClr val="C00000"/>
                </a:solidFill>
                <a:latin typeface="Open Sans"/>
                <a:ea typeface="Open Sans"/>
                <a:cs typeface="Open Sans"/>
                <a:sym typeface="Open Sans"/>
              </a:defRPr>
            </a:lvl1pPr>
          </a:lstStyle>
          <a:p>
            <a:r>
              <a:rPr lang="hi-IN" dirty="0"/>
              <a:t>उद्देश्य</a:t>
            </a:r>
            <a:endParaRPr dirty="0"/>
          </a:p>
        </p:txBody>
      </p:sp>
      <p:sp>
        <p:nvSpPr>
          <p:cNvPr id="7" name="Describe the emergency medical services (EMS) system in the area you reside.…">
            <a:extLst>
              <a:ext uri="{FF2B5EF4-FFF2-40B4-BE49-F238E27FC236}">
                <a16:creationId xmlns="" xmlns:a16="http://schemas.microsoft.com/office/drawing/2014/main" id="{DEDBCB8D-8E98-1C90-F0A8-E06822BA06CD}"/>
              </a:ext>
            </a:extLst>
          </p:cNvPr>
          <p:cNvSpPr txBox="1"/>
          <p:nvPr/>
        </p:nvSpPr>
        <p:spPr>
          <a:xfrm>
            <a:off x="11464961" y="4682794"/>
            <a:ext cx="11930146" cy="680606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78283" tIns="78283" rIns="78283" bIns="78283">
            <a:spAutoFit/>
          </a:bodyPr>
          <a:lstStyle/>
          <a:p>
            <a:pPr lvl="1" indent="0" algn="just" defTabSz="1896340">
              <a:tabLst>
                <a:tab pos="2286000" algn="l"/>
                <a:tab pos="3644900" algn="l"/>
                <a:tab pos="5029200" algn="l"/>
                <a:tab pos="6388100" algn="l"/>
              </a:tabLst>
              <a:defRPr sz="4800">
                <a:latin typeface="Open Sans"/>
                <a:ea typeface="Open Sans"/>
                <a:cs typeface="Open Sans"/>
                <a:sym typeface="Open Sans"/>
              </a:defRPr>
            </a:pPr>
            <a:r>
              <a:rPr lang="hi-IN" dirty="0"/>
              <a:t>अन्य प्रतिभागी और वे जिन संगठनों का प्रतिनिधित्व करते हैं, पाठ्यक्रम समन्वयक, प्रशिक्षक और सहायक कर्मचारी।</a:t>
            </a:r>
            <a:endParaRPr lang="en-IN" dirty="0"/>
          </a:p>
          <a:p>
            <a:pPr lvl="1" indent="0" algn="just" defTabSz="1896340">
              <a:tabLst>
                <a:tab pos="2286000" algn="l"/>
                <a:tab pos="3644900" algn="l"/>
                <a:tab pos="5029200" algn="l"/>
                <a:tab pos="6388100" algn="l"/>
              </a:tabLst>
              <a:defRPr sz="4800">
                <a:latin typeface="Open Sans"/>
                <a:ea typeface="Open Sans"/>
                <a:cs typeface="Open Sans"/>
                <a:sym typeface="Open Sans"/>
              </a:defRPr>
            </a:pPr>
            <a:r>
              <a:rPr lang="hi-IN" dirty="0"/>
              <a:t>
पाठ्यक्रम के निम्नलिखित पहलू</a:t>
            </a:r>
            <a:r>
              <a:rPr lang="hi-IN" dirty="0" smtClean="0"/>
              <a:t>:</a:t>
            </a:r>
            <a:r>
              <a:rPr lang="en-US" dirty="0" smtClean="0"/>
              <a:t>-</a:t>
            </a:r>
            <a:r>
              <a:rPr lang="hi-IN" dirty="0" smtClean="0"/>
              <a:t> </a:t>
            </a:r>
            <a:r>
              <a:rPr lang="hi-IN" dirty="0"/>
              <a:t>उद्देश्य, मूल्यांकन और कार्यप्रणाली, उपयोग की जाने वाली सामग्री, पाठ्यक्रम अनुसूची, सुविधाएं और जमीनी नियम।</a:t>
            </a:r>
            <a:endParaRPr lang="en-US" dirty="0"/>
          </a:p>
          <a:p>
            <a:pPr lvl="1" indent="0" algn="just" defTabSz="1896340">
              <a:tabLst>
                <a:tab pos="2286000" algn="l"/>
                <a:tab pos="3644900" algn="l"/>
                <a:tab pos="5029200" algn="l"/>
                <a:tab pos="6388100" algn="l"/>
              </a:tabLst>
              <a:defRPr sz="4800">
                <a:latin typeface="Open Sans"/>
                <a:ea typeface="Open Sans"/>
                <a:cs typeface="Open Sans"/>
                <a:sym typeface="Open Sans"/>
              </a:defRPr>
            </a:pPr>
            <a:r>
              <a:rPr lang="en-US" dirty="0"/>
              <a:t>  </a:t>
            </a:r>
            <a:endParaRPr dirty="0"/>
          </a:p>
        </p:txBody>
      </p:sp>
      <p:grpSp>
        <p:nvGrpSpPr>
          <p:cNvPr id="8" name="Group">
            <a:extLst>
              <a:ext uri="{FF2B5EF4-FFF2-40B4-BE49-F238E27FC236}">
                <a16:creationId xmlns="" xmlns:a16="http://schemas.microsoft.com/office/drawing/2014/main" id="{4D048C66-DD81-CB7C-31BA-5A9F922EBEC8}"/>
              </a:ext>
            </a:extLst>
          </p:cNvPr>
          <p:cNvGrpSpPr/>
          <p:nvPr/>
        </p:nvGrpSpPr>
        <p:grpSpPr>
          <a:xfrm>
            <a:off x="10117755" y="4899881"/>
            <a:ext cx="1219201" cy="1681958"/>
            <a:chOff x="0" y="115975"/>
            <a:chExt cx="1219200" cy="1681957"/>
          </a:xfrm>
        </p:grpSpPr>
        <p:sp>
          <p:nvSpPr>
            <p:cNvPr id="9" name="Circle">
              <a:extLst>
                <a:ext uri="{FF2B5EF4-FFF2-40B4-BE49-F238E27FC236}">
                  <a16:creationId xmlns="" xmlns:a16="http://schemas.microsoft.com/office/drawing/2014/main" id="{B3D590A7-C109-6A47-83CE-321D6EAF8B0B}"/>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0" name="1">
              <a:extLst>
                <a:ext uri="{FF2B5EF4-FFF2-40B4-BE49-F238E27FC236}">
                  <a16:creationId xmlns="" xmlns:a16="http://schemas.microsoft.com/office/drawing/2014/main" id="{7F062A44-2B77-DE1A-F98A-CAF9C784C0C5}"/>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1</a:t>
              </a:r>
            </a:p>
          </p:txBody>
        </p:sp>
      </p:grpSp>
      <p:grpSp>
        <p:nvGrpSpPr>
          <p:cNvPr id="11" name="Group">
            <a:extLst>
              <a:ext uri="{FF2B5EF4-FFF2-40B4-BE49-F238E27FC236}">
                <a16:creationId xmlns="" xmlns:a16="http://schemas.microsoft.com/office/drawing/2014/main" id="{E3734219-751D-6153-9FC6-74B3C9E788F9}"/>
              </a:ext>
            </a:extLst>
          </p:cNvPr>
          <p:cNvGrpSpPr/>
          <p:nvPr/>
        </p:nvGrpSpPr>
        <p:grpSpPr>
          <a:xfrm>
            <a:off x="10117755" y="7754627"/>
            <a:ext cx="1219201" cy="1298291"/>
            <a:chOff x="0" y="115975"/>
            <a:chExt cx="1219200" cy="1681957"/>
          </a:xfrm>
        </p:grpSpPr>
        <p:sp>
          <p:nvSpPr>
            <p:cNvPr id="12" name="Circle">
              <a:extLst>
                <a:ext uri="{FF2B5EF4-FFF2-40B4-BE49-F238E27FC236}">
                  <a16:creationId xmlns="" xmlns:a16="http://schemas.microsoft.com/office/drawing/2014/main" id="{B779BC28-C14A-769A-848D-9F435B342625}"/>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3" name="2">
              <a:extLst>
                <a:ext uri="{FF2B5EF4-FFF2-40B4-BE49-F238E27FC236}">
                  <a16:creationId xmlns="" xmlns:a16="http://schemas.microsoft.com/office/drawing/2014/main" id="{D57204E7-EA7D-FA51-87FB-0A44AA812E71}"/>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2</a:t>
              </a:r>
            </a:p>
          </p:txBody>
        </p:sp>
      </p:grpSp>
      <p:sp>
        <p:nvSpPr>
          <p:cNvPr id="14" name="Slide Number">
            <a:extLst>
              <a:ext uri="{FF2B5EF4-FFF2-40B4-BE49-F238E27FC236}">
                <a16:creationId xmlns="" xmlns:a16="http://schemas.microsoft.com/office/drawing/2014/main" id="{83C7BAED-6F29-E142-C962-8C88F04D95BB}"/>
              </a:ext>
            </a:extLst>
          </p:cNvPr>
          <p:cNvSpPr txBox="1">
            <a:spLocks noGrp="1"/>
          </p:cNvSpPr>
          <p:nvPr>
            <p:ph type="sldNum" sz="quarter" idx="2"/>
          </p:nvPr>
        </p:nvSpPr>
        <p:spPr>
          <a:xfrm>
            <a:off x="22920941" y="12813338"/>
            <a:ext cx="386744" cy="67726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a:t>
            </a:fld>
            <a:endParaRPr/>
          </a:p>
        </p:txBody>
      </p:sp>
      <p:pic>
        <p:nvPicPr>
          <p:cNvPr id="2" name="Picture 1">
            <a:extLst>
              <a:ext uri="{FF2B5EF4-FFF2-40B4-BE49-F238E27FC236}">
                <a16:creationId xmlns="" xmlns:a16="http://schemas.microsoft.com/office/drawing/2014/main" id="{25B53995-A391-2D16-A3B1-2E2744E8C0E6}"/>
              </a:ext>
            </a:extLst>
          </p:cNvPr>
          <p:cNvPicPr>
            <a:picLocks noChangeAspect="1"/>
          </p:cNvPicPr>
          <p:nvPr/>
        </p:nvPicPr>
        <p:blipFill>
          <a:blip r:embed="rId2"/>
          <a:stretch>
            <a:fillRect/>
          </a:stretch>
        </p:blipFill>
        <p:spPr>
          <a:xfrm>
            <a:off x="21750300" y="74993"/>
            <a:ext cx="2633700" cy="2523963"/>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a:extLst>
              <a:ext uri="{FF2B5EF4-FFF2-40B4-BE49-F238E27FC236}">
                <a16:creationId xmlns="" xmlns:a16="http://schemas.microsoft.com/office/drawing/2014/main" id="{6B94FF5D-C055-CC88-7F74-42077F0A2C2F}"/>
              </a:ext>
            </a:extLst>
          </p:cNvPr>
          <p:cNvSpPr/>
          <p:nvPr/>
        </p:nvSpPr>
        <p:spPr>
          <a:xfrm>
            <a:off x="8167732" y="0"/>
            <a:ext cx="16216268" cy="13716001"/>
          </a:xfrm>
          <a:prstGeom prst="rect">
            <a:avLst/>
          </a:prstGeom>
          <a:solidFill>
            <a:srgbClr val="E46C0A"/>
          </a:solidFill>
          <a:ln w="12700">
            <a:miter lim="400000"/>
          </a:ln>
        </p:spPr>
        <p:txBody>
          <a:bodyPr lIns="78283" tIns="78283" rIns="78283" bIns="78283"/>
          <a:lstStyle/>
          <a:p>
            <a:endParaRPr/>
          </a:p>
        </p:txBody>
      </p:sp>
      <p:sp>
        <p:nvSpPr>
          <p:cNvPr id="8" name="Rectangle">
            <a:extLst>
              <a:ext uri="{FF2B5EF4-FFF2-40B4-BE49-F238E27FC236}">
                <a16:creationId xmlns="" xmlns:a16="http://schemas.microsoft.com/office/drawing/2014/main" id="{61325C0C-41AE-336C-F4A0-EF06C028E7DD}"/>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 xmlns:a16="http://schemas.microsoft.com/office/drawing/2014/main" id="{C53A0304-A326-4547-452C-71E9F43559D7}"/>
              </a:ext>
            </a:extLst>
          </p:cNvPr>
          <p:cNvSpPr txBox="1"/>
          <p:nvPr/>
        </p:nvSpPr>
        <p:spPr>
          <a:xfrm>
            <a:off x="9985055" y="4879096"/>
            <a:ext cx="12764110" cy="41210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r>
              <a:rPr lang="hi-IN" dirty="0">
                <a:solidFill>
                  <a:schemeClr val="tx1"/>
                </a:solidFill>
              </a:rPr>
              <a:t>प्रतिभागी को बीमार या घायल व्यक्तियों को साइट पर सहायता प्रदान करने के लिए आवश्यक ज्ञान और कौशल प्रदान करने के लिए, उनकी स्थिति को स्थिर करना और उन्हें चिकित्सा सुविधा में परिवहन के लिए तैयार करना।</a:t>
            </a:r>
            <a:endParaRPr dirty="0">
              <a:solidFill>
                <a:schemeClr val="tx1"/>
              </a:solidFill>
            </a:endParaRPr>
          </a:p>
        </p:txBody>
      </p:sp>
      <p:sp>
        <p:nvSpPr>
          <p:cNvPr id="11" name="Line">
            <a:extLst>
              <a:ext uri="{FF2B5EF4-FFF2-40B4-BE49-F238E27FC236}">
                <a16:creationId xmlns="" xmlns:a16="http://schemas.microsoft.com/office/drawing/2014/main" id="{0E3C1710-48E4-A63D-27DB-8798A27B2C06}"/>
              </a:ext>
            </a:extLst>
          </p:cNvPr>
          <p:cNvSpPr/>
          <p:nvPr/>
        </p:nvSpPr>
        <p:spPr>
          <a:xfrm>
            <a:off x="7544229" y="3619648"/>
            <a:ext cx="17011186" cy="782540"/>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78283" tIns="78283" rIns="78283" bIns="78283"/>
          <a:lstStyle/>
          <a:p>
            <a:endParaRPr/>
          </a:p>
        </p:txBody>
      </p:sp>
      <p:sp>
        <p:nvSpPr>
          <p:cNvPr id="113" name="Rectangle"/>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114" name="PPT 2 -"/>
          <p:cNvSpPr txBox="1"/>
          <p:nvPr/>
        </p:nvSpPr>
        <p:spPr>
          <a:xfrm>
            <a:off x="21547199" y="12813338"/>
            <a:ext cx="1406402" cy="6772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a:t>PPT 2 -</a:t>
            </a:r>
          </a:p>
        </p:txBody>
      </p:sp>
      <p:sp>
        <p:nvSpPr>
          <p:cNvPr id="115" name="Rectangle"/>
          <p:cNvSpPr/>
          <p:nvPr/>
        </p:nvSpPr>
        <p:spPr>
          <a:xfrm>
            <a:off x="21539200" y="13512800"/>
            <a:ext cx="1879600" cy="203200"/>
          </a:xfrm>
          <a:prstGeom prst="rect">
            <a:avLst/>
          </a:prstGeom>
          <a:solidFill>
            <a:srgbClr val="585756"/>
          </a:solidFill>
          <a:ln w="12700">
            <a:miter lim="400000"/>
          </a:ln>
        </p:spPr>
        <p:txBody>
          <a:bodyPr lIns="78283" tIns="78283" rIns="78283" bIns="78283"/>
          <a:lstStyle/>
          <a:p>
            <a:endParaRPr/>
          </a:p>
        </p:txBody>
      </p:sp>
      <p:sp>
        <p:nvSpPr>
          <p:cNvPr id="116" name="Slide Number"/>
          <p:cNvSpPr txBox="1">
            <a:spLocks noGrp="1"/>
          </p:cNvSpPr>
          <p:nvPr>
            <p:ph type="sldNum" sz="quarter" idx="2"/>
          </p:nvPr>
        </p:nvSpPr>
        <p:spPr>
          <a:xfrm>
            <a:off x="22920941" y="12813338"/>
            <a:ext cx="386744" cy="67726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3</a:t>
            </a:fld>
            <a:endParaRPr/>
          </a:p>
        </p:txBody>
      </p:sp>
      <p:sp>
        <p:nvSpPr>
          <p:cNvPr id="9" name="Course Purpose">
            <a:extLst>
              <a:ext uri="{FF2B5EF4-FFF2-40B4-BE49-F238E27FC236}">
                <a16:creationId xmlns="" xmlns:a16="http://schemas.microsoft.com/office/drawing/2014/main" id="{FCB9E74C-D255-2DB2-82AD-DD44C6B084D8}"/>
              </a:ext>
            </a:extLst>
          </p:cNvPr>
          <p:cNvSpPr txBox="1"/>
          <p:nvPr/>
        </p:nvSpPr>
        <p:spPr>
          <a:xfrm>
            <a:off x="742863" y="2812493"/>
            <a:ext cx="7113118" cy="1985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r>
              <a:rPr lang="hi-IN" dirty="0"/>
              <a:t>पाठ्यक्रम का उद्दश्य</a:t>
            </a:r>
            <a:endParaRPr dirty="0"/>
          </a:p>
        </p:txBody>
      </p:sp>
      <p:pic>
        <p:nvPicPr>
          <p:cNvPr id="2" name="Picture 1">
            <a:extLst>
              <a:ext uri="{FF2B5EF4-FFF2-40B4-BE49-F238E27FC236}">
                <a16:creationId xmlns="" xmlns:a16="http://schemas.microsoft.com/office/drawing/2014/main" id="{CC8F6524-6E91-1FBA-8901-3E7A66BEADAA}"/>
              </a:ext>
            </a:extLst>
          </p:cNvPr>
          <p:cNvPicPr>
            <a:picLocks noChangeAspect="1"/>
          </p:cNvPicPr>
          <p:nvPr/>
        </p:nvPicPr>
        <p:blipFill>
          <a:blip r:embed="rId2"/>
          <a:stretch>
            <a:fillRect/>
          </a:stretch>
        </p:blipFill>
        <p:spPr>
          <a:xfrm>
            <a:off x="21636751" y="0"/>
            <a:ext cx="2633700" cy="2523963"/>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IMG-3642.JPG" descr="IMG-3642.JPG"/>
          <p:cNvPicPr>
            <a:picLocks noChangeAspect="1"/>
          </p:cNvPicPr>
          <p:nvPr/>
        </p:nvPicPr>
        <p:blipFill>
          <a:blip r:embed="rId2"/>
          <a:srcRect l="25406"/>
          <a:stretch>
            <a:fillRect/>
          </a:stretch>
        </p:blipFill>
        <p:spPr>
          <a:xfrm flipH="1">
            <a:off x="200922" y="2486801"/>
            <a:ext cx="12809302" cy="10665171"/>
          </a:xfrm>
          <a:custGeom>
            <a:avLst/>
            <a:gdLst/>
            <a:ahLst/>
            <a:cxnLst>
              <a:cxn ang="0">
                <a:pos x="wd2" y="hd2"/>
              </a:cxn>
              <a:cxn ang="5400000">
                <a:pos x="wd2" y="hd2"/>
              </a:cxn>
              <a:cxn ang="10800000">
                <a:pos x="wd2" y="hd2"/>
              </a:cxn>
              <a:cxn ang="16200000">
                <a:pos x="wd2" y="hd2"/>
              </a:cxn>
            </a:cxnLst>
            <a:rect l="0" t="0" r="r" b="b"/>
            <a:pathLst>
              <a:path w="20873" h="21600" extrusionOk="0">
                <a:moveTo>
                  <a:pt x="360" y="0"/>
                </a:moveTo>
                <a:cubicBezTo>
                  <a:pt x="-727" y="5723"/>
                  <a:pt x="646" y="11946"/>
                  <a:pt x="4490" y="16396"/>
                </a:cubicBezTo>
                <a:cubicBezTo>
                  <a:pt x="7486" y="19866"/>
                  <a:pt x="11414" y="21600"/>
                  <a:pt x="15340" y="21600"/>
                </a:cubicBezTo>
                <a:cubicBezTo>
                  <a:pt x="17219" y="21600"/>
                  <a:pt x="19096" y="21199"/>
                  <a:pt x="20873" y="20405"/>
                </a:cubicBezTo>
                <a:lnTo>
                  <a:pt x="20873" y="0"/>
                </a:lnTo>
                <a:lnTo>
                  <a:pt x="360" y="0"/>
                </a:lnTo>
                <a:close/>
              </a:path>
            </a:pathLst>
          </a:custGeom>
          <a:ln w="12700">
            <a:miter lim="400000"/>
          </a:ln>
        </p:spPr>
      </p:pic>
      <p:sp>
        <p:nvSpPr>
          <p:cNvPr id="124" name="Rectangle"/>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125" name="PPT 1 -"/>
          <p:cNvSpPr txBox="1"/>
          <p:nvPr/>
        </p:nvSpPr>
        <p:spPr>
          <a:xfrm>
            <a:off x="21547199" y="12813338"/>
            <a:ext cx="1406402" cy="6772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a:t>PPT 1 -</a:t>
            </a:r>
          </a:p>
        </p:txBody>
      </p:sp>
      <p:sp>
        <p:nvSpPr>
          <p:cNvPr id="126" name="Rectangle"/>
          <p:cNvSpPr/>
          <p:nvPr/>
        </p:nvSpPr>
        <p:spPr>
          <a:xfrm>
            <a:off x="21539200" y="13512800"/>
            <a:ext cx="1879600" cy="203200"/>
          </a:xfrm>
          <a:prstGeom prst="rect">
            <a:avLst/>
          </a:prstGeom>
          <a:solidFill>
            <a:srgbClr val="585756"/>
          </a:solidFill>
          <a:ln w="12700">
            <a:miter lim="400000"/>
          </a:ln>
        </p:spPr>
        <p:txBody>
          <a:bodyPr lIns="78283" tIns="78283" rIns="78283" bIns="78283"/>
          <a:lstStyle/>
          <a:p>
            <a:endParaRPr/>
          </a:p>
        </p:txBody>
      </p:sp>
      <p:sp>
        <p:nvSpPr>
          <p:cNvPr id="127" name="Slide Number"/>
          <p:cNvSpPr txBox="1">
            <a:spLocks noGrp="1"/>
          </p:cNvSpPr>
          <p:nvPr>
            <p:ph type="sldNum" sz="quarter" idx="2"/>
          </p:nvPr>
        </p:nvSpPr>
        <p:spPr>
          <a:xfrm>
            <a:off x="22920941" y="12813338"/>
            <a:ext cx="386744" cy="67726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4</a:t>
            </a:fld>
            <a:endParaRPr/>
          </a:p>
        </p:txBody>
      </p:sp>
      <p:sp>
        <p:nvSpPr>
          <p:cNvPr id="2" name="Rectangle 1">
            <a:extLst>
              <a:ext uri="{FF2B5EF4-FFF2-40B4-BE49-F238E27FC236}">
                <a16:creationId xmlns="" xmlns:a16="http://schemas.microsoft.com/office/drawing/2014/main" id="{E9A6B61E-3BFB-8B6A-B54D-9BFC4C887C61}"/>
              </a:ext>
            </a:extLst>
          </p:cNvPr>
          <p:cNvSpPr/>
          <p:nvPr/>
        </p:nvSpPr>
        <p:spPr>
          <a:xfrm>
            <a:off x="15140220" y="1915774"/>
            <a:ext cx="5275518" cy="120032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hi-IN" sz="7200" b="1" dirty="0">
                <a:ln/>
                <a:solidFill>
                  <a:schemeClr val="accent6">
                    <a:lumMod val="75000"/>
                  </a:schemeClr>
                </a:solidFill>
              </a:rPr>
              <a:t>धन्यवाद</a:t>
            </a:r>
            <a:endParaRPr lang="en-US" sz="7200" b="1" cap="none" spc="0" dirty="0">
              <a:ln/>
              <a:solidFill>
                <a:schemeClr val="accent6">
                  <a:lumMod val="75000"/>
                </a:schemeClr>
              </a:solidFill>
              <a:effectLst/>
            </a:endParaRPr>
          </a:p>
        </p:txBody>
      </p:sp>
      <p:pic>
        <p:nvPicPr>
          <p:cNvPr id="3" name="Picture 2">
            <a:extLst>
              <a:ext uri="{FF2B5EF4-FFF2-40B4-BE49-F238E27FC236}">
                <a16:creationId xmlns="" xmlns:a16="http://schemas.microsoft.com/office/drawing/2014/main" id="{5E650F79-7DDC-3572-24A0-923746DF3718}"/>
              </a:ext>
            </a:extLst>
          </p:cNvPr>
          <p:cNvPicPr>
            <a:picLocks noChangeAspect="1" noChangeArrowheads="1"/>
          </p:cNvPicPr>
          <p:nvPr/>
        </p:nvPicPr>
        <p:blipFill>
          <a:blip r:embed="rId3" cstate="print"/>
          <a:srcRect/>
          <a:stretch>
            <a:fillRect/>
          </a:stretch>
        </p:blipFill>
        <p:spPr bwMode="auto">
          <a:xfrm>
            <a:off x="13364308" y="3485434"/>
            <a:ext cx="10411036" cy="7530680"/>
          </a:xfrm>
          <a:prstGeom prst="rect">
            <a:avLst/>
          </a:prstGeom>
          <a:noFill/>
          <a:ln w="9525">
            <a:noFill/>
            <a:miter lim="800000"/>
            <a:headEnd/>
            <a:tailEnd/>
          </a:ln>
        </p:spPr>
      </p:pic>
      <p:pic>
        <p:nvPicPr>
          <p:cNvPr id="4" name="Picture 3">
            <a:extLst>
              <a:ext uri="{FF2B5EF4-FFF2-40B4-BE49-F238E27FC236}">
                <a16:creationId xmlns="" xmlns:a16="http://schemas.microsoft.com/office/drawing/2014/main" id="{EF443F0E-CB96-CA93-579B-34A90ABD8EE1}"/>
              </a:ext>
            </a:extLst>
          </p:cNvPr>
          <p:cNvPicPr>
            <a:picLocks noChangeAspect="1"/>
          </p:cNvPicPr>
          <p:nvPr/>
        </p:nvPicPr>
        <p:blipFill>
          <a:blip r:embed="rId4"/>
          <a:stretch>
            <a:fillRect/>
          </a:stretch>
        </p:blipFill>
        <p:spPr>
          <a:xfrm>
            <a:off x="21604091" y="66805"/>
            <a:ext cx="2633700" cy="2523963"/>
          </a:xfrm>
          <a:prstGeom prst="rect">
            <a:avLst/>
          </a:prstGeom>
        </p:spPr>
      </p:pic>
    </p:spTree>
  </p:cSld>
  <p:clrMapOvr>
    <a:masterClrMapping/>
  </p:clrMapOvr>
  <p:transition spd="med"/>
</p:sld>
</file>

<file path=ppt/theme/theme1.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12700" dir="2700000" rotWithShape="0">
              <a:srgbClr val="000000"/>
            </a:outerShdw>
          </a:effectLst>
        </a:effectStyle>
        <a:effectStyle>
          <a:effectLst>
            <a:outerShdw blurRad="101600" dist="12700" dir="2700000" rotWithShape="0">
              <a:srgbClr val="000000"/>
            </a:outerShdw>
          </a:effectLst>
        </a:effectStyle>
        <a:effectStyle>
          <a:effectLst>
            <a:outerShdw blurRad="508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01600" dist="12700" dir="2700000" rotWithShape="0">
            <a:srgbClr val="000000"/>
          </a:outerShdw>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12700" dir="2700000" rotWithShape="0">
              <a:srgbClr val="000000"/>
            </a:outerShdw>
          </a:effectLst>
        </a:effectStyle>
        <a:effectStyle>
          <a:effectLst>
            <a:outerShdw blurRad="101600" dist="12700" dir="2700000" rotWithShape="0">
              <a:srgbClr val="000000"/>
            </a:outerShdw>
          </a:effectLst>
        </a:effectStyle>
        <a:effectStyle>
          <a:effectLst>
            <a:outerShdw blurRad="508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01600" dist="12700" dir="2700000" rotWithShape="0">
            <a:srgbClr val="000000"/>
          </a:outerShdw>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174</TotalTime>
  <Words>117</Words>
  <Application>Microsoft Office PowerPoint</Application>
  <PresentationFormat>Custom</PresentationFormat>
  <Paragraphs>23</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Arial Black</vt:lpstr>
      <vt:lpstr>Calibri</vt:lpstr>
      <vt:lpstr>Open Sans</vt:lpstr>
      <vt:lpstr>Open Sans Semibold</vt:lpstr>
      <vt:lpstr>Verdana</vt:lpstr>
      <vt:lpstr>Default Design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Kamal Mehra</dc:creator>
  <cp:lastModifiedBy>itcell10ndrf@gmail.com</cp:lastModifiedBy>
  <cp:revision>39</cp:revision>
  <dcterms:modified xsi:type="dcterms:W3CDTF">2026-01-01T13:03:26Z</dcterms:modified>
</cp:coreProperties>
</file>