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12192000" cy="6858000"/>
  <p:notesSz cx="6858000" cy="9144000"/>
  <p:embeddedFontLst>
    <p:embeddedFont>
      <p:font typeface="Bookman Old Style" panose="02050604050505020204" pitchFamily="18" charset="0"/>
      <p:regular r:id="rId36"/>
      <p:bold r:id="rId37"/>
      <p:italic r:id="rId38"/>
      <p:boldItalic r:id="rId39"/>
    </p:embeddedFont>
    <p:embeddedFont>
      <p:font typeface="Cambria" panose="02040503050406030204" pitchFamily="18" charset="0"/>
      <p:regular r:id="rId40"/>
      <p:bold r:id="rId41"/>
      <p:italic r:id="rId42"/>
      <p:boldItalic r:id="rId43"/>
    </p:embeddedFont>
    <p:embeddedFont>
      <p:font typeface="Cascadia Mono" panose="020B0609020000020004" pitchFamily="49" charset="0"/>
      <p:regular r:id="rId44"/>
      <p:bold r:id="rId45"/>
      <p:italic r:id="rId46"/>
      <p:boldItalic r:id="rId47"/>
    </p:embeddedFont>
    <p:embeddedFont>
      <p:font typeface="Open Sans" panose="020B0606030504020204" pitchFamily="34"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B14F0BF-0EB4-4D5E-AEE6-DD8F7A0F7FE7}">
  <a:tblStyle styleId="{FB14F0BF-0EB4-4D5E-AEE6-DD8F7A0F7FE7}"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4E8E8"/>
          </a:solidFill>
        </a:fill>
      </a:tcStyle>
    </a:wholeTbl>
    <a:band1H>
      <a:tcTxStyle b="off" i="off"/>
      <a:tcStyle>
        <a:tcBdr/>
        <a:fill>
          <a:solidFill>
            <a:srgbClr val="E8CFCF"/>
          </a:solidFill>
        </a:fill>
      </a:tcStyle>
    </a:band1H>
    <a:band2H>
      <a:tcTxStyle b="off" i="off"/>
      <a:tcStyle>
        <a:tcBdr/>
      </a:tcStyle>
    </a:band2H>
    <a:band1V>
      <a:tcTxStyle b="off" i="off"/>
      <a:tcStyle>
        <a:tcBdr/>
        <a:fill>
          <a:solidFill>
            <a:srgbClr val="E8CFCF"/>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2"/>
          </a:solidFill>
        </a:fill>
      </a:tcStyle>
    </a:lastCol>
    <a:firstCol>
      <a:tcTxStyle b="on" i="off">
        <a:font>
          <a:latin typeface="Calibri"/>
          <a:ea typeface="Calibri"/>
          <a:cs typeface="Calibri"/>
        </a:font>
        <a:schemeClr val="lt1"/>
      </a:tcTxStyle>
      <a:tcStyle>
        <a:tcBdr/>
        <a:fill>
          <a:solidFill>
            <a:schemeClr val="accent2"/>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2"/>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2"/>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8" Type="http://schemas.openxmlformats.org/officeDocument/2006/relationships/slide" Target="slides/slide7.xml"/><Relationship Id="rId51" Type="http://schemas.openxmlformats.org/officeDocument/2006/relationships/font" Target="fonts/font1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font" Target="fonts/font6.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 name="Google Shape;9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5" name="Google Shape;17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1" name="Google Shape;18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7" name="Google Shape;18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4" name="Google Shape;194;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1" name="Google Shape;201;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8" name="Google Shape;208;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5" name="Google Shape;215;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4" name="Google Shape;224;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7" name="Google Shape;237;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3" name="Google Shape;24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9" name="Google Shape;10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0" name="Google Shape;250;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6" name="Google Shape;256;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2" name="Google Shape;262;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8" name="Google Shape;268;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4" name="Google Shape;274;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0" name="Google Shape;280;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6" name="Google Shape;286;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2" name="Google Shape;292;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8" name="Google Shape;298;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4" name="Google Shape;304;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5" name="Google Shape;125;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30: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a:t>आईआरएस-परिचय-पीपीटी-1</a:t>
            </a:r>
            <a:endParaRPr/>
          </a:p>
        </p:txBody>
      </p:sp>
      <p:sp>
        <p:nvSpPr>
          <p:cNvPr id="311" name="Google Shape;311;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30</a:t>
            </a:fld>
            <a:endParaRPr/>
          </a:p>
        </p:txBody>
      </p:sp>
      <p:sp>
        <p:nvSpPr>
          <p:cNvPr id="312" name="Google Shape;312;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6" name="Google Shape;396;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5" name="Google Shape;405;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1" name="Google Shape;411;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5" name="Google Shape;13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3" name="Google Shape;14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6" name="Google Shape;15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2" name="Google Shape;16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9" name="Google Shape;16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efault 01" type="tx">
  <p:cSld name="TITLE_AND_BODY">
    <p:bg>
      <p:bgPr>
        <a:solidFill>
          <a:srgbClr val="FFFFFF"/>
        </a:solidFill>
        <a:effectLst/>
      </p:bgPr>
    </p:bg>
    <p:spTree>
      <p:nvGrpSpPr>
        <p:cNvPr id="1" name="Shape 17"/>
        <p:cNvGrpSpPr/>
        <p:nvPr/>
      </p:nvGrpSpPr>
      <p:grpSpPr>
        <a:xfrm>
          <a:off x="0" y="0"/>
          <a:ext cx="0" cy="0"/>
          <a:chOff x="0" y="0"/>
          <a:chExt cx="0" cy="0"/>
        </a:xfrm>
      </p:grpSpPr>
      <p:sp>
        <p:nvSpPr>
          <p:cNvPr id="18" name="Google Shape;18;p2"/>
          <p:cNvSpPr txBox="1">
            <a:spLocks noGrp="1"/>
          </p:cNvSpPr>
          <p:nvPr>
            <p:ph type="sldNum" idx="12"/>
          </p:nvPr>
        </p:nvSpPr>
        <p:spPr>
          <a:xfrm>
            <a:off x="11384566" y="6406669"/>
            <a:ext cx="302111" cy="338635"/>
          </a:xfrm>
          <a:prstGeom prst="rect">
            <a:avLst/>
          </a:prstGeom>
          <a:noFill/>
          <a:ln>
            <a:noFill/>
          </a:ln>
        </p:spPr>
        <p:txBody>
          <a:bodyPr spcFirstLastPara="1" wrap="square" lIns="78275" tIns="78275" rIns="78275" bIns="78275" anchor="t" anchorCtr="0">
            <a:noAutofit/>
          </a:bodyPr>
          <a:lstStyle>
            <a:lvl1pPr marL="0" marR="0" lvl="0" indent="0" algn="ctr">
              <a:lnSpc>
                <a:spcPct val="100000"/>
              </a:lnSpc>
              <a:spcBef>
                <a:spcPts val="0"/>
              </a:spcBef>
              <a:spcAft>
                <a:spcPts val="0"/>
              </a:spcAft>
              <a:buClr>
                <a:srgbClr val="535353"/>
              </a:buClr>
              <a:buSzPts val="2000"/>
              <a:buFont typeface="Open Sans"/>
              <a:buNone/>
              <a:defRPr sz="2000" b="1" i="0" u="none" strike="noStrike" cap="none">
                <a:solidFill>
                  <a:srgbClr val="535353"/>
                </a:solidFill>
                <a:latin typeface="Open Sans"/>
                <a:ea typeface="Open Sans"/>
                <a:cs typeface="Open Sans"/>
                <a:sym typeface="Open Sans"/>
              </a:defRPr>
            </a:lvl1pPr>
            <a:lvl2pPr marL="0" marR="0" lvl="1" indent="0" algn="ctr">
              <a:lnSpc>
                <a:spcPct val="100000"/>
              </a:lnSpc>
              <a:spcBef>
                <a:spcPts val="0"/>
              </a:spcBef>
              <a:spcAft>
                <a:spcPts val="0"/>
              </a:spcAft>
              <a:buClr>
                <a:srgbClr val="535353"/>
              </a:buClr>
              <a:buSzPts val="2000"/>
              <a:buFont typeface="Open Sans"/>
              <a:buNone/>
              <a:defRPr sz="2000" b="1" i="0" u="none" strike="noStrike" cap="none">
                <a:solidFill>
                  <a:srgbClr val="535353"/>
                </a:solidFill>
                <a:latin typeface="Open Sans"/>
                <a:ea typeface="Open Sans"/>
                <a:cs typeface="Open Sans"/>
                <a:sym typeface="Open Sans"/>
              </a:defRPr>
            </a:lvl2pPr>
            <a:lvl3pPr marL="0" marR="0" lvl="2" indent="0" algn="ctr">
              <a:lnSpc>
                <a:spcPct val="100000"/>
              </a:lnSpc>
              <a:spcBef>
                <a:spcPts val="0"/>
              </a:spcBef>
              <a:spcAft>
                <a:spcPts val="0"/>
              </a:spcAft>
              <a:buClr>
                <a:srgbClr val="535353"/>
              </a:buClr>
              <a:buSzPts val="2000"/>
              <a:buFont typeface="Open Sans"/>
              <a:buNone/>
              <a:defRPr sz="2000" b="1" i="0" u="none" strike="noStrike" cap="none">
                <a:solidFill>
                  <a:srgbClr val="535353"/>
                </a:solidFill>
                <a:latin typeface="Open Sans"/>
                <a:ea typeface="Open Sans"/>
                <a:cs typeface="Open Sans"/>
                <a:sym typeface="Open Sans"/>
              </a:defRPr>
            </a:lvl3pPr>
            <a:lvl4pPr marL="0" marR="0" lvl="3" indent="0" algn="ctr">
              <a:lnSpc>
                <a:spcPct val="100000"/>
              </a:lnSpc>
              <a:spcBef>
                <a:spcPts val="0"/>
              </a:spcBef>
              <a:spcAft>
                <a:spcPts val="0"/>
              </a:spcAft>
              <a:buClr>
                <a:srgbClr val="535353"/>
              </a:buClr>
              <a:buSzPts val="2000"/>
              <a:buFont typeface="Open Sans"/>
              <a:buNone/>
              <a:defRPr sz="2000" b="1" i="0" u="none" strike="noStrike" cap="none">
                <a:solidFill>
                  <a:srgbClr val="535353"/>
                </a:solidFill>
                <a:latin typeface="Open Sans"/>
                <a:ea typeface="Open Sans"/>
                <a:cs typeface="Open Sans"/>
                <a:sym typeface="Open Sans"/>
              </a:defRPr>
            </a:lvl4pPr>
            <a:lvl5pPr marL="0" marR="0" lvl="4" indent="0" algn="ctr">
              <a:lnSpc>
                <a:spcPct val="100000"/>
              </a:lnSpc>
              <a:spcBef>
                <a:spcPts val="0"/>
              </a:spcBef>
              <a:spcAft>
                <a:spcPts val="0"/>
              </a:spcAft>
              <a:buClr>
                <a:srgbClr val="535353"/>
              </a:buClr>
              <a:buSzPts val="2000"/>
              <a:buFont typeface="Open Sans"/>
              <a:buNone/>
              <a:defRPr sz="2000" b="1" i="0" u="none" strike="noStrike" cap="none">
                <a:solidFill>
                  <a:srgbClr val="535353"/>
                </a:solidFill>
                <a:latin typeface="Open Sans"/>
                <a:ea typeface="Open Sans"/>
                <a:cs typeface="Open Sans"/>
                <a:sym typeface="Open Sans"/>
              </a:defRPr>
            </a:lvl5pPr>
            <a:lvl6pPr marL="0" marR="0" lvl="5" indent="0" algn="ctr">
              <a:lnSpc>
                <a:spcPct val="100000"/>
              </a:lnSpc>
              <a:spcBef>
                <a:spcPts val="0"/>
              </a:spcBef>
              <a:spcAft>
                <a:spcPts val="0"/>
              </a:spcAft>
              <a:buClr>
                <a:srgbClr val="535353"/>
              </a:buClr>
              <a:buSzPts val="2000"/>
              <a:buFont typeface="Open Sans"/>
              <a:buNone/>
              <a:defRPr sz="2000" b="1" i="0" u="none" strike="noStrike" cap="none">
                <a:solidFill>
                  <a:srgbClr val="535353"/>
                </a:solidFill>
                <a:latin typeface="Open Sans"/>
                <a:ea typeface="Open Sans"/>
                <a:cs typeface="Open Sans"/>
                <a:sym typeface="Open Sans"/>
              </a:defRPr>
            </a:lvl6pPr>
            <a:lvl7pPr marL="0" marR="0" lvl="6" indent="0" algn="ctr">
              <a:lnSpc>
                <a:spcPct val="100000"/>
              </a:lnSpc>
              <a:spcBef>
                <a:spcPts val="0"/>
              </a:spcBef>
              <a:spcAft>
                <a:spcPts val="0"/>
              </a:spcAft>
              <a:buClr>
                <a:srgbClr val="535353"/>
              </a:buClr>
              <a:buSzPts val="2000"/>
              <a:buFont typeface="Open Sans"/>
              <a:buNone/>
              <a:defRPr sz="2000" b="1" i="0" u="none" strike="noStrike" cap="none">
                <a:solidFill>
                  <a:srgbClr val="535353"/>
                </a:solidFill>
                <a:latin typeface="Open Sans"/>
                <a:ea typeface="Open Sans"/>
                <a:cs typeface="Open Sans"/>
                <a:sym typeface="Open Sans"/>
              </a:defRPr>
            </a:lvl7pPr>
            <a:lvl8pPr marL="0" marR="0" lvl="7" indent="0" algn="ctr">
              <a:lnSpc>
                <a:spcPct val="100000"/>
              </a:lnSpc>
              <a:spcBef>
                <a:spcPts val="0"/>
              </a:spcBef>
              <a:spcAft>
                <a:spcPts val="0"/>
              </a:spcAft>
              <a:buClr>
                <a:srgbClr val="535353"/>
              </a:buClr>
              <a:buSzPts val="2000"/>
              <a:buFont typeface="Open Sans"/>
              <a:buNone/>
              <a:defRPr sz="2000" b="1" i="0" u="none" strike="noStrike" cap="none">
                <a:solidFill>
                  <a:srgbClr val="535353"/>
                </a:solidFill>
                <a:latin typeface="Open Sans"/>
                <a:ea typeface="Open Sans"/>
                <a:cs typeface="Open Sans"/>
                <a:sym typeface="Open Sans"/>
              </a:defRPr>
            </a:lvl8pPr>
            <a:lvl9pPr marL="0" marR="0" lvl="8" indent="0" algn="ctr">
              <a:lnSpc>
                <a:spcPct val="100000"/>
              </a:lnSpc>
              <a:spcBef>
                <a:spcPts val="0"/>
              </a:spcBef>
              <a:spcAft>
                <a:spcPts val="0"/>
              </a:spcAft>
              <a:buClr>
                <a:srgbClr val="535353"/>
              </a:buClr>
              <a:buSzPts val="2000"/>
              <a:buFont typeface="Open Sans"/>
              <a:buNone/>
              <a:defRPr sz="2000" b="1" i="0" u="none" strike="noStrike" cap="none">
                <a:solidFill>
                  <a:srgbClr val="535353"/>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9"/>
        <p:cNvGrpSpPr/>
        <p:nvPr/>
      </p:nvGrpSpPr>
      <p:grpSpPr>
        <a:xfrm>
          <a:off x="0" y="0"/>
          <a:ext cx="0" cy="0"/>
          <a:chOff x="0" y="0"/>
          <a:chExt cx="0" cy="0"/>
        </a:xfrm>
      </p:grpSpPr>
      <p:sp>
        <p:nvSpPr>
          <p:cNvPr id="70" name="Google Shape;70;p11"/>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1"/>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72" name="Google Shape;72;p11"/>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73" name="Google Shape;73;p1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6"/>
        <p:cNvGrpSpPr/>
        <p:nvPr/>
      </p:nvGrpSpPr>
      <p:grpSpPr>
        <a:xfrm>
          <a:off x="0" y="0"/>
          <a:ext cx="0" cy="0"/>
          <a:chOff x="0" y="0"/>
          <a:chExt cx="0" cy="0"/>
        </a:xfrm>
      </p:grpSpPr>
      <p:sp>
        <p:nvSpPr>
          <p:cNvPr id="77" name="Google Shape;77;p12"/>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2"/>
          <p:cNvSpPr>
            <a:spLocks noGrp="1"/>
          </p:cNvSpPr>
          <p:nvPr>
            <p:ph type="pic" idx="2"/>
          </p:nvPr>
        </p:nvSpPr>
        <p:spPr>
          <a:xfrm>
            <a:off x="2389717" y="612775"/>
            <a:ext cx="7315200" cy="4114800"/>
          </a:xfrm>
          <a:prstGeom prst="rect">
            <a:avLst/>
          </a:prstGeom>
          <a:noFill/>
          <a:ln>
            <a:noFill/>
          </a:ln>
        </p:spPr>
      </p:sp>
      <p:sp>
        <p:nvSpPr>
          <p:cNvPr id="79" name="Google Shape;79;p12"/>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80" name="Google Shape;80;p1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1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3"/>
        <p:cNvGrpSpPr/>
        <p:nvPr/>
      </p:nvGrpSpPr>
      <p:grpSpPr>
        <a:xfrm>
          <a:off x="0" y="0"/>
          <a:ext cx="0" cy="0"/>
          <a:chOff x="0" y="0"/>
          <a:chExt cx="0" cy="0"/>
        </a:xfrm>
      </p:grpSpPr>
      <p:sp>
        <p:nvSpPr>
          <p:cNvPr id="84" name="Google Shape;84;p1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13"/>
          <p:cNvSpPr txBox="1">
            <a:spLocks noGrp="1"/>
          </p:cNvSpPr>
          <p:nvPr>
            <p:ph type="body" idx="1"/>
          </p:nvPr>
        </p:nvSpPr>
        <p:spPr>
          <a:xfrm rot="5400000">
            <a:off x="3833019" y="-1623218"/>
            <a:ext cx="4525963" cy="10972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6" name="Google Shape;86;p1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1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1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9"/>
        <p:cNvGrpSpPr/>
        <p:nvPr/>
      </p:nvGrpSpPr>
      <p:grpSpPr>
        <a:xfrm>
          <a:off x="0" y="0"/>
          <a:ext cx="0" cy="0"/>
          <a:chOff x="0" y="0"/>
          <a:chExt cx="0" cy="0"/>
        </a:xfrm>
      </p:grpSpPr>
      <p:sp>
        <p:nvSpPr>
          <p:cNvPr id="90" name="Google Shape;90;p14"/>
          <p:cNvSpPr txBox="1">
            <a:spLocks noGrp="1"/>
          </p:cNvSpPr>
          <p:nvPr>
            <p:ph type="title"/>
          </p:nvPr>
        </p:nvSpPr>
        <p:spPr>
          <a:xfrm rot="5400000">
            <a:off x="7285038" y="1828802"/>
            <a:ext cx="5851525" cy="27432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14"/>
          <p:cNvSpPr txBox="1">
            <a:spLocks noGrp="1"/>
          </p:cNvSpPr>
          <p:nvPr>
            <p:ph type="body" idx="1"/>
          </p:nvPr>
        </p:nvSpPr>
        <p:spPr>
          <a:xfrm rot="5400000">
            <a:off x="1697038" y="-812799"/>
            <a:ext cx="5851525" cy="80264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2" name="Google Shape;92;p1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1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1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 name="Google Shape;22;p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5"/>
        <p:cNvGrpSpPr/>
        <p:nvPr/>
      </p:nvGrpSpPr>
      <p:grpSpPr>
        <a:xfrm>
          <a:off x="0" y="0"/>
          <a:ext cx="0" cy="0"/>
          <a:chOff x="0" y="0"/>
          <a:chExt cx="0" cy="0"/>
        </a:xfrm>
      </p:grpSpPr>
      <p:sp>
        <p:nvSpPr>
          <p:cNvPr id="26" name="Google Shape;26;p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2" name="Google Shape;32;p5"/>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3" name="Google Shape;33;p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402167" y="228601"/>
            <a:ext cx="11347451" cy="1325563"/>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402168" y="1676401"/>
            <a:ext cx="5592233" cy="442277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9" name="Google Shape;39;p6"/>
          <p:cNvSpPr txBox="1">
            <a:spLocks noGrp="1"/>
          </p:cNvSpPr>
          <p:nvPr>
            <p:ph type="body" idx="2"/>
          </p:nvPr>
        </p:nvSpPr>
        <p:spPr>
          <a:xfrm>
            <a:off x="6197601" y="1676401"/>
            <a:ext cx="5592233" cy="442277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0" name="Google Shape;40;p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3"/>
        <p:cNvGrpSpPr/>
        <p:nvPr/>
      </p:nvGrpSpPr>
      <p:grpSpPr>
        <a:xfrm>
          <a:off x="0" y="0"/>
          <a:ext cx="0" cy="0"/>
          <a:chOff x="0" y="0"/>
          <a:chExt cx="0" cy="0"/>
        </a:xfrm>
      </p:grpSpPr>
      <p:sp>
        <p:nvSpPr>
          <p:cNvPr id="44" name="Google Shape;44;p7"/>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7"/>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46" name="Google Shape;46;p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8"/>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52" name="Google Shape;52;p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5"/>
        <p:cNvGrpSpPr/>
        <p:nvPr/>
      </p:nvGrpSpPr>
      <p:grpSpPr>
        <a:xfrm>
          <a:off x="0" y="0"/>
          <a:ext cx="0" cy="0"/>
          <a:chOff x="0" y="0"/>
          <a:chExt cx="0" cy="0"/>
        </a:xfrm>
      </p:grpSpPr>
      <p:sp>
        <p:nvSpPr>
          <p:cNvPr id="56" name="Google Shape;56;p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9"/>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8" name="Google Shape;58;p9"/>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9" name="Google Shape;59;p9"/>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60" name="Google Shape;60;p9"/>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61" name="Google Shape;61;p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4"/>
        <p:cNvGrpSpPr/>
        <p:nvPr/>
      </p:nvGrpSpPr>
      <p:grpSpPr>
        <a:xfrm>
          <a:off x="0" y="0"/>
          <a:ext cx="0" cy="0"/>
          <a:chOff x="0" y="0"/>
          <a:chExt cx="0" cy="0"/>
        </a:xfrm>
      </p:grpSpPr>
      <p:sp>
        <p:nvSpPr>
          <p:cNvPr id="65" name="Google Shape;65;p1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5" name="Google Shape;15;p1"/>
          <p:cNvPicPr preferRelativeResize="0"/>
          <p:nvPr/>
        </p:nvPicPr>
        <p:blipFill rotWithShape="1">
          <a:blip r:embed="rId15">
            <a:alphaModFix/>
          </a:blip>
          <a:srcRect/>
          <a:stretch/>
        </p:blipFill>
        <p:spPr>
          <a:xfrm>
            <a:off x="10668000" y="40954"/>
            <a:ext cx="1499411" cy="900818"/>
          </a:xfrm>
          <a:prstGeom prst="rect">
            <a:avLst/>
          </a:prstGeom>
          <a:noFill/>
          <a:ln>
            <a:noFill/>
          </a:ln>
        </p:spPr>
      </p:pic>
      <p:pic>
        <p:nvPicPr>
          <p:cNvPr id="16" name="Google Shape;16;p1"/>
          <p:cNvPicPr preferRelativeResize="0"/>
          <p:nvPr/>
        </p:nvPicPr>
        <p:blipFill rotWithShape="1">
          <a:blip r:embed="rId16">
            <a:alphaModFix/>
          </a:blip>
          <a:srcRect/>
          <a:stretch/>
        </p:blipFill>
        <p:spPr>
          <a:xfrm>
            <a:off x="24589" y="0"/>
            <a:ext cx="1669523" cy="90462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p15"/>
          <p:cNvPicPr preferRelativeResize="0"/>
          <p:nvPr/>
        </p:nvPicPr>
        <p:blipFill rotWithShape="1">
          <a:blip r:embed="rId3">
            <a:alphaModFix/>
          </a:blip>
          <a:srcRect/>
          <a:stretch/>
        </p:blipFill>
        <p:spPr>
          <a:xfrm>
            <a:off x="3" y="-10470"/>
            <a:ext cx="12145045" cy="6858000"/>
          </a:xfrm>
          <a:prstGeom prst="rect">
            <a:avLst/>
          </a:prstGeom>
          <a:noFill/>
          <a:ln>
            <a:noFill/>
          </a:ln>
        </p:spPr>
      </p:pic>
      <p:pic>
        <p:nvPicPr>
          <p:cNvPr id="100" name="Google Shape;100;p15"/>
          <p:cNvPicPr preferRelativeResize="0"/>
          <p:nvPr/>
        </p:nvPicPr>
        <p:blipFill rotWithShape="1">
          <a:blip r:embed="rId4">
            <a:alphaModFix/>
          </a:blip>
          <a:srcRect/>
          <a:stretch/>
        </p:blipFill>
        <p:spPr>
          <a:xfrm>
            <a:off x="0" y="2428488"/>
            <a:ext cx="12192000" cy="2001025"/>
          </a:xfrm>
          <a:prstGeom prst="rect">
            <a:avLst/>
          </a:prstGeom>
          <a:noFill/>
          <a:ln>
            <a:noFill/>
          </a:ln>
        </p:spPr>
      </p:pic>
      <p:pic>
        <p:nvPicPr>
          <p:cNvPr id="101" name="Google Shape;101;p15"/>
          <p:cNvPicPr preferRelativeResize="0"/>
          <p:nvPr/>
        </p:nvPicPr>
        <p:blipFill rotWithShape="1">
          <a:blip r:embed="rId5">
            <a:alphaModFix/>
          </a:blip>
          <a:srcRect/>
          <a:stretch/>
        </p:blipFill>
        <p:spPr>
          <a:xfrm>
            <a:off x="-46952" y="-1730"/>
            <a:ext cx="1678525" cy="1142419"/>
          </a:xfrm>
          <a:prstGeom prst="rect">
            <a:avLst/>
          </a:prstGeom>
          <a:noFill/>
          <a:ln>
            <a:noFill/>
          </a:ln>
        </p:spPr>
      </p:pic>
      <p:pic>
        <p:nvPicPr>
          <p:cNvPr id="102" name="Google Shape;102;p15"/>
          <p:cNvPicPr preferRelativeResize="0"/>
          <p:nvPr/>
        </p:nvPicPr>
        <p:blipFill rotWithShape="1">
          <a:blip r:embed="rId6">
            <a:alphaModFix/>
          </a:blip>
          <a:srcRect/>
          <a:stretch/>
        </p:blipFill>
        <p:spPr>
          <a:xfrm>
            <a:off x="10464801" y="-10470"/>
            <a:ext cx="1680247" cy="1224713"/>
          </a:xfrm>
          <a:prstGeom prst="rect">
            <a:avLst/>
          </a:prstGeom>
          <a:noFill/>
          <a:ln>
            <a:noFill/>
          </a:ln>
        </p:spPr>
      </p:pic>
      <p:sp>
        <p:nvSpPr>
          <p:cNvPr id="103" name="Google Shape;103;p15"/>
          <p:cNvSpPr txBox="1"/>
          <p:nvPr/>
        </p:nvSpPr>
        <p:spPr>
          <a:xfrm>
            <a:off x="1631573" y="3059688"/>
            <a:ext cx="7335603" cy="738623"/>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endParaRPr sz="1800" b="1" i="0" u="sng" strike="noStrike" cap="none">
              <a:solidFill>
                <a:schemeClr val="dk1"/>
              </a:solidFill>
              <a:highlight>
                <a:srgbClr val="FFFFFF"/>
              </a:highlight>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highlight>
                  <a:srgbClr val="FFFFFF"/>
                </a:highlight>
                <a:latin typeface="Cascadia Mono"/>
                <a:ea typeface="Cascadia Mono"/>
                <a:cs typeface="Cascadia Mono"/>
                <a:sym typeface="Cascadia Mono"/>
              </a:rPr>
              <a:t>( MOCK DRILL, SSP, CAP, FAMEX  AND IRS)</a:t>
            </a:r>
            <a:endParaRPr sz="2400" b="1" i="0" u="none" strike="noStrike" cap="none">
              <a:solidFill>
                <a:schemeClr val="dk1"/>
              </a:solidFill>
              <a:highlight>
                <a:srgbClr val="FFFFFF"/>
              </a:highlight>
              <a:latin typeface="Cascadia Mono"/>
              <a:ea typeface="Cascadia Mono"/>
              <a:cs typeface="Cascadia Mono"/>
              <a:sym typeface="Cascadia Mono"/>
            </a:endParaRPr>
          </a:p>
        </p:txBody>
      </p:sp>
      <p:sp>
        <p:nvSpPr>
          <p:cNvPr id="104" name="Google Shape;104;p15"/>
          <p:cNvSpPr txBox="1"/>
          <p:nvPr/>
        </p:nvSpPr>
        <p:spPr>
          <a:xfrm>
            <a:off x="4526280" y="98390"/>
            <a:ext cx="2616740" cy="707846"/>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chemeClr val="dk1"/>
                </a:solidFill>
                <a:latin typeface="Calibri"/>
                <a:ea typeface="Calibri"/>
                <a:cs typeface="Calibri"/>
                <a:sym typeface="Calibri"/>
              </a:rPr>
              <a:t>LESSON-02</a:t>
            </a:r>
            <a:endParaRPr sz="4000" b="1" i="0" u="none" strike="noStrike" cap="none">
              <a:solidFill>
                <a:schemeClr val="dk1"/>
              </a:solidFill>
              <a:latin typeface="Calibri"/>
              <a:ea typeface="Calibri"/>
              <a:cs typeface="Calibri"/>
              <a:sym typeface="Calibri"/>
            </a:endParaRPr>
          </a:p>
        </p:txBody>
      </p:sp>
      <p:sp>
        <p:nvSpPr>
          <p:cNvPr id="105" name="Google Shape;105;p15"/>
          <p:cNvSpPr/>
          <p:nvPr/>
        </p:nvSpPr>
        <p:spPr>
          <a:xfrm flipH="1">
            <a:off x="3570997" y="6293447"/>
            <a:ext cx="5569236" cy="451857"/>
          </a:xfrm>
          <a:custGeom>
            <a:avLst/>
            <a:gdLst/>
            <a:ahLst/>
            <a:cxnLst/>
            <a:rect l="l" t="t" r="r" b="b"/>
            <a:pathLst>
              <a:path w="21600" h="21600" extrusionOk="0">
                <a:moveTo>
                  <a:pt x="0" y="0"/>
                </a:moveTo>
                <a:lnTo>
                  <a:pt x="0" y="21600"/>
                </a:lnTo>
                <a:lnTo>
                  <a:pt x="21600" y="21600"/>
                </a:lnTo>
                <a:lnTo>
                  <a:pt x="21600" y="0"/>
                </a:lnTo>
                <a:lnTo>
                  <a:pt x="19934" y="0"/>
                </a:lnTo>
                <a:lnTo>
                  <a:pt x="19328" y="7094"/>
                </a:lnTo>
                <a:lnTo>
                  <a:pt x="18721"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2000" b="1" i="0" u="none" strike="noStrike" cap="none">
                <a:solidFill>
                  <a:srgbClr val="000000"/>
                </a:solidFill>
                <a:latin typeface="Arial"/>
                <a:ea typeface="Arial"/>
                <a:cs typeface="Arial"/>
                <a:sym typeface="Arial"/>
              </a:rPr>
              <a:t>By:-INSP/GD- RAJENDRA KUMAR SAROJ</a:t>
            </a:r>
            <a:endParaRPr sz="1400" b="1"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4"/>
          <p:cNvSpPr/>
          <p:nvPr/>
        </p:nvSpPr>
        <p:spPr>
          <a:xfrm>
            <a:off x="76200" y="1219200"/>
            <a:ext cx="3950264" cy="762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rgbClr val="FF0000"/>
                </a:solidFill>
                <a:latin typeface="Open Sans"/>
                <a:ea typeface="Open Sans"/>
                <a:cs typeface="Open Sans"/>
                <a:sym typeface="Open Sans"/>
              </a:rPr>
              <a:t>अभ्यास के प्रकार</a:t>
            </a:r>
            <a:endParaRPr sz="1400" b="0" i="0" u="none" strike="noStrike" cap="none">
              <a:solidFill>
                <a:srgbClr val="000000"/>
              </a:solidFill>
              <a:latin typeface="Arial"/>
              <a:ea typeface="Arial"/>
              <a:cs typeface="Arial"/>
              <a:sym typeface="Arial"/>
            </a:endParaRPr>
          </a:p>
        </p:txBody>
      </p:sp>
      <p:pic>
        <p:nvPicPr>
          <p:cNvPr id="178" name="Google Shape;178;p24"/>
          <p:cNvPicPr preferRelativeResize="0"/>
          <p:nvPr/>
        </p:nvPicPr>
        <p:blipFill rotWithShape="1">
          <a:blip r:embed="rId3">
            <a:alphaModFix/>
          </a:blip>
          <a:srcRect/>
          <a:stretch/>
        </p:blipFill>
        <p:spPr>
          <a:xfrm>
            <a:off x="5257800" y="228600"/>
            <a:ext cx="6098503" cy="654634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5"/>
          <p:cNvSpPr txBox="1">
            <a:spLocks noGrp="1"/>
          </p:cNvSpPr>
          <p:nvPr>
            <p:ph type="body" idx="1"/>
          </p:nvPr>
        </p:nvSpPr>
        <p:spPr>
          <a:xfrm>
            <a:off x="4002024" y="1178584"/>
            <a:ext cx="8113776" cy="5679416"/>
          </a:xfrm>
          <a:prstGeom prst="rect">
            <a:avLst/>
          </a:prstGeom>
          <a:noFill/>
          <a:ln>
            <a:noFill/>
          </a:ln>
        </p:spPr>
        <p:txBody>
          <a:bodyPr spcFirstLastPara="1" wrap="square" lIns="91425" tIns="45700" rIns="91425" bIns="45700" anchor="t" anchorCtr="0">
            <a:normAutofit fontScale="62500" lnSpcReduction="20000"/>
          </a:bodyPr>
          <a:lstStyle/>
          <a:p>
            <a:pPr marL="0" lvl="0" indent="0" algn="l" rtl="0">
              <a:lnSpc>
                <a:spcPct val="120000"/>
              </a:lnSpc>
              <a:spcBef>
                <a:spcPts val="0"/>
              </a:spcBef>
              <a:spcAft>
                <a:spcPts val="0"/>
              </a:spcAft>
              <a:buClr>
                <a:srgbClr val="002060"/>
              </a:buClr>
              <a:buSzPct val="100000"/>
              <a:buNone/>
            </a:pPr>
            <a:r>
              <a:rPr lang="en-US" sz="4000" b="1">
                <a:solidFill>
                  <a:srgbClr val="002060"/>
                </a:solidFill>
                <a:latin typeface="Open Sans"/>
                <a:ea typeface="Open Sans"/>
                <a:cs typeface="Open Sans"/>
                <a:sym typeface="Open Sans"/>
              </a:rPr>
              <a:t>चर्चा-आधारित अभ्यास </a:t>
            </a:r>
            <a:endParaRPr sz="4000" b="1">
              <a:solidFill>
                <a:srgbClr val="002060"/>
              </a:solidFill>
              <a:latin typeface="Open Sans"/>
              <a:ea typeface="Open Sans"/>
              <a:cs typeface="Open Sans"/>
              <a:sym typeface="Open Sans"/>
            </a:endParaRPr>
          </a:p>
          <a:p>
            <a:pPr marL="0" lvl="0" indent="0" algn="l" rtl="0">
              <a:lnSpc>
                <a:spcPct val="120000"/>
              </a:lnSpc>
              <a:spcBef>
                <a:spcPts val="500"/>
              </a:spcBef>
              <a:spcAft>
                <a:spcPts val="0"/>
              </a:spcAft>
              <a:buClr>
                <a:schemeClr val="dk1"/>
              </a:buClr>
              <a:buSzPct val="100000"/>
              <a:buNone/>
            </a:pPr>
            <a:r>
              <a:rPr lang="en-US" sz="4000">
                <a:latin typeface="Open Sans"/>
                <a:ea typeface="Open Sans"/>
                <a:cs typeface="Open Sans"/>
                <a:sym typeface="Open Sans"/>
              </a:rPr>
              <a:t>आम तौर पर रणनीतिक, नीति-उन्मुख मुद्दों पर ध्यान केंद्रित करते हैं;</a:t>
            </a:r>
            <a:endParaRPr/>
          </a:p>
          <a:p>
            <a:pPr marL="342900" lvl="0" indent="-342900" algn="l" rtl="0">
              <a:lnSpc>
                <a:spcPct val="120000"/>
              </a:lnSpc>
              <a:spcBef>
                <a:spcPts val="500"/>
              </a:spcBef>
              <a:spcAft>
                <a:spcPts val="0"/>
              </a:spcAft>
              <a:buClr>
                <a:schemeClr val="dk1"/>
              </a:buClr>
              <a:buSzPct val="100000"/>
              <a:buFont typeface="Noto Sans Symbols"/>
              <a:buChar char="⮚"/>
            </a:pPr>
            <a:r>
              <a:rPr lang="en-US" sz="4000">
                <a:latin typeface="Open Sans"/>
                <a:ea typeface="Open Sans"/>
                <a:cs typeface="Open Sans"/>
                <a:sym typeface="Open Sans"/>
              </a:rPr>
              <a:t>सेमिनार</a:t>
            </a:r>
            <a:endParaRPr/>
          </a:p>
          <a:p>
            <a:pPr marL="342900" lvl="0" indent="-342900" algn="l" rtl="0">
              <a:lnSpc>
                <a:spcPct val="100000"/>
              </a:lnSpc>
              <a:spcBef>
                <a:spcPts val="500"/>
              </a:spcBef>
              <a:spcAft>
                <a:spcPts val="0"/>
              </a:spcAft>
              <a:buClr>
                <a:schemeClr val="dk1"/>
              </a:buClr>
              <a:buSzPct val="100000"/>
              <a:buFont typeface="Noto Sans Symbols"/>
              <a:buChar char="⮚"/>
            </a:pPr>
            <a:r>
              <a:rPr lang="en-US" sz="4000">
                <a:latin typeface="Open Sans"/>
                <a:ea typeface="Open Sans"/>
                <a:cs typeface="Open Sans"/>
                <a:sym typeface="Open Sans"/>
              </a:rPr>
              <a:t>कार्यशाला</a:t>
            </a:r>
            <a:endParaRPr/>
          </a:p>
          <a:p>
            <a:pPr marL="342900" lvl="0" indent="-342900" algn="l" rtl="0">
              <a:lnSpc>
                <a:spcPct val="100000"/>
              </a:lnSpc>
              <a:spcBef>
                <a:spcPts val="500"/>
              </a:spcBef>
              <a:spcAft>
                <a:spcPts val="0"/>
              </a:spcAft>
              <a:buClr>
                <a:schemeClr val="dk1"/>
              </a:buClr>
              <a:buSzPct val="100000"/>
              <a:buFont typeface="Noto Sans Symbols"/>
              <a:buChar char="⮚"/>
            </a:pPr>
            <a:r>
              <a:rPr lang="en-US" sz="4000">
                <a:latin typeface="Open Sans"/>
                <a:ea typeface="Open Sans"/>
                <a:cs typeface="Open Sans"/>
                <a:sym typeface="Open Sans"/>
              </a:rPr>
              <a:t>टेबलटॉप अभ्यास  (TTX)</a:t>
            </a:r>
            <a:endParaRPr sz="4000">
              <a:latin typeface="Open Sans"/>
              <a:ea typeface="Open Sans"/>
              <a:cs typeface="Open Sans"/>
              <a:sym typeface="Open Sans"/>
            </a:endParaRPr>
          </a:p>
          <a:p>
            <a:pPr marL="342900" lvl="0" indent="-342900" algn="l" rtl="0">
              <a:lnSpc>
                <a:spcPct val="100000"/>
              </a:lnSpc>
              <a:spcBef>
                <a:spcPts val="500"/>
              </a:spcBef>
              <a:spcAft>
                <a:spcPts val="0"/>
              </a:spcAft>
              <a:buClr>
                <a:schemeClr val="dk1"/>
              </a:buClr>
              <a:buSzPct val="100000"/>
              <a:buFont typeface="Noto Sans Symbols"/>
              <a:buChar char="⮚"/>
            </a:pPr>
            <a:r>
              <a:rPr lang="en-US" sz="4000">
                <a:latin typeface="Open Sans"/>
                <a:ea typeface="Open Sans"/>
                <a:cs typeface="Open Sans"/>
                <a:sym typeface="Open Sans"/>
              </a:rPr>
              <a:t>खेल के द्वारा </a:t>
            </a:r>
            <a:endParaRPr sz="4000">
              <a:latin typeface="Open Sans"/>
              <a:ea typeface="Open Sans"/>
              <a:cs typeface="Open Sans"/>
              <a:sym typeface="Open Sans"/>
            </a:endParaRPr>
          </a:p>
          <a:p>
            <a:pPr marL="0" lvl="0" indent="0" algn="l" rtl="0">
              <a:lnSpc>
                <a:spcPct val="100000"/>
              </a:lnSpc>
              <a:spcBef>
                <a:spcPts val="500"/>
              </a:spcBef>
              <a:spcAft>
                <a:spcPts val="0"/>
              </a:spcAft>
              <a:buClr>
                <a:schemeClr val="dk1"/>
              </a:buClr>
              <a:buSzPct val="100000"/>
              <a:buNone/>
            </a:pPr>
            <a:endParaRPr sz="4000">
              <a:latin typeface="Open Sans"/>
              <a:ea typeface="Open Sans"/>
              <a:cs typeface="Open Sans"/>
              <a:sym typeface="Open Sans"/>
            </a:endParaRPr>
          </a:p>
          <a:p>
            <a:pPr marL="0" lvl="0" indent="0" algn="l" rtl="0">
              <a:lnSpc>
                <a:spcPct val="120000"/>
              </a:lnSpc>
              <a:spcBef>
                <a:spcPts val="500"/>
              </a:spcBef>
              <a:spcAft>
                <a:spcPts val="0"/>
              </a:spcAft>
              <a:buClr>
                <a:srgbClr val="002060"/>
              </a:buClr>
              <a:buSzPct val="100000"/>
              <a:buNone/>
            </a:pPr>
            <a:r>
              <a:rPr lang="en-US" sz="4000" b="1">
                <a:solidFill>
                  <a:srgbClr val="002060"/>
                </a:solidFill>
                <a:latin typeface="Open Sans"/>
                <a:ea typeface="Open Sans"/>
                <a:cs typeface="Open Sans"/>
                <a:sym typeface="Open Sans"/>
              </a:rPr>
              <a:t>संचालन आधारित अभ्यास</a:t>
            </a:r>
            <a:r>
              <a:rPr lang="en-US" sz="4000">
                <a:latin typeface="Open Sans"/>
                <a:ea typeface="Open Sans"/>
                <a:cs typeface="Open Sans"/>
                <a:sym typeface="Open Sans"/>
              </a:rPr>
              <a:t>  </a:t>
            </a:r>
            <a:endParaRPr sz="4000">
              <a:latin typeface="Open Sans"/>
              <a:ea typeface="Open Sans"/>
              <a:cs typeface="Open Sans"/>
              <a:sym typeface="Open Sans"/>
            </a:endParaRPr>
          </a:p>
          <a:p>
            <a:pPr marL="0" lvl="0" indent="0" algn="l" rtl="0">
              <a:lnSpc>
                <a:spcPct val="120000"/>
              </a:lnSpc>
              <a:spcBef>
                <a:spcPts val="500"/>
              </a:spcBef>
              <a:spcAft>
                <a:spcPts val="0"/>
              </a:spcAft>
              <a:buClr>
                <a:schemeClr val="dk1"/>
              </a:buClr>
              <a:buSzPct val="100000"/>
              <a:buNone/>
            </a:pPr>
            <a:r>
              <a:rPr lang="en-US" sz="4000">
                <a:latin typeface="Open Sans"/>
                <a:ea typeface="Open Sans"/>
                <a:cs typeface="Open Sans"/>
                <a:sym typeface="Open Sans"/>
              </a:rPr>
              <a:t>मूलतः प्रतिक्रिया-संबंधी मुद्दों पर अधिक ध्यान केंद्रित करते हैं</a:t>
            </a:r>
            <a:endParaRPr/>
          </a:p>
          <a:p>
            <a:pPr marL="342900" lvl="0" indent="-342900" algn="l" rtl="0">
              <a:lnSpc>
                <a:spcPct val="120000"/>
              </a:lnSpc>
              <a:spcBef>
                <a:spcPts val="500"/>
              </a:spcBef>
              <a:spcAft>
                <a:spcPts val="0"/>
              </a:spcAft>
              <a:buClr>
                <a:schemeClr val="dk1"/>
              </a:buClr>
              <a:buSzPct val="100000"/>
              <a:buFont typeface="Noto Sans Symbols"/>
              <a:buChar char="⮚"/>
            </a:pPr>
            <a:r>
              <a:rPr lang="en-US" sz="4000">
                <a:latin typeface="Open Sans"/>
                <a:ea typeface="Open Sans"/>
                <a:cs typeface="Open Sans"/>
                <a:sym typeface="Open Sans"/>
              </a:rPr>
              <a:t>अभ्यास,</a:t>
            </a:r>
            <a:endParaRPr sz="4000">
              <a:latin typeface="Open Sans"/>
              <a:ea typeface="Open Sans"/>
              <a:cs typeface="Open Sans"/>
              <a:sym typeface="Open Sans"/>
            </a:endParaRPr>
          </a:p>
          <a:p>
            <a:pPr marL="342900" lvl="0" indent="-342900" algn="l" rtl="0">
              <a:lnSpc>
                <a:spcPct val="100000"/>
              </a:lnSpc>
              <a:spcBef>
                <a:spcPts val="500"/>
              </a:spcBef>
              <a:spcAft>
                <a:spcPts val="0"/>
              </a:spcAft>
              <a:buClr>
                <a:schemeClr val="dk1"/>
              </a:buClr>
              <a:buSzPct val="100000"/>
              <a:buFont typeface="Noto Sans Symbols"/>
              <a:buChar char="⮚"/>
            </a:pPr>
            <a:r>
              <a:rPr lang="en-US" sz="4000">
                <a:latin typeface="Open Sans"/>
                <a:ea typeface="Open Sans"/>
                <a:cs typeface="Open Sans"/>
                <a:sym typeface="Open Sans"/>
              </a:rPr>
              <a:t>कार्यात्मक अभ्यास ,</a:t>
            </a:r>
            <a:endParaRPr sz="4000">
              <a:latin typeface="Open Sans"/>
              <a:ea typeface="Open Sans"/>
              <a:cs typeface="Open Sans"/>
              <a:sym typeface="Open Sans"/>
            </a:endParaRPr>
          </a:p>
          <a:p>
            <a:pPr marL="342900" lvl="0" indent="-342900" algn="l" rtl="0">
              <a:lnSpc>
                <a:spcPct val="100000"/>
              </a:lnSpc>
              <a:spcBef>
                <a:spcPts val="500"/>
              </a:spcBef>
              <a:spcAft>
                <a:spcPts val="0"/>
              </a:spcAft>
              <a:buClr>
                <a:schemeClr val="dk1"/>
              </a:buClr>
              <a:buSzPct val="100000"/>
              <a:buFont typeface="Noto Sans Symbols"/>
              <a:buChar char="⮚"/>
            </a:pPr>
            <a:r>
              <a:rPr lang="en-US" sz="4000">
                <a:latin typeface="Open Sans"/>
                <a:ea typeface="Open Sans"/>
                <a:cs typeface="Open Sans"/>
                <a:sym typeface="Open Sans"/>
              </a:rPr>
              <a:t>पूर्ण पैमाने पर अभ्यास.</a:t>
            </a:r>
            <a:endParaRPr sz="4000">
              <a:latin typeface="Open Sans"/>
              <a:ea typeface="Open Sans"/>
              <a:cs typeface="Open Sans"/>
              <a:sym typeface="Open Sans"/>
            </a:endParaRPr>
          </a:p>
          <a:p>
            <a:pPr marL="0" lvl="0" indent="0" algn="l" rtl="0">
              <a:lnSpc>
                <a:spcPct val="100000"/>
              </a:lnSpc>
              <a:spcBef>
                <a:spcPts val="400"/>
              </a:spcBef>
              <a:spcAft>
                <a:spcPts val="0"/>
              </a:spcAft>
              <a:buClr>
                <a:schemeClr val="dk1"/>
              </a:buClr>
              <a:buSzPct val="100000"/>
              <a:buNone/>
            </a:pPr>
            <a:endParaRPr/>
          </a:p>
          <a:p>
            <a:pPr marL="0" lvl="0" indent="0" algn="l" rtl="0">
              <a:lnSpc>
                <a:spcPct val="100000"/>
              </a:lnSpc>
              <a:spcBef>
                <a:spcPts val="400"/>
              </a:spcBef>
              <a:spcAft>
                <a:spcPts val="0"/>
              </a:spcAft>
              <a:buClr>
                <a:schemeClr val="dk1"/>
              </a:buClr>
              <a:buSzPct val="100000"/>
              <a:buNone/>
            </a:pPr>
            <a:endParaRPr/>
          </a:p>
        </p:txBody>
      </p:sp>
      <p:sp>
        <p:nvSpPr>
          <p:cNvPr id="184" name="Google Shape;184;p25"/>
          <p:cNvSpPr/>
          <p:nvPr/>
        </p:nvSpPr>
        <p:spPr>
          <a:xfrm>
            <a:off x="76200" y="1219200"/>
            <a:ext cx="3487057" cy="8382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rgbClr val="FF0000"/>
                </a:solidFill>
                <a:latin typeface="Open Sans"/>
                <a:ea typeface="Open Sans"/>
                <a:cs typeface="Open Sans"/>
                <a:sym typeface="Open Sans"/>
              </a:rPr>
              <a:t>अभ्यास के प्रकार</a:t>
            </a:r>
            <a:endParaRPr sz="4000" b="0" i="0" u="none" strike="noStrike" cap="none">
              <a:solidFill>
                <a:srgbClr val="FF0000"/>
              </a:solidFill>
              <a:latin typeface="Open Sans"/>
              <a:ea typeface="Open Sans"/>
              <a:cs typeface="Open Sans"/>
              <a:sym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3">
                                            <p:txEl>
                                              <p:pRg st="0" end="0"/>
                                            </p:txEl>
                                          </p:spTgt>
                                        </p:tgtEl>
                                        <p:attrNameLst>
                                          <p:attrName>style.visibility</p:attrName>
                                        </p:attrNameLst>
                                      </p:cBhvr>
                                      <p:to>
                                        <p:strVal val="visible"/>
                                      </p:to>
                                    </p:set>
                                    <p:animEffect transition="in" filter="fade">
                                      <p:cBhvr>
                                        <p:cTn id="7" dur="500"/>
                                        <p:tgtEl>
                                          <p:spTgt spid="1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3">
                                            <p:txEl>
                                              <p:pRg st="1" end="1"/>
                                            </p:txEl>
                                          </p:spTgt>
                                        </p:tgtEl>
                                        <p:attrNameLst>
                                          <p:attrName>style.visibility</p:attrName>
                                        </p:attrNameLst>
                                      </p:cBhvr>
                                      <p:to>
                                        <p:strVal val="visible"/>
                                      </p:to>
                                    </p:set>
                                    <p:animEffect transition="in" filter="fade">
                                      <p:cBhvr>
                                        <p:cTn id="12" dur="500"/>
                                        <p:tgtEl>
                                          <p:spTgt spid="1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3">
                                            <p:txEl>
                                              <p:pRg st="2" end="2"/>
                                            </p:txEl>
                                          </p:spTgt>
                                        </p:tgtEl>
                                        <p:attrNameLst>
                                          <p:attrName>style.visibility</p:attrName>
                                        </p:attrNameLst>
                                      </p:cBhvr>
                                      <p:to>
                                        <p:strVal val="visible"/>
                                      </p:to>
                                    </p:set>
                                    <p:animEffect transition="in" filter="fade">
                                      <p:cBhvr>
                                        <p:cTn id="17" dur="500"/>
                                        <p:tgtEl>
                                          <p:spTgt spid="1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3">
                                            <p:txEl>
                                              <p:pRg st="3" end="3"/>
                                            </p:txEl>
                                          </p:spTgt>
                                        </p:tgtEl>
                                        <p:attrNameLst>
                                          <p:attrName>style.visibility</p:attrName>
                                        </p:attrNameLst>
                                      </p:cBhvr>
                                      <p:to>
                                        <p:strVal val="visible"/>
                                      </p:to>
                                    </p:set>
                                    <p:animEffect transition="in" filter="fade">
                                      <p:cBhvr>
                                        <p:cTn id="22" dur="500"/>
                                        <p:tgtEl>
                                          <p:spTgt spid="18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3">
                                            <p:txEl>
                                              <p:pRg st="4" end="4"/>
                                            </p:txEl>
                                          </p:spTgt>
                                        </p:tgtEl>
                                        <p:attrNameLst>
                                          <p:attrName>style.visibility</p:attrName>
                                        </p:attrNameLst>
                                      </p:cBhvr>
                                      <p:to>
                                        <p:strVal val="visible"/>
                                      </p:to>
                                    </p:set>
                                    <p:animEffect transition="in" filter="fade">
                                      <p:cBhvr>
                                        <p:cTn id="27" dur="500"/>
                                        <p:tgtEl>
                                          <p:spTgt spid="18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3">
                                            <p:txEl>
                                              <p:pRg st="5" end="5"/>
                                            </p:txEl>
                                          </p:spTgt>
                                        </p:tgtEl>
                                        <p:attrNameLst>
                                          <p:attrName>style.visibility</p:attrName>
                                        </p:attrNameLst>
                                      </p:cBhvr>
                                      <p:to>
                                        <p:strVal val="visible"/>
                                      </p:to>
                                    </p:set>
                                    <p:animEffect transition="in" filter="fade">
                                      <p:cBhvr>
                                        <p:cTn id="32" dur="500"/>
                                        <p:tgtEl>
                                          <p:spTgt spid="18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3">
                                            <p:txEl>
                                              <p:pRg st="6" end="6"/>
                                            </p:txEl>
                                          </p:spTgt>
                                        </p:tgtEl>
                                        <p:attrNameLst>
                                          <p:attrName>style.visibility</p:attrName>
                                        </p:attrNameLst>
                                      </p:cBhvr>
                                      <p:to>
                                        <p:strVal val="visible"/>
                                      </p:to>
                                    </p:set>
                                    <p:animEffect transition="in" filter="fade">
                                      <p:cBhvr>
                                        <p:cTn id="37" dur="500"/>
                                        <p:tgtEl>
                                          <p:spTgt spid="18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83">
                                            <p:txEl>
                                              <p:pRg st="7" end="7"/>
                                            </p:txEl>
                                          </p:spTgt>
                                        </p:tgtEl>
                                        <p:attrNameLst>
                                          <p:attrName>style.visibility</p:attrName>
                                        </p:attrNameLst>
                                      </p:cBhvr>
                                      <p:to>
                                        <p:strVal val="visible"/>
                                      </p:to>
                                    </p:set>
                                    <p:animEffect transition="in" filter="fade">
                                      <p:cBhvr>
                                        <p:cTn id="42" dur="500"/>
                                        <p:tgtEl>
                                          <p:spTgt spid="18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83">
                                            <p:txEl>
                                              <p:pRg st="8" end="8"/>
                                            </p:txEl>
                                          </p:spTgt>
                                        </p:tgtEl>
                                        <p:attrNameLst>
                                          <p:attrName>style.visibility</p:attrName>
                                        </p:attrNameLst>
                                      </p:cBhvr>
                                      <p:to>
                                        <p:strVal val="visible"/>
                                      </p:to>
                                    </p:set>
                                    <p:animEffect transition="in" filter="fade">
                                      <p:cBhvr>
                                        <p:cTn id="47" dur="500"/>
                                        <p:tgtEl>
                                          <p:spTgt spid="18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83">
                                            <p:txEl>
                                              <p:pRg st="9" end="9"/>
                                            </p:txEl>
                                          </p:spTgt>
                                        </p:tgtEl>
                                        <p:attrNameLst>
                                          <p:attrName>style.visibility</p:attrName>
                                        </p:attrNameLst>
                                      </p:cBhvr>
                                      <p:to>
                                        <p:strVal val="visible"/>
                                      </p:to>
                                    </p:set>
                                    <p:animEffect transition="in" filter="fade">
                                      <p:cBhvr>
                                        <p:cTn id="52" dur="500"/>
                                        <p:tgtEl>
                                          <p:spTgt spid="18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83">
                                            <p:txEl>
                                              <p:pRg st="10" end="10"/>
                                            </p:txEl>
                                          </p:spTgt>
                                        </p:tgtEl>
                                        <p:attrNameLst>
                                          <p:attrName>style.visibility</p:attrName>
                                        </p:attrNameLst>
                                      </p:cBhvr>
                                      <p:to>
                                        <p:strVal val="visible"/>
                                      </p:to>
                                    </p:set>
                                    <p:animEffect transition="in" filter="fade">
                                      <p:cBhvr>
                                        <p:cTn id="57" dur="500"/>
                                        <p:tgtEl>
                                          <p:spTgt spid="18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83">
                                            <p:txEl>
                                              <p:pRg st="11" end="11"/>
                                            </p:txEl>
                                          </p:spTgt>
                                        </p:tgtEl>
                                        <p:attrNameLst>
                                          <p:attrName>style.visibility</p:attrName>
                                        </p:attrNameLst>
                                      </p:cBhvr>
                                      <p:to>
                                        <p:strVal val="visible"/>
                                      </p:to>
                                    </p:set>
                                    <p:animEffect transition="in" filter="fade">
                                      <p:cBhvr>
                                        <p:cTn id="62" dur="500"/>
                                        <p:tgtEl>
                                          <p:spTgt spid="18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83">
                                            <p:txEl>
                                              <p:pRg st="12" end="12"/>
                                            </p:txEl>
                                          </p:spTgt>
                                        </p:tgtEl>
                                        <p:attrNameLst>
                                          <p:attrName>style.visibility</p:attrName>
                                        </p:attrNameLst>
                                      </p:cBhvr>
                                      <p:to>
                                        <p:strVal val="visible"/>
                                      </p:to>
                                    </p:set>
                                    <p:animEffect transition="in" filter="fade">
                                      <p:cBhvr>
                                        <p:cTn id="67" dur="500"/>
                                        <p:tgtEl>
                                          <p:spTgt spid="18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83">
                                            <p:txEl>
                                              <p:pRg st="13" end="13"/>
                                            </p:txEl>
                                          </p:spTgt>
                                        </p:tgtEl>
                                        <p:attrNameLst>
                                          <p:attrName>style.visibility</p:attrName>
                                        </p:attrNameLst>
                                      </p:cBhvr>
                                      <p:to>
                                        <p:strVal val="visible"/>
                                      </p:to>
                                    </p:set>
                                    <p:animEffect transition="in" filter="fade">
                                      <p:cBhvr>
                                        <p:cTn id="72" dur="500"/>
                                        <p:tgtEl>
                                          <p:spTgt spid="18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6"/>
          <p:cNvSpPr txBox="1">
            <a:spLocks noGrp="1"/>
          </p:cNvSpPr>
          <p:nvPr>
            <p:ph type="title"/>
          </p:nvPr>
        </p:nvSpPr>
        <p:spPr>
          <a:xfrm>
            <a:off x="173610" y="1182434"/>
            <a:ext cx="2886166" cy="152133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rgbClr val="FF0000"/>
              </a:buClr>
              <a:buSzPct val="100000"/>
              <a:buFont typeface="Open Sans"/>
              <a:buNone/>
            </a:pPr>
            <a:r>
              <a:rPr lang="en-US" sz="4000" b="1">
                <a:solidFill>
                  <a:srgbClr val="FF0000"/>
                </a:solidFill>
                <a:latin typeface="Open Sans"/>
                <a:ea typeface="Open Sans"/>
                <a:cs typeface="Open Sans"/>
                <a:sym typeface="Open Sans"/>
              </a:rPr>
              <a:t>  </a:t>
            </a:r>
            <a:r>
              <a:rPr lang="en-US" sz="5300" b="1">
                <a:solidFill>
                  <a:srgbClr val="FF0000"/>
                </a:solidFill>
                <a:latin typeface="Open Sans"/>
                <a:ea typeface="Open Sans"/>
                <a:cs typeface="Open Sans"/>
                <a:sym typeface="Open Sans"/>
              </a:rPr>
              <a:t>स्कूलों में </a:t>
            </a:r>
            <a:br>
              <a:rPr lang="en-US" sz="5300" b="1">
                <a:solidFill>
                  <a:srgbClr val="FF0000"/>
                </a:solidFill>
                <a:latin typeface="Open Sans"/>
                <a:ea typeface="Open Sans"/>
                <a:cs typeface="Open Sans"/>
                <a:sym typeface="Open Sans"/>
              </a:rPr>
            </a:br>
            <a:r>
              <a:rPr lang="en-US" sz="5300" b="1">
                <a:solidFill>
                  <a:srgbClr val="FF0000"/>
                </a:solidFill>
                <a:latin typeface="Open Sans"/>
                <a:ea typeface="Open Sans"/>
                <a:cs typeface="Open Sans"/>
                <a:sym typeface="Open Sans"/>
              </a:rPr>
              <a:t>मॉक अभ्यास</a:t>
            </a:r>
            <a:endParaRPr sz="5300">
              <a:solidFill>
                <a:srgbClr val="FF0000"/>
              </a:solidFill>
              <a:latin typeface="Open Sans"/>
              <a:ea typeface="Open Sans"/>
              <a:cs typeface="Open Sans"/>
              <a:sym typeface="Open Sans"/>
            </a:endParaRPr>
          </a:p>
        </p:txBody>
      </p:sp>
      <p:sp>
        <p:nvSpPr>
          <p:cNvPr id="190" name="Google Shape;190;p26"/>
          <p:cNvSpPr txBox="1">
            <a:spLocks noGrp="1"/>
          </p:cNvSpPr>
          <p:nvPr>
            <p:ph type="body" idx="1"/>
          </p:nvPr>
        </p:nvSpPr>
        <p:spPr>
          <a:xfrm>
            <a:off x="2971800" y="1493837"/>
            <a:ext cx="8988174" cy="45259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None/>
            </a:pPr>
            <a:r>
              <a:rPr lang="en-US" sz="2800"/>
              <a:t>स्कूलों में मॉक अभ्यास दो चरणों में आयोजित किया जाता है:</a:t>
            </a:r>
            <a:endParaRPr sz="2800"/>
          </a:p>
          <a:p>
            <a:pPr marL="0" lvl="0" indent="0" algn="l" rtl="0">
              <a:lnSpc>
                <a:spcPct val="100000"/>
              </a:lnSpc>
              <a:spcBef>
                <a:spcPts val="560"/>
              </a:spcBef>
              <a:spcAft>
                <a:spcPts val="0"/>
              </a:spcAft>
              <a:buClr>
                <a:schemeClr val="dk1"/>
              </a:buClr>
              <a:buSzPts val="2800"/>
              <a:buNone/>
            </a:pPr>
            <a:endParaRPr sz="2800" b="1" u="sng"/>
          </a:p>
          <a:p>
            <a:pPr marL="0" lvl="0" indent="0" algn="l" rtl="0">
              <a:lnSpc>
                <a:spcPct val="100000"/>
              </a:lnSpc>
              <a:spcBef>
                <a:spcPts val="720"/>
              </a:spcBef>
              <a:spcAft>
                <a:spcPts val="0"/>
              </a:spcAft>
              <a:buClr>
                <a:srgbClr val="C00000"/>
              </a:buClr>
              <a:buSzPts val="3600"/>
              <a:buNone/>
            </a:pPr>
            <a:r>
              <a:rPr lang="en-US" sz="3600" b="1" u="sng">
                <a:solidFill>
                  <a:srgbClr val="C00000"/>
                </a:solidFill>
                <a:latin typeface="Open Sans"/>
                <a:ea typeface="Open Sans"/>
                <a:cs typeface="Open Sans"/>
                <a:sym typeface="Open Sans"/>
              </a:rPr>
              <a:t>चरण एक:-</a:t>
            </a:r>
            <a:r>
              <a:rPr lang="en-US" sz="2800">
                <a:solidFill>
                  <a:srgbClr val="C00000"/>
                </a:solidFill>
                <a:latin typeface="Times New Roman"/>
                <a:ea typeface="Times New Roman"/>
                <a:cs typeface="Times New Roman"/>
                <a:sym typeface="Times New Roman"/>
              </a:rPr>
              <a:t>  </a:t>
            </a:r>
            <a:endParaRPr sz="2800">
              <a:solidFill>
                <a:srgbClr val="C00000"/>
              </a:solidFill>
              <a:latin typeface="Times New Roman"/>
              <a:ea typeface="Times New Roman"/>
              <a:cs typeface="Times New Roman"/>
              <a:sym typeface="Times New Roman"/>
            </a:endParaRPr>
          </a:p>
          <a:p>
            <a:pPr marL="342900" lvl="0" indent="-342900" algn="l" rtl="0">
              <a:lnSpc>
                <a:spcPct val="100000"/>
              </a:lnSpc>
              <a:spcBef>
                <a:spcPts val="560"/>
              </a:spcBef>
              <a:spcAft>
                <a:spcPts val="0"/>
              </a:spcAft>
              <a:buClr>
                <a:schemeClr val="dk1"/>
              </a:buClr>
              <a:buSzPts val="2800"/>
              <a:buFont typeface="Noto Sans Symbols"/>
              <a:buChar char="⮚"/>
            </a:pPr>
            <a:r>
              <a:rPr lang="en-US" sz="2800"/>
              <a:t>यह एक प्रस्तुति के रूप में आयोजित किया जाता है। स्कूल डीएम फ्रेमवर्क, स्कूल डीएम समिति का गठन, डीएम योजना की रूपरेखा, सुझाई गई स्कूल डीएम टीम संरचना और मॉक अभ्यास कैसे आयोजित किया जाएगा, इन सभी बातों का वर्णन किया जाता है। स्कूल सुरक्षा पर एक लघु वृत्तचित्र भी दिखाया जाता है। प्रधानाचार्य, उप-प्रधानाचार्य, चयनित शिक्षक, प्रीफेक्ट, मॉनिटर और स्कूल के हेड बॉय/गर्ल इस बैठक में शामिल होते हैं, जो आमतौर पर एक हॉल में आयोजित की जाती है।</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7"/>
          <p:cNvSpPr txBox="1">
            <a:spLocks noGrp="1"/>
          </p:cNvSpPr>
          <p:nvPr>
            <p:ph type="body" idx="1"/>
          </p:nvPr>
        </p:nvSpPr>
        <p:spPr>
          <a:xfrm>
            <a:off x="5013960" y="1401885"/>
            <a:ext cx="6873240" cy="4465515"/>
          </a:xfrm>
          <a:prstGeom prst="rect">
            <a:avLst/>
          </a:prstGeom>
          <a:noFill/>
          <a:ln>
            <a:noFill/>
          </a:ln>
        </p:spPr>
        <p:txBody>
          <a:bodyPr spcFirstLastPara="1" wrap="square" lIns="91425" tIns="45700" rIns="91425" bIns="45700" anchor="t" anchorCtr="0">
            <a:normAutofit fontScale="92500" lnSpcReduction="10000"/>
          </a:bodyPr>
          <a:lstStyle/>
          <a:p>
            <a:pPr marL="342900" lvl="0" indent="-154940" algn="l" rtl="0">
              <a:lnSpc>
                <a:spcPct val="100000"/>
              </a:lnSpc>
              <a:spcBef>
                <a:spcPts val="0"/>
              </a:spcBef>
              <a:spcAft>
                <a:spcPts val="0"/>
              </a:spcAft>
              <a:buClr>
                <a:schemeClr val="dk1"/>
              </a:buClr>
              <a:buSzPct val="100000"/>
              <a:buNone/>
            </a:pPr>
            <a:endParaRPr/>
          </a:p>
          <a:p>
            <a:pPr marL="0" lvl="0" indent="0" algn="l" rtl="0">
              <a:lnSpc>
                <a:spcPct val="100000"/>
              </a:lnSpc>
              <a:spcBef>
                <a:spcPts val="740"/>
              </a:spcBef>
              <a:spcAft>
                <a:spcPts val="0"/>
              </a:spcAft>
              <a:buClr>
                <a:srgbClr val="C00000"/>
              </a:buClr>
              <a:buSzPct val="100000"/>
              <a:buNone/>
            </a:pPr>
            <a:r>
              <a:rPr lang="en-US" b="1">
                <a:solidFill>
                  <a:srgbClr val="C00000"/>
                </a:solidFill>
                <a:latin typeface="Open Sans"/>
                <a:ea typeface="Open Sans"/>
                <a:cs typeface="Open Sans"/>
                <a:sym typeface="Open Sans"/>
              </a:rPr>
              <a:t>    </a:t>
            </a:r>
            <a:r>
              <a:rPr lang="en-US" sz="4000" b="1" u="sng">
                <a:solidFill>
                  <a:srgbClr val="C00000"/>
                </a:solidFill>
                <a:latin typeface="Open Sans"/>
                <a:ea typeface="Open Sans"/>
                <a:cs typeface="Open Sans"/>
                <a:sym typeface="Open Sans"/>
              </a:rPr>
              <a:t>चरण दो</a:t>
            </a:r>
            <a:endParaRPr/>
          </a:p>
          <a:p>
            <a:pPr marL="342900" lvl="0" indent="-342900" algn="just" rtl="0">
              <a:lnSpc>
                <a:spcPct val="100000"/>
              </a:lnSpc>
              <a:spcBef>
                <a:spcPts val="518"/>
              </a:spcBef>
              <a:spcAft>
                <a:spcPts val="0"/>
              </a:spcAft>
              <a:buClr>
                <a:schemeClr val="dk1"/>
              </a:buClr>
              <a:buSzPct val="100000"/>
              <a:buFont typeface="Noto Sans Symbols"/>
              <a:buChar char="⮚"/>
            </a:pPr>
            <a:r>
              <a:rPr lang="en-US" sz="2800">
                <a:latin typeface="Open Sans"/>
                <a:ea typeface="Open Sans"/>
                <a:cs typeface="Open Sans"/>
                <a:sym typeface="Open Sans"/>
              </a:rPr>
              <a:t>मॉक अभ्यास में स्कूल के प्रथम प्रतिक्रियाकर्ता, जैसे कि निकासी दल, एसएआर दल, प्राथमिक चिकित्सा दल आदि शामिल होंगे।</a:t>
            </a:r>
            <a:endParaRPr/>
          </a:p>
          <a:p>
            <a:pPr marL="0" lvl="0" indent="0" algn="just" rtl="0">
              <a:lnSpc>
                <a:spcPct val="100000"/>
              </a:lnSpc>
              <a:spcBef>
                <a:spcPts val="518"/>
              </a:spcBef>
              <a:spcAft>
                <a:spcPts val="0"/>
              </a:spcAft>
              <a:buClr>
                <a:schemeClr val="dk1"/>
              </a:buClr>
              <a:buSzPct val="100000"/>
              <a:buNone/>
            </a:pPr>
            <a:endParaRPr sz="2800">
              <a:latin typeface="Open Sans"/>
              <a:ea typeface="Open Sans"/>
              <a:cs typeface="Open Sans"/>
              <a:sym typeface="Open Sans"/>
            </a:endParaRPr>
          </a:p>
          <a:p>
            <a:pPr marL="342900" lvl="0" indent="-342900" algn="just" rtl="0">
              <a:lnSpc>
                <a:spcPct val="100000"/>
              </a:lnSpc>
              <a:spcBef>
                <a:spcPts val="518"/>
              </a:spcBef>
              <a:spcAft>
                <a:spcPts val="0"/>
              </a:spcAft>
              <a:buClr>
                <a:schemeClr val="dk1"/>
              </a:buClr>
              <a:buSzPct val="100000"/>
              <a:buFont typeface="Noto Sans Symbols"/>
              <a:buChar char="⮚"/>
            </a:pPr>
            <a:r>
              <a:rPr lang="en-US" sz="2800">
                <a:latin typeface="Open Sans"/>
                <a:ea typeface="Open Sans"/>
                <a:cs typeface="Open Sans"/>
                <a:sym typeface="Open Sans"/>
              </a:rPr>
              <a:t>दोबारा स्कूलों को सशक्त बनाने के उद्देश्य से उनके कार्यों की जांच की गई, ताकि जिले से विशेष रिस्पोन्डर पहुंचने से पहले वे स्वयं ऐसी आपदाओं का सामना कर सकें।</a:t>
            </a:r>
            <a:endParaRPr/>
          </a:p>
        </p:txBody>
      </p:sp>
      <p:sp>
        <p:nvSpPr>
          <p:cNvPr id="197" name="Google Shape;197;p27"/>
          <p:cNvSpPr txBox="1">
            <a:spLocks noGrp="1"/>
          </p:cNvSpPr>
          <p:nvPr>
            <p:ph type="title"/>
          </p:nvPr>
        </p:nvSpPr>
        <p:spPr>
          <a:xfrm>
            <a:off x="228600" y="1676400"/>
            <a:ext cx="510540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rgbClr val="FF0000"/>
              </a:buClr>
              <a:buSzPct val="111111"/>
              <a:buFont typeface="Open Sans"/>
              <a:buNone/>
            </a:pPr>
            <a:r>
              <a:rPr lang="en-US" sz="4800" b="1">
                <a:solidFill>
                  <a:srgbClr val="FF0000"/>
                </a:solidFill>
                <a:latin typeface="Open Sans"/>
                <a:ea typeface="Open Sans"/>
                <a:cs typeface="Open Sans"/>
                <a:sym typeface="Open Sans"/>
              </a:rPr>
              <a:t>स्कूलों में मॉक अभ्यास</a:t>
            </a:r>
            <a:endParaRPr sz="4800" b="1">
              <a:solidFill>
                <a:srgbClr val="FF0000"/>
              </a:solidFill>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8"/>
          <p:cNvSpPr txBox="1">
            <a:spLocks noGrp="1"/>
          </p:cNvSpPr>
          <p:nvPr>
            <p:ph type="title"/>
          </p:nvPr>
        </p:nvSpPr>
        <p:spPr>
          <a:xfrm>
            <a:off x="457200" y="2438400"/>
            <a:ext cx="2895600" cy="2209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FF0000"/>
              </a:buClr>
              <a:buSzPts val="4000"/>
              <a:buFont typeface="Open Sans"/>
              <a:buNone/>
            </a:pPr>
            <a:r>
              <a:rPr lang="en-US" sz="4000" b="1">
                <a:solidFill>
                  <a:srgbClr val="FF0000"/>
                </a:solidFill>
                <a:latin typeface="Open Sans"/>
                <a:ea typeface="Open Sans"/>
                <a:cs typeface="Open Sans"/>
                <a:sym typeface="Open Sans"/>
              </a:rPr>
              <a:t>अभ्यास के वैश्विक मॉडल की तुलना</a:t>
            </a:r>
            <a:br>
              <a:rPr lang="en-US" sz="3200" b="1" u="sng">
                <a:solidFill>
                  <a:srgbClr val="C00000"/>
                </a:solidFill>
                <a:latin typeface="Cambria"/>
                <a:ea typeface="Cambria"/>
                <a:cs typeface="Cambria"/>
                <a:sym typeface="Cambria"/>
              </a:rPr>
            </a:br>
            <a:endParaRPr sz="3200" u="sng">
              <a:solidFill>
                <a:srgbClr val="C00000"/>
              </a:solidFill>
              <a:latin typeface="Cambria"/>
              <a:ea typeface="Cambria"/>
              <a:cs typeface="Cambria"/>
              <a:sym typeface="Cambria"/>
            </a:endParaRPr>
          </a:p>
        </p:txBody>
      </p:sp>
      <p:sp>
        <p:nvSpPr>
          <p:cNvPr id="204" name="Google Shape;204;p28"/>
          <p:cNvSpPr/>
          <p:nvPr/>
        </p:nvSpPr>
        <p:spPr>
          <a:xfrm>
            <a:off x="3505200" y="609600"/>
            <a:ext cx="7772400" cy="6019800"/>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0000" y="0"/>
                </a:moveTo>
                <a:close/>
              </a:path>
              <a:path w="120000" h="120000" fill="none" extrusionOk="0">
                <a:moveTo>
                  <a:pt x="-10000" y="22500"/>
                </a:moveTo>
                <a:lnTo>
                  <a:pt x="-46000" y="135000"/>
                </a:lnTo>
              </a:path>
            </a:pathLst>
          </a:custGeom>
          <a:noFill/>
          <a:ln>
            <a:noFill/>
          </a:ln>
        </p:spPr>
        <p:txBody>
          <a:bodyPr spcFirstLastPara="1" wrap="square" lIns="91425" tIns="45700" rIns="91425" bIns="45700" anchor="ctr" anchorCtr="1">
            <a:noAutofit/>
          </a:bodyPr>
          <a:lstStyle/>
          <a:p>
            <a:pPr marL="114300" marR="0" lvl="1" indent="-114300" algn="l" rtl="0">
              <a:lnSpc>
                <a:spcPct val="75000"/>
              </a:lnSpc>
              <a:spcBef>
                <a:spcPts val="0"/>
              </a:spcBef>
              <a:spcAft>
                <a:spcPts val="0"/>
              </a:spcAft>
              <a:buClr>
                <a:schemeClr val="dk1"/>
              </a:buClr>
              <a:buSzPts val="2000"/>
              <a:buFont typeface="Open Sans"/>
              <a:buChar char="•"/>
            </a:pPr>
            <a:r>
              <a:rPr lang="en-US" sz="2000" b="1" i="0" u="none" strike="noStrike" cap="none">
                <a:solidFill>
                  <a:schemeClr val="dk1"/>
                </a:solidFill>
                <a:latin typeface="Open Sans"/>
                <a:ea typeface="Open Sans"/>
                <a:cs typeface="Open Sans"/>
                <a:sym typeface="Open Sans"/>
              </a:rPr>
              <a:t>       </a:t>
            </a:r>
            <a:endParaRPr sz="1400" b="0" i="0" u="none" strike="noStrike" cap="none">
              <a:solidFill>
                <a:srgbClr val="000000"/>
              </a:solidFill>
              <a:latin typeface="Arial"/>
              <a:ea typeface="Arial"/>
              <a:cs typeface="Arial"/>
              <a:sym typeface="Arial"/>
            </a:endParaRPr>
          </a:p>
          <a:p>
            <a:pPr marL="114300" marR="0" lvl="1" indent="-114300" algn="l" rtl="0">
              <a:lnSpc>
                <a:spcPct val="75000"/>
              </a:lnSpc>
              <a:spcBef>
                <a:spcPts val="200"/>
              </a:spcBef>
              <a:spcAft>
                <a:spcPts val="0"/>
              </a:spcAft>
              <a:buClr>
                <a:schemeClr val="dk1"/>
              </a:buClr>
              <a:buSzPts val="2000"/>
              <a:buFont typeface="Open Sans"/>
              <a:buChar char="•"/>
            </a:pPr>
            <a:r>
              <a:rPr lang="en-US" sz="2000" b="1" i="0" u="none" strike="noStrike" cap="none">
                <a:solidFill>
                  <a:schemeClr val="dk1"/>
                </a:solidFill>
                <a:latin typeface="Open Sans"/>
                <a:ea typeface="Open Sans"/>
                <a:cs typeface="Open Sans"/>
                <a:sym typeface="Open Sans"/>
              </a:rPr>
              <a:t>           </a:t>
            </a:r>
            <a:r>
              <a:rPr lang="en-US" sz="2000" b="1" i="0" u="sng" strike="noStrike" cap="none">
                <a:solidFill>
                  <a:schemeClr val="dk1"/>
                </a:solidFill>
                <a:latin typeface="Open Sans"/>
                <a:ea typeface="Open Sans"/>
                <a:cs typeface="Open Sans"/>
                <a:sym typeface="Open Sans"/>
              </a:rPr>
              <a:t>US MODEL:</a:t>
            </a:r>
            <a:endParaRPr sz="2000" b="0" i="0" u="sng" strike="noStrike" cap="none">
              <a:solidFill>
                <a:schemeClr val="dk1"/>
              </a:solidFill>
              <a:latin typeface="Open Sans"/>
              <a:ea typeface="Open Sans"/>
              <a:cs typeface="Open Sans"/>
              <a:sym typeface="Open Sans"/>
            </a:endParaRPr>
          </a:p>
          <a:p>
            <a:pPr marL="114300" marR="0" lvl="1" indent="-114300" algn="l" rtl="0">
              <a:lnSpc>
                <a:spcPct val="75000"/>
              </a:lnSpc>
              <a:spcBef>
                <a:spcPts val="200"/>
              </a:spcBef>
              <a:spcAft>
                <a:spcPts val="0"/>
              </a:spcAft>
              <a:buClr>
                <a:srgbClr val="000000"/>
              </a:buClr>
              <a:buSzPts val="2000"/>
              <a:buFont typeface="Open Sans"/>
              <a:buChar char="•"/>
            </a:pPr>
            <a:r>
              <a:rPr lang="en-US" sz="2000" b="0" i="0" u="none" strike="noStrike" cap="none">
                <a:solidFill>
                  <a:srgbClr val="000000"/>
                </a:solidFill>
                <a:latin typeface="Open Sans"/>
                <a:ea typeface="Open Sans"/>
                <a:cs typeface="Open Sans"/>
                <a:sym typeface="Open Sans"/>
              </a:rPr>
              <a:t>ओरिएंटेशन सेमिनार, वर्कशॉप </a:t>
            </a:r>
            <a:endParaRPr sz="2000" b="0" i="0" u="none" strike="noStrike" cap="none">
              <a:solidFill>
                <a:srgbClr val="000000"/>
              </a:solidFill>
              <a:latin typeface="Open Sans"/>
              <a:ea typeface="Open Sans"/>
              <a:cs typeface="Open Sans"/>
              <a:sym typeface="Open Sans"/>
            </a:endParaRPr>
          </a:p>
          <a:p>
            <a:pPr marL="114300" marR="0" lvl="1" indent="-114300" algn="l" rtl="0">
              <a:lnSpc>
                <a:spcPct val="75000"/>
              </a:lnSpc>
              <a:spcBef>
                <a:spcPts val="200"/>
              </a:spcBef>
              <a:spcAft>
                <a:spcPts val="0"/>
              </a:spcAft>
              <a:buClr>
                <a:srgbClr val="000000"/>
              </a:buClr>
              <a:buSzPts val="2000"/>
              <a:buFont typeface="Open Sans"/>
              <a:buChar char="•"/>
            </a:pPr>
            <a:r>
              <a:rPr lang="en-US" sz="2000" b="0" i="0" u="none" strike="noStrike" cap="none">
                <a:solidFill>
                  <a:srgbClr val="000000"/>
                </a:solidFill>
                <a:latin typeface="Open Sans"/>
                <a:ea typeface="Open Sans"/>
                <a:cs typeface="Open Sans"/>
                <a:sym typeface="Open Sans"/>
              </a:rPr>
              <a:t>टेबल-टॉप अभ्यास, खेल </a:t>
            </a:r>
            <a:endParaRPr sz="2000" b="0" i="0" u="none" strike="noStrike" cap="none">
              <a:solidFill>
                <a:srgbClr val="000000"/>
              </a:solidFill>
              <a:latin typeface="Open Sans"/>
              <a:ea typeface="Open Sans"/>
              <a:cs typeface="Open Sans"/>
              <a:sym typeface="Open Sans"/>
            </a:endParaRPr>
          </a:p>
          <a:p>
            <a:pPr marL="114300" marR="0" lvl="1" indent="-114300" algn="l" rtl="0">
              <a:lnSpc>
                <a:spcPct val="75000"/>
              </a:lnSpc>
              <a:spcBef>
                <a:spcPts val="200"/>
              </a:spcBef>
              <a:spcAft>
                <a:spcPts val="0"/>
              </a:spcAft>
              <a:buClr>
                <a:srgbClr val="000000"/>
              </a:buClr>
              <a:buSzPts val="2000"/>
              <a:buFont typeface="Open Sans"/>
              <a:buChar char="•"/>
            </a:pPr>
            <a:r>
              <a:rPr lang="en-US" sz="2000" b="0" i="0" u="none" strike="noStrike" cap="none">
                <a:solidFill>
                  <a:srgbClr val="000000"/>
                </a:solidFill>
                <a:latin typeface="Open Sans"/>
                <a:ea typeface="Open Sans"/>
                <a:cs typeface="Open Sans"/>
                <a:sym typeface="Open Sans"/>
              </a:rPr>
              <a:t>ड्रिल, कार्यात्मक अभ्यास </a:t>
            </a:r>
            <a:endParaRPr sz="2000" b="0" i="0" u="none" strike="noStrike" cap="none">
              <a:solidFill>
                <a:srgbClr val="000000"/>
              </a:solidFill>
              <a:latin typeface="Open Sans"/>
              <a:ea typeface="Open Sans"/>
              <a:cs typeface="Open Sans"/>
              <a:sym typeface="Open Sans"/>
            </a:endParaRPr>
          </a:p>
          <a:p>
            <a:pPr marL="114300" marR="0" lvl="1" indent="-114300" algn="l" rtl="0">
              <a:lnSpc>
                <a:spcPct val="75000"/>
              </a:lnSpc>
              <a:spcBef>
                <a:spcPts val="200"/>
              </a:spcBef>
              <a:spcAft>
                <a:spcPts val="0"/>
              </a:spcAft>
              <a:buClr>
                <a:srgbClr val="000000"/>
              </a:buClr>
              <a:buSzPts val="2000"/>
              <a:buFont typeface="Open Sans"/>
              <a:buChar char="•"/>
            </a:pPr>
            <a:r>
              <a:rPr lang="en-US" sz="2000" b="0" i="0" u="none" strike="noStrike" cap="none">
                <a:solidFill>
                  <a:srgbClr val="000000"/>
                </a:solidFill>
                <a:latin typeface="Open Sans"/>
                <a:ea typeface="Open Sans"/>
                <a:cs typeface="Open Sans"/>
                <a:sym typeface="Open Sans"/>
              </a:rPr>
              <a:t>पूर्ण पैमाने का अभ्यास</a:t>
            </a:r>
            <a:endParaRPr sz="2000" b="0" i="0" u="none" strike="noStrike" cap="none">
              <a:solidFill>
                <a:srgbClr val="000000"/>
              </a:solidFill>
              <a:latin typeface="Open Sans"/>
              <a:ea typeface="Open Sans"/>
              <a:cs typeface="Open Sans"/>
              <a:sym typeface="Open Sans"/>
            </a:endParaRPr>
          </a:p>
          <a:p>
            <a:pPr marL="114300" marR="0" lvl="1" indent="-114300" algn="l" rtl="0">
              <a:lnSpc>
                <a:spcPct val="75000"/>
              </a:lnSpc>
              <a:spcBef>
                <a:spcPts val="200"/>
              </a:spcBef>
              <a:spcAft>
                <a:spcPts val="0"/>
              </a:spcAft>
              <a:buClr>
                <a:schemeClr val="dk1"/>
              </a:buClr>
              <a:buSzPts val="1800"/>
              <a:buFont typeface="Open Sans"/>
              <a:buChar char="•"/>
            </a:pPr>
            <a:r>
              <a:rPr lang="en-US" sz="1800" b="1" i="0" u="sng" strike="noStrike" cap="none">
                <a:solidFill>
                  <a:schemeClr val="dk1"/>
                </a:solidFill>
                <a:latin typeface="Open Sans"/>
                <a:ea typeface="Open Sans"/>
                <a:cs typeface="Open Sans"/>
                <a:sym typeface="Open Sans"/>
              </a:rPr>
              <a:t>AUSTRALIAN MODEL</a:t>
            </a:r>
            <a:endParaRPr sz="1400" b="0" i="0" u="none" strike="noStrike" cap="none">
              <a:solidFill>
                <a:srgbClr val="000000"/>
              </a:solidFill>
              <a:latin typeface="Arial"/>
              <a:ea typeface="Arial"/>
              <a:cs typeface="Arial"/>
              <a:sym typeface="Arial"/>
            </a:endParaRPr>
          </a:p>
          <a:p>
            <a:pPr marL="114300" marR="0" lvl="1" indent="-114300" algn="l" rtl="0">
              <a:lnSpc>
                <a:spcPct val="75000"/>
              </a:lnSpc>
              <a:spcBef>
                <a:spcPts val="180"/>
              </a:spcBef>
              <a:spcAft>
                <a:spcPts val="0"/>
              </a:spcAft>
              <a:buClr>
                <a:srgbClr val="000000"/>
              </a:buClr>
              <a:buSzPts val="2000"/>
              <a:buFont typeface="Open Sans"/>
              <a:buChar char="•"/>
            </a:pPr>
            <a:r>
              <a:rPr lang="en-US" sz="2000" b="0" i="0" u="none" strike="noStrike" cap="none">
                <a:solidFill>
                  <a:srgbClr val="000000"/>
                </a:solidFill>
                <a:latin typeface="Open Sans"/>
                <a:ea typeface="Open Sans"/>
                <a:cs typeface="Open Sans"/>
                <a:sym typeface="Open Sans"/>
              </a:rPr>
              <a:t>सेमिनार, वर्कशॉप, </a:t>
            </a:r>
            <a:r>
              <a:rPr lang="en-US" sz="2000" b="0" i="0" u="none" strike="noStrike" cap="none">
                <a:solidFill>
                  <a:schemeClr val="dk1"/>
                </a:solidFill>
                <a:latin typeface="Open Sans"/>
                <a:ea typeface="Open Sans"/>
                <a:cs typeface="Open Sans"/>
                <a:sym typeface="Open Sans"/>
              </a:rPr>
              <a:t>सिंडिकेट प्रोग्रेसिव, </a:t>
            </a:r>
            <a:r>
              <a:rPr lang="en-US" sz="2000" b="0" i="0" u="none" strike="noStrike" cap="none">
                <a:solidFill>
                  <a:schemeClr val="dk1"/>
                </a:solidFill>
                <a:latin typeface="Calibri"/>
                <a:ea typeface="Calibri"/>
                <a:cs typeface="Calibri"/>
                <a:sym typeface="Calibri"/>
              </a:rPr>
              <a:t>काल्पनिक </a:t>
            </a:r>
            <a:r>
              <a:rPr lang="en-US" sz="2000" b="0" i="0" u="none" strike="noStrike" cap="none">
                <a:solidFill>
                  <a:srgbClr val="000000"/>
                </a:solidFill>
                <a:latin typeface="Open Sans"/>
                <a:ea typeface="Open Sans"/>
                <a:cs typeface="Open Sans"/>
                <a:sym typeface="Open Sans"/>
              </a:rPr>
              <a:t>ड्रिल, कार्यात्मक अभ्यास, </a:t>
            </a:r>
            <a:r>
              <a:rPr lang="en-US" sz="2000" b="0" i="0" u="none" strike="noStrike" cap="none">
                <a:solidFill>
                  <a:schemeClr val="dk1"/>
                </a:solidFill>
                <a:latin typeface="Open Sans"/>
                <a:ea typeface="Open Sans"/>
                <a:cs typeface="Open Sans"/>
                <a:sym typeface="Open Sans"/>
              </a:rPr>
              <a:t>फील्ड अभ्यास </a:t>
            </a:r>
            <a:endParaRPr sz="2000" b="0" i="0" u="none" strike="noStrike" cap="none">
              <a:solidFill>
                <a:schemeClr val="dk1"/>
              </a:solidFill>
              <a:latin typeface="Open Sans"/>
              <a:ea typeface="Open Sans"/>
              <a:cs typeface="Open Sans"/>
              <a:sym typeface="Open Sans"/>
            </a:endParaRPr>
          </a:p>
          <a:p>
            <a:pPr marL="114300" marR="0" lvl="1" indent="-114300" algn="l" rtl="0">
              <a:lnSpc>
                <a:spcPct val="75000"/>
              </a:lnSpc>
              <a:spcBef>
                <a:spcPts val="200"/>
              </a:spcBef>
              <a:spcAft>
                <a:spcPts val="0"/>
              </a:spcAft>
              <a:buClr>
                <a:schemeClr val="dk1"/>
              </a:buClr>
              <a:buSzPts val="2000"/>
              <a:buFont typeface="Open Sans"/>
              <a:buChar char="•"/>
            </a:pPr>
            <a:r>
              <a:rPr lang="en-US" sz="2000" b="1" i="0" u="none" strike="noStrike" cap="none">
                <a:solidFill>
                  <a:schemeClr val="dk1"/>
                </a:solidFill>
                <a:latin typeface="Open Sans"/>
                <a:ea typeface="Open Sans"/>
                <a:cs typeface="Open Sans"/>
                <a:sym typeface="Open Sans"/>
              </a:rPr>
              <a:t>             </a:t>
            </a:r>
            <a:r>
              <a:rPr lang="en-US" sz="2000" b="1" i="0" u="sng" strike="noStrike" cap="none">
                <a:solidFill>
                  <a:schemeClr val="dk1"/>
                </a:solidFill>
                <a:latin typeface="Open Sans"/>
                <a:ea typeface="Open Sans"/>
                <a:cs typeface="Open Sans"/>
                <a:sym typeface="Open Sans"/>
              </a:rPr>
              <a:t>UK MODEL</a:t>
            </a:r>
            <a:r>
              <a:rPr lang="en-US" sz="2000" b="1" i="0" u="none" strike="noStrike" cap="none">
                <a:solidFill>
                  <a:schemeClr val="dk1"/>
                </a:solidFill>
                <a:latin typeface="Open Sans"/>
                <a:ea typeface="Open Sans"/>
                <a:cs typeface="Open Sans"/>
                <a:sym typeface="Open Sans"/>
              </a:rPr>
              <a:t> </a:t>
            </a:r>
            <a:endParaRPr sz="2000" b="0" i="0" u="none" strike="noStrike" cap="none">
              <a:solidFill>
                <a:schemeClr val="dk1"/>
              </a:solidFill>
              <a:latin typeface="Open Sans"/>
              <a:ea typeface="Open Sans"/>
              <a:cs typeface="Open Sans"/>
              <a:sym typeface="Open Sans"/>
            </a:endParaRPr>
          </a:p>
          <a:p>
            <a:pPr marL="114300" marR="0" lvl="1" indent="-114300" algn="l" rtl="0">
              <a:lnSpc>
                <a:spcPct val="75000"/>
              </a:lnSpc>
              <a:spcBef>
                <a:spcPts val="200"/>
              </a:spcBef>
              <a:spcAft>
                <a:spcPts val="0"/>
              </a:spcAft>
              <a:buClr>
                <a:srgbClr val="000000"/>
              </a:buClr>
              <a:buSzPts val="2000"/>
              <a:buFont typeface="Open Sans"/>
              <a:buChar char="•"/>
            </a:pPr>
            <a:r>
              <a:rPr lang="en-US" sz="2000" b="0" i="0" u="none" strike="noStrike" cap="none">
                <a:solidFill>
                  <a:srgbClr val="000000"/>
                </a:solidFill>
                <a:latin typeface="Open Sans"/>
                <a:ea typeface="Open Sans"/>
                <a:cs typeface="Open Sans"/>
                <a:sym typeface="Open Sans"/>
              </a:rPr>
              <a:t>सेमिनार अभ्यास, टेबल-टॉप अभ्यास, </a:t>
            </a:r>
            <a:r>
              <a:rPr lang="en-US" sz="2000" b="0" i="0" u="none" strike="noStrike" cap="none">
                <a:solidFill>
                  <a:schemeClr val="dk1"/>
                </a:solidFill>
                <a:latin typeface="Open Sans"/>
                <a:ea typeface="Open Sans"/>
                <a:cs typeface="Open Sans"/>
                <a:sym typeface="Open Sans"/>
              </a:rPr>
              <a:t>कण्ट्रोल पोस्ट अभ्यास,</a:t>
            </a:r>
            <a:endParaRPr sz="1400" b="0" i="0" u="none" strike="noStrike" cap="none">
              <a:solidFill>
                <a:srgbClr val="000000"/>
              </a:solidFill>
              <a:latin typeface="Arial"/>
              <a:ea typeface="Arial"/>
              <a:cs typeface="Arial"/>
              <a:sym typeface="Arial"/>
            </a:endParaRPr>
          </a:p>
          <a:p>
            <a:pPr marL="114300" marR="0" lvl="1" indent="-114300" algn="l" rtl="0">
              <a:lnSpc>
                <a:spcPct val="75000"/>
              </a:lnSpc>
              <a:spcBef>
                <a:spcPts val="200"/>
              </a:spcBef>
              <a:spcAft>
                <a:spcPts val="0"/>
              </a:spcAft>
              <a:buClr>
                <a:schemeClr val="dk1"/>
              </a:buClr>
              <a:buSzPts val="2000"/>
              <a:buFont typeface="Open Sans"/>
              <a:buChar char="•"/>
            </a:pPr>
            <a:r>
              <a:rPr lang="en-US" sz="2000" b="0" i="0" u="none" strike="noStrike" cap="none">
                <a:solidFill>
                  <a:schemeClr val="dk1"/>
                </a:solidFill>
                <a:latin typeface="Open Sans"/>
                <a:ea typeface="Open Sans"/>
                <a:cs typeface="Open Sans"/>
                <a:sym typeface="Open Sans"/>
              </a:rPr>
              <a:t>लाइव अभ्यास </a:t>
            </a:r>
            <a:endParaRPr sz="2000" b="0" i="0" u="none" strike="noStrike" cap="none">
              <a:solidFill>
                <a:schemeClr val="dk1"/>
              </a:solidFill>
              <a:latin typeface="Open Sans"/>
              <a:ea typeface="Open Sans"/>
              <a:cs typeface="Open Sans"/>
              <a:sym typeface="Open Sans"/>
            </a:endParaRPr>
          </a:p>
          <a:p>
            <a:pPr marL="114300" marR="0" lvl="1" indent="-114300" algn="l" rtl="0">
              <a:lnSpc>
                <a:spcPct val="75000"/>
              </a:lnSpc>
              <a:spcBef>
                <a:spcPts val="200"/>
              </a:spcBef>
              <a:spcAft>
                <a:spcPts val="0"/>
              </a:spcAft>
              <a:buClr>
                <a:schemeClr val="dk1"/>
              </a:buClr>
              <a:buSzPts val="2000"/>
              <a:buFont typeface="Open Sans"/>
              <a:buChar char="•"/>
            </a:pPr>
            <a:r>
              <a:rPr lang="en-US" sz="2000" b="1" i="0" u="sng" strike="noStrike" cap="none">
                <a:solidFill>
                  <a:schemeClr val="dk1"/>
                </a:solidFill>
                <a:latin typeface="Open Sans"/>
                <a:ea typeface="Open Sans"/>
                <a:cs typeface="Open Sans"/>
                <a:sym typeface="Open Sans"/>
              </a:rPr>
              <a:t>INDIAN MODEL</a:t>
            </a:r>
            <a:endParaRPr sz="1400" b="0" i="0" u="none" strike="noStrike" cap="none">
              <a:solidFill>
                <a:srgbClr val="000000"/>
              </a:solidFill>
              <a:latin typeface="Arial"/>
              <a:ea typeface="Arial"/>
              <a:cs typeface="Arial"/>
              <a:sym typeface="Arial"/>
            </a:endParaRPr>
          </a:p>
          <a:p>
            <a:pPr marL="114300" marR="0" lvl="1" indent="-114300" algn="l" rtl="0">
              <a:lnSpc>
                <a:spcPct val="75000"/>
              </a:lnSpc>
              <a:spcBef>
                <a:spcPts val="200"/>
              </a:spcBef>
              <a:spcAft>
                <a:spcPts val="0"/>
              </a:spcAft>
              <a:buClr>
                <a:schemeClr val="dk1"/>
              </a:buClr>
              <a:buSzPts val="2000"/>
              <a:buFont typeface="Open Sans"/>
              <a:buChar char="•"/>
            </a:pPr>
            <a:r>
              <a:rPr lang="en-US" sz="2000" b="0" i="0" u="none" strike="noStrike" cap="none">
                <a:solidFill>
                  <a:schemeClr val="dk1"/>
                </a:solidFill>
                <a:latin typeface="Open Sans"/>
                <a:ea typeface="Open Sans"/>
                <a:cs typeface="Open Sans"/>
                <a:sym typeface="Open Sans"/>
              </a:rPr>
              <a:t>कोआरडीनेटिंग कांफ्रेंस </a:t>
            </a:r>
            <a:endParaRPr sz="1400" b="0" i="0" u="none" strike="noStrike" cap="none">
              <a:solidFill>
                <a:srgbClr val="000000"/>
              </a:solidFill>
              <a:latin typeface="Arial"/>
              <a:ea typeface="Arial"/>
              <a:cs typeface="Arial"/>
              <a:sym typeface="Arial"/>
            </a:endParaRPr>
          </a:p>
          <a:p>
            <a:pPr marL="114300" marR="0" lvl="1" indent="-114300" algn="l" rtl="0">
              <a:lnSpc>
                <a:spcPct val="75000"/>
              </a:lnSpc>
              <a:spcBef>
                <a:spcPts val="200"/>
              </a:spcBef>
              <a:spcAft>
                <a:spcPts val="0"/>
              </a:spcAft>
              <a:buClr>
                <a:schemeClr val="dk1"/>
              </a:buClr>
              <a:buSzPts val="2000"/>
              <a:buFont typeface="Calibri"/>
              <a:buChar char="•"/>
            </a:pPr>
            <a:r>
              <a:rPr lang="en-US" sz="2000" b="0" i="0" u="none" strike="noStrike" cap="none">
                <a:solidFill>
                  <a:schemeClr val="dk1"/>
                </a:solidFill>
                <a:latin typeface="Calibri"/>
                <a:ea typeface="Calibri"/>
                <a:cs typeface="Calibri"/>
                <a:sym typeface="Calibri"/>
              </a:rPr>
              <a:t>टेबल टॉप अभ्यास </a:t>
            </a:r>
            <a:endParaRPr sz="1400" b="0" i="0" u="none" strike="noStrike" cap="none">
              <a:solidFill>
                <a:srgbClr val="000000"/>
              </a:solidFill>
              <a:latin typeface="Arial"/>
              <a:ea typeface="Arial"/>
              <a:cs typeface="Arial"/>
              <a:sym typeface="Arial"/>
            </a:endParaRPr>
          </a:p>
          <a:p>
            <a:pPr marL="114300" marR="0" lvl="1" indent="-114300" algn="l" rtl="0">
              <a:lnSpc>
                <a:spcPct val="75000"/>
              </a:lnSpc>
              <a:spcBef>
                <a:spcPts val="200"/>
              </a:spcBef>
              <a:spcAft>
                <a:spcPts val="0"/>
              </a:spcAft>
              <a:buClr>
                <a:schemeClr val="dk1"/>
              </a:buClr>
              <a:buSzPts val="2000"/>
              <a:buFont typeface="Calibri"/>
              <a:buChar char="•"/>
            </a:pPr>
            <a:r>
              <a:rPr lang="en-US" sz="2000" b="0" i="0" u="none" strike="noStrike" cap="none">
                <a:solidFill>
                  <a:schemeClr val="dk1"/>
                </a:solidFill>
                <a:latin typeface="Calibri"/>
                <a:ea typeface="Calibri"/>
                <a:cs typeface="Calibri"/>
                <a:sym typeface="Calibri"/>
              </a:rPr>
              <a:t>मॉक्स अभ्यास</a:t>
            </a:r>
            <a:endParaRPr sz="2000" b="0" i="0" u="none" strike="noStrike" cap="none">
              <a:solidFill>
                <a:schemeClr val="dk1"/>
              </a:solidFill>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0" name="Google Shape;210;p29" descr="hseep"/>
          <p:cNvPicPr preferRelativeResize="0">
            <a:picLocks noGrp="1"/>
          </p:cNvPicPr>
          <p:nvPr>
            <p:ph type="body" idx="1"/>
          </p:nvPr>
        </p:nvPicPr>
        <p:blipFill rotWithShape="1">
          <a:blip r:embed="rId3">
            <a:alphaModFix/>
          </a:blip>
          <a:srcRect/>
          <a:stretch/>
        </p:blipFill>
        <p:spPr>
          <a:xfrm>
            <a:off x="4572000" y="1143000"/>
            <a:ext cx="7283958" cy="5257800"/>
          </a:xfrm>
          <a:prstGeom prst="rect">
            <a:avLst/>
          </a:prstGeom>
          <a:noFill/>
          <a:ln>
            <a:noFill/>
          </a:ln>
        </p:spPr>
      </p:pic>
      <p:sp>
        <p:nvSpPr>
          <p:cNvPr id="211" name="Google Shape;211;p29"/>
          <p:cNvSpPr txBox="1">
            <a:spLocks noGrp="1"/>
          </p:cNvSpPr>
          <p:nvPr>
            <p:ph type="title"/>
          </p:nvPr>
        </p:nvSpPr>
        <p:spPr>
          <a:xfrm>
            <a:off x="533400" y="1524000"/>
            <a:ext cx="48768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FF0000"/>
              </a:buClr>
              <a:buSzPts val="4000"/>
              <a:buFont typeface="Open Sans"/>
              <a:buNone/>
            </a:pPr>
            <a:r>
              <a:rPr lang="en-US" sz="4000" b="1">
                <a:solidFill>
                  <a:srgbClr val="FF0000"/>
                </a:solidFill>
                <a:latin typeface="Open Sans"/>
                <a:ea typeface="Open Sans"/>
                <a:cs typeface="Open Sans"/>
                <a:sym typeface="Open Sans"/>
              </a:rPr>
              <a:t>अभ्यास का आधार</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0"/>
                                        </p:tgtEl>
                                        <p:attrNameLst>
                                          <p:attrName>style.visibility</p:attrName>
                                        </p:attrNameLst>
                                      </p:cBhvr>
                                      <p:to>
                                        <p:strVal val="visible"/>
                                      </p:to>
                                    </p:set>
                                    <p:anim calcmode="lin" valueType="num">
                                      <p:cBhvr additive="base">
                                        <p:cTn id="7" dur="500"/>
                                        <p:tgtEl>
                                          <p:spTgt spid="2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0"/>
          <p:cNvSpPr/>
          <p:nvPr/>
        </p:nvSpPr>
        <p:spPr>
          <a:xfrm>
            <a:off x="4559313" y="1242423"/>
            <a:ext cx="7251687" cy="1200329"/>
          </a:xfrm>
          <a:prstGeom prst="rect">
            <a:avLst/>
          </a:prstGeom>
          <a:noFill/>
          <a:ln>
            <a:noFill/>
          </a:ln>
        </p:spPr>
        <p:txBody>
          <a:bodyPr spcFirstLastPara="1" wrap="square" lIns="91425" tIns="45700" rIns="91425" bIns="45700" anchor="t" anchorCtr="0">
            <a:noAutofit/>
          </a:bodyPr>
          <a:lstStyle/>
          <a:p>
            <a:pPr marL="342900" marR="0" lvl="0" indent="-342900" algn="just" rtl="0">
              <a:lnSpc>
                <a:spcPct val="100000"/>
              </a:lnSpc>
              <a:spcBef>
                <a:spcPts val="0"/>
              </a:spcBef>
              <a:spcAft>
                <a:spcPts val="0"/>
              </a:spcAft>
              <a:buClr>
                <a:schemeClr val="dk1"/>
              </a:buClr>
              <a:buSzPts val="2400"/>
              <a:buFont typeface="Noto Sans Symbols"/>
              <a:buChar char="⮚"/>
            </a:pPr>
            <a:r>
              <a:rPr lang="en-US" sz="2400" b="0" i="0" u="none" strike="noStrike" cap="none">
                <a:solidFill>
                  <a:schemeClr val="dk1"/>
                </a:solidFill>
                <a:latin typeface="Bookman Old Style"/>
                <a:ea typeface="Bookman Old Style"/>
                <a:cs typeface="Bookman Old Style"/>
                <a:sym typeface="Bookman Old Style"/>
              </a:rPr>
              <a:t>सेमिनार एक अनौपचारिक चर्चा है, जिसका उद्देश्य प्रतिभागियों को नई या अद्यतन योजनाओं, नीतियों या प्रक्रियाओं से परिचित कराना है।</a:t>
            </a:r>
            <a:endParaRPr sz="1400" b="0" i="0" u="none" strike="noStrike" cap="none">
              <a:solidFill>
                <a:srgbClr val="000000"/>
              </a:solidFill>
              <a:latin typeface="Arial"/>
              <a:ea typeface="Arial"/>
              <a:cs typeface="Arial"/>
              <a:sym typeface="Arial"/>
            </a:endParaRPr>
          </a:p>
        </p:txBody>
      </p:sp>
      <p:sp>
        <p:nvSpPr>
          <p:cNvPr id="218" name="Google Shape;218;p30"/>
          <p:cNvSpPr/>
          <p:nvPr/>
        </p:nvSpPr>
        <p:spPr>
          <a:xfrm>
            <a:off x="4572000" y="2667000"/>
            <a:ext cx="7251687" cy="1200329"/>
          </a:xfrm>
          <a:prstGeom prst="rect">
            <a:avLst/>
          </a:prstGeom>
          <a:noFill/>
          <a:ln>
            <a:noFill/>
          </a:ln>
        </p:spPr>
        <p:txBody>
          <a:bodyPr spcFirstLastPara="1" wrap="square" lIns="91425" tIns="45700" rIns="91425" bIns="45700" anchor="t" anchorCtr="0">
            <a:noAutofit/>
          </a:bodyPr>
          <a:lstStyle/>
          <a:p>
            <a:pPr marL="342900" marR="0" lvl="0" indent="-342900" algn="just" rtl="0">
              <a:lnSpc>
                <a:spcPct val="100000"/>
              </a:lnSpc>
              <a:spcBef>
                <a:spcPts val="0"/>
              </a:spcBef>
              <a:spcAft>
                <a:spcPts val="0"/>
              </a:spcAft>
              <a:buClr>
                <a:schemeClr val="dk1"/>
              </a:buClr>
              <a:buSzPts val="2400"/>
              <a:buFont typeface="Noto Sans Symbols"/>
              <a:buChar char="⮚"/>
            </a:pPr>
            <a:r>
              <a:rPr lang="en-US" sz="2400" b="0" i="0" u="none" strike="noStrike" cap="none">
                <a:solidFill>
                  <a:schemeClr val="dk1"/>
                </a:solidFill>
                <a:latin typeface="Bookman Old Style"/>
                <a:ea typeface="Bookman Old Style"/>
                <a:cs typeface="Bookman Old Style"/>
                <a:sym typeface="Bookman Old Style"/>
              </a:rPr>
              <a:t>कार्यशाला एक सेमिनार के समान होती है, लेकिन इसका उपयोग विशिष्ट उत्पाद बनाने के लिए किया जाता है, जैसे कि मसौदा योजना या नीति।</a:t>
            </a:r>
            <a:endParaRPr sz="1400" b="0" i="0" u="none" strike="noStrike" cap="none">
              <a:solidFill>
                <a:srgbClr val="000000"/>
              </a:solidFill>
              <a:latin typeface="Arial"/>
              <a:ea typeface="Arial"/>
              <a:cs typeface="Arial"/>
              <a:sym typeface="Arial"/>
            </a:endParaRPr>
          </a:p>
        </p:txBody>
      </p:sp>
      <p:sp>
        <p:nvSpPr>
          <p:cNvPr id="219" name="Google Shape;219;p30"/>
          <p:cNvSpPr/>
          <p:nvPr/>
        </p:nvSpPr>
        <p:spPr>
          <a:xfrm>
            <a:off x="4600148" y="4196233"/>
            <a:ext cx="7363252" cy="1569660"/>
          </a:xfrm>
          <a:prstGeom prst="rect">
            <a:avLst/>
          </a:prstGeom>
          <a:noFill/>
          <a:ln>
            <a:noFill/>
          </a:ln>
        </p:spPr>
        <p:txBody>
          <a:bodyPr spcFirstLastPara="1" wrap="square" lIns="91425" tIns="45700" rIns="91425" bIns="45700" anchor="t" anchorCtr="0">
            <a:noAutofit/>
          </a:bodyPr>
          <a:lstStyle/>
          <a:p>
            <a:pPr marL="342900" marR="0" lvl="0" indent="-342900" algn="just" rtl="0">
              <a:lnSpc>
                <a:spcPct val="100000"/>
              </a:lnSpc>
              <a:spcBef>
                <a:spcPts val="0"/>
              </a:spcBef>
              <a:spcAft>
                <a:spcPts val="0"/>
              </a:spcAft>
              <a:buClr>
                <a:schemeClr val="dk1"/>
              </a:buClr>
              <a:buSzPts val="2400"/>
              <a:buFont typeface="Noto Sans Symbols"/>
              <a:buChar char="⮚"/>
            </a:pPr>
            <a:r>
              <a:rPr lang="en-US" sz="2400" b="0" i="0" u="none" strike="noStrike" cap="none">
                <a:solidFill>
                  <a:schemeClr val="dk1"/>
                </a:solidFill>
                <a:latin typeface="Bookman Old Style"/>
                <a:ea typeface="Bookman Old Style"/>
                <a:cs typeface="Bookman Old Style"/>
                <a:sym typeface="Bookman Old Style"/>
              </a:rPr>
              <a:t>एक टेबलटॉप अभ्यास में प्रमुख कर्मचारी अनौपचारिक माहौल में अनुकरणीय परिदृश्यों पर चर्चा करते हैं। टेबलटॉप अभ्यास का उपयोग योजनाओं, नीतियों और प्रक्रियाओं का आकलन करने के लिए किया जा सकता है।</a:t>
            </a:r>
            <a:endParaRPr sz="1400" b="0" i="0" u="none" strike="noStrike" cap="none">
              <a:solidFill>
                <a:srgbClr val="000000"/>
              </a:solidFill>
              <a:latin typeface="Arial"/>
              <a:ea typeface="Arial"/>
              <a:cs typeface="Arial"/>
              <a:sym typeface="Arial"/>
            </a:endParaRPr>
          </a:p>
        </p:txBody>
      </p:sp>
      <p:sp>
        <p:nvSpPr>
          <p:cNvPr id="220" name="Google Shape;220;p30"/>
          <p:cNvSpPr txBox="1"/>
          <p:nvPr/>
        </p:nvSpPr>
        <p:spPr>
          <a:xfrm>
            <a:off x="304800" y="2647237"/>
            <a:ext cx="4026967" cy="13234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rgbClr val="FF0000"/>
                </a:solidFill>
                <a:latin typeface="Open Sans"/>
                <a:ea typeface="Open Sans"/>
                <a:cs typeface="Open Sans"/>
                <a:sym typeface="Open Sans"/>
              </a:rPr>
              <a:t>सेमिनार, कार्यशाला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rgbClr val="FF0000"/>
                </a:solidFill>
                <a:latin typeface="Open Sans"/>
                <a:ea typeface="Open Sans"/>
                <a:cs typeface="Open Sans"/>
                <a:sym typeface="Open Sans"/>
              </a:rPr>
              <a:t>और टेबल टॉप</a:t>
            </a:r>
            <a:endParaRPr sz="4000" b="1" i="0" u="none" strike="noStrike" cap="none">
              <a:solidFill>
                <a:srgbClr val="FF0000"/>
              </a:solidFill>
              <a:latin typeface="Open Sans"/>
              <a:ea typeface="Open Sans"/>
              <a:cs typeface="Open Sans"/>
              <a:sym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7">
                                            <p:txEl>
                                              <p:pRg st="0" end="0"/>
                                            </p:txEl>
                                          </p:spTgt>
                                        </p:tgtEl>
                                        <p:attrNameLst>
                                          <p:attrName>style.visibility</p:attrName>
                                        </p:attrNameLst>
                                      </p:cBhvr>
                                      <p:to>
                                        <p:strVal val="visible"/>
                                      </p:to>
                                    </p:set>
                                    <p:animEffect transition="in" filter="fade">
                                      <p:cBhvr>
                                        <p:cTn id="7" dur="500"/>
                                        <p:tgtEl>
                                          <p:spTgt spid="2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8"/>
                                        </p:tgtEl>
                                        <p:attrNameLst>
                                          <p:attrName>style.visibility</p:attrName>
                                        </p:attrNameLst>
                                      </p:cBhvr>
                                      <p:to>
                                        <p:strVal val="visible"/>
                                      </p:to>
                                    </p:set>
                                    <p:animEffect transition="in" filter="fade">
                                      <p:cBhvr>
                                        <p:cTn id="12" dur="500"/>
                                        <p:tgtEl>
                                          <p:spTgt spid="2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9"/>
                                        </p:tgtEl>
                                        <p:attrNameLst>
                                          <p:attrName>style.visibility</p:attrName>
                                        </p:attrNameLst>
                                      </p:cBhvr>
                                      <p:to>
                                        <p:strVal val="visible"/>
                                      </p:to>
                                    </p:set>
                                    <p:animEffect transition="in" filter="fade">
                                      <p:cBhvr>
                                        <p:cTn id="17" dur="500"/>
                                        <p:tgtEl>
                                          <p:spTgt spid="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graphicFrame>
        <p:nvGraphicFramePr>
          <p:cNvPr id="226" name="Google Shape;226;p31"/>
          <p:cNvGraphicFramePr/>
          <p:nvPr/>
        </p:nvGraphicFramePr>
        <p:xfrm>
          <a:off x="4191003" y="1192783"/>
          <a:ext cx="3000000" cy="3000000"/>
        </p:xfrm>
        <a:graphic>
          <a:graphicData uri="http://schemas.openxmlformats.org/drawingml/2006/table">
            <a:tbl>
              <a:tblPr firstRow="1" bandRow="1">
                <a:noFill/>
                <a:tableStyleId>{FB14F0BF-0EB4-4D5E-AEE6-DD8F7A0F7FE7}</a:tableStyleId>
              </a:tblPr>
              <a:tblGrid>
                <a:gridCol w="2641600">
                  <a:extLst>
                    <a:ext uri="{9D8B030D-6E8A-4147-A177-3AD203B41FA5}">
                      <a16:colId xmlns:a16="http://schemas.microsoft.com/office/drawing/2014/main" val="20000"/>
                    </a:ext>
                  </a:extLst>
                </a:gridCol>
                <a:gridCol w="2641600">
                  <a:extLst>
                    <a:ext uri="{9D8B030D-6E8A-4147-A177-3AD203B41FA5}">
                      <a16:colId xmlns:a16="http://schemas.microsoft.com/office/drawing/2014/main" val="20001"/>
                    </a:ext>
                  </a:extLst>
                </a:gridCol>
                <a:gridCol w="2641600">
                  <a:extLst>
                    <a:ext uri="{9D8B030D-6E8A-4147-A177-3AD203B41FA5}">
                      <a16:colId xmlns:a16="http://schemas.microsoft.com/office/drawing/2014/main" val="20002"/>
                    </a:ext>
                  </a:extLst>
                </a:gridCol>
              </a:tblGrid>
              <a:tr h="762575">
                <a:tc>
                  <a:txBody>
                    <a:bodyPr/>
                    <a:lstStyle/>
                    <a:p>
                      <a:pPr marL="0" marR="0" lvl="0" indent="0" algn="l" rtl="0">
                        <a:lnSpc>
                          <a:spcPct val="100000"/>
                        </a:lnSpc>
                        <a:spcBef>
                          <a:spcPts val="0"/>
                        </a:spcBef>
                        <a:spcAft>
                          <a:spcPts val="0"/>
                        </a:spcAft>
                        <a:buClr>
                          <a:srgbClr val="000000"/>
                        </a:buClr>
                        <a:buSzPts val="1500"/>
                        <a:buFont typeface="Arial"/>
                        <a:buNone/>
                      </a:pPr>
                      <a:endParaRPr sz="1500" u="none" strike="noStrike" cap="none">
                        <a:solidFill>
                          <a:schemeClr val="dk1"/>
                        </a:solidFill>
                      </a:endParaRPr>
                    </a:p>
                    <a:p>
                      <a:pPr marL="0" marR="0" lvl="0" indent="0" algn="l" rtl="0">
                        <a:lnSpc>
                          <a:spcPct val="100000"/>
                        </a:lnSpc>
                        <a:spcBef>
                          <a:spcPts val="0"/>
                        </a:spcBef>
                        <a:spcAft>
                          <a:spcPts val="0"/>
                        </a:spcAft>
                        <a:buClr>
                          <a:srgbClr val="000000"/>
                        </a:buClr>
                        <a:buSzPts val="1500"/>
                        <a:buFont typeface="Arial"/>
                        <a:buNone/>
                      </a:pPr>
                      <a:r>
                        <a:rPr lang="en-US" sz="1500" u="none" strike="noStrike" cap="none">
                          <a:solidFill>
                            <a:schemeClr val="dk1"/>
                          </a:solidFill>
                        </a:rPr>
                        <a:t>            सेमिनार</a:t>
                      </a:r>
                      <a:endParaRPr sz="1400" u="none" strike="noStrike" cap="none"/>
                    </a:p>
                  </a:txBody>
                  <a:tcPr marL="91450" marR="91450" marT="37775" marB="37775"/>
                </a:tc>
                <a:tc>
                  <a:txBody>
                    <a:bodyPr/>
                    <a:lstStyle/>
                    <a:p>
                      <a:pPr marL="0" marR="0" lvl="0" indent="0" algn="l" rtl="0">
                        <a:lnSpc>
                          <a:spcPct val="100000"/>
                        </a:lnSpc>
                        <a:spcBef>
                          <a:spcPts val="0"/>
                        </a:spcBef>
                        <a:spcAft>
                          <a:spcPts val="0"/>
                        </a:spcAft>
                        <a:buClr>
                          <a:srgbClr val="000000"/>
                        </a:buClr>
                        <a:buSzPts val="1500"/>
                        <a:buFont typeface="Arial"/>
                        <a:buNone/>
                      </a:pPr>
                      <a:endParaRPr sz="1500" u="none" strike="noStrike" cap="none">
                        <a:solidFill>
                          <a:schemeClr val="dk1"/>
                        </a:solidFill>
                      </a:endParaRPr>
                    </a:p>
                    <a:p>
                      <a:pPr marL="0" marR="0" lvl="0" indent="0" algn="l" rtl="0">
                        <a:lnSpc>
                          <a:spcPct val="100000"/>
                        </a:lnSpc>
                        <a:spcBef>
                          <a:spcPts val="0"/>
                        </a:spcBef>
                        <a:spcAft>
                          <a:spcPts val="0"/>
                        </a:spcAft>
                        <a:buClr>
                          <a:srgbClr val="000000"/>
                        </a:buClr>
                        <a:buSzPts val="1500"/>
                        <a:buFont typeface="Arial"/>
                        <a:buNone/>
                      </a:pPr>
                      <a:r>
                        <a:rPr lang="en-US" sz="1500" u="none" strike="noStrike" cap="none">
                          <a:solidFill>
                            <a:schemeClr val="dk1"/>
                          </a:solidFill>
                        </a:rPr>
                        <a:t>         कार्यशाला</a:t>
                      </a:r>
                      <a:endParaRPr sz="1400" u="none" strike="noStrike" cap="none"/>
                    </a:p>
                  </a:txBody>
                  <a:tcPr marL="91450" marR="91450" marT="37775" marB="37775"/>
                </a:tc>
                <a:tc>
                  <a:txBody>
                    <a:bodyPr/>
                    <a:lstStyle/>
                    <a:p>
                      <a:pPr marL="0" marR="0" lvl="0" indent="0" algn="l" rtl="0">
                        <a:lnSpc>
                          <a:spcPct val="100000"/>
                        </a:lnSpc>
                        <a:spcBef>
                          <a:spcPts val="0"/>
                        </a:spcBef>
                        <a:spcAft>
                          <a:spcPts val="0"/>
                        </a:spcAft>
                        <a:buClr>
                          <a:srgbClr val="000000"/>
                        </a:buClr>
                        <a:buSzPts val="1500"/>
                        <a:buFont typeface="Arial"/>
                        <a:buNone/>
                      </a:pPr>
                      <a:endParaRPr sz="1500" u="none" strike="noStrike" cap="none">
                        <a:solidFill>
                          <a:schemeClr val="dk1"/>
                        </a:solidFill>
                      </a:endParaRPr>
                    </a:p>
                    <a:p>
                      <a:pPr marL="0" marR="0" lvl="0" indent="0" algn="l" rtl="0">
                        <a:lnSpc>
                          <a:spcPct val="100000"/>
                        </a:lnSpc>
                        <a:spcBef>
                          <a:spcPts val="0"/>
                        </a:spcBef>
                        <a:spcAft>
                          <a:spcPts val="0"/>
                        </a:spcAft>
                        <a:buClr>
                          <a:srgbClr val="000000"/>
                        </a:buClr>
                        <a:buSzPts val="1500"/>
                        <a:buFont typeface="Arial"/>
                        <a:buNone/>
                      </a:pPr>
                      <a:r>
                        <a:rPr lang="en-US" sz="1500" u="none" strike="noStrike" cap="none">
                          <a:solidFill>
                            <a:schemeClr val="dk1"/>
                          </a:solidFill>
                        </a:rPr>
                        <a:t>    टेबिल टॉपअभ्यास </a:t>
                      </a:r>
                      <a:endParaRPr sz="1500" u="none" strike="noStrike" cap="none">
                        <a:solidFill>
                          <a:schemeClr val="dk1"/>
                        </a:solidFill>
                      </a:endParaRPr>
                    </a:p>
                    <a:p>
                      <a:pPr marL="0" marR="0" lvl="0" indent="0" algn="l" rtl="0">
                        <a:lnSpc>
                          <a:spcPct val="100000"/>
                        </a:lnSpc>
                        <a:spcBef>
                          <a:spcPts val="0"/>
                        </a:spcBef>
                        <a:spcAft>
                          <a:spcPts val="0"/>
                        </a:spcAft>
                        <a:buClr>
                          <a:srgbClr val="000000"/>
                        </a:buClr>
                        <a:buSzPts val="1500"/>
                        <a:buFont typeface="Arial"/>
                        <a:buNone/>
                      </a:pPr>
                      <a:r>
                        <a:rPr lang="en-US" sz="1500" u="none" strike="noStrike" cap="none">
                          <a:solidFill>
                            <a:schemeClr val="dk1"/>
                          </a:solidFill>
                        </a:rPr>
                        <a:t>                  (TTEx)</a:t>
                      </a:r>
                      <a:endParaRPr sz="1500" u="none" strike="noStrike" cap="none">
                        <a:solidFill>
                          <a:schemeClr val="dk1"/>
                        </a:solidFill>
                      </a:endParaRPr>
                    </a:p>
                  </a:txBody>
                  <a:tcPr marL="91450" marR="91450" marT="37775" marB="37775"/>
                </a:tc>
                <a:extLst>
                  <a:ext uri="{0D108BD9-81ED-4DB2-BD59-A6C34878D82A}">
                    <a16:rowId xmlns:a16="http://schemas.microsoft.com/office/drawing/2014/main" val="10000"/>
                  </a:ext>
                </a:extLst>
              </a:tr>
              <a:tr h="70012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latin typeface="Open Sans"/>
                          <a:ea typeface="Open Sans"/>
                          <a:cs typeface="Open Sans"/>
                          <a:sym typeface="Open Sans"/>
                        </a:rPr>
                        <a:t>सेमिनार एक अनौपचारिक चर्चा है।</a:t>
                      </a:r>
                      <a:endParaRPr sz="1400" u="none" strike="noStrike" cap="none">
                        <a:latin typeface="Open Sans"/>
                        <a:ea typeface="Open Sans"/>
                        <a:cs typeface="Open Sans"/>
                        <a:sym typeface="Open Sans"/>
                      </a:endParaRPr>
                    </a:p>
                  </a:txBody>
                  <a:tcPr marL="91450" marR="91450" marT="37775" marB="37775">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latin typeface="Open Sans"/>
                          <a:ea typeface="Open Sans"/>
                          <a:cs typeface="Open Sans"/>
                          <a:sym typeface="Open Sans"/>
                        </a:rPr>
                        <a:t>एक कार्यशाला एक सेमिनार जैसी होती है।</a:t>
                      </a:r>
                      <a:endParaRPr sz="1400" u="none" strike="noStrike" cap="none">
                        <a:latin typeface="Open Sans"/>
                        <a:ea typeface="Open Sans"/>
                        <a:cs typeface="Open Sans"/>
                        <a:sym typeface="Open Sans"/>
                      </a:endParaRPr>
                    </a:p>
                  </a:txBody>
                  <a:tcPr marL="91450" marR="91450" marT="37775" marB="37775">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latin typeface="Open Sans"/>
                          <a:ea typeface="Open Sans"/>
                          <a:cs typeface="Open Sans"/>
                          <a:sym typeface="Open Sans"/>
                        </a:rPr>
                        <a:t>टेबलटॉप अभ्यास में प्रमुख प्रतिभागी शामिल होते हैं।</a:t>
                      </a:r>
                      <a:endParaRPr sz="1400" u="none" strike="noStrike" cap="none">
                        <a:latin typeface="Open Sans"/>
                        <a:ea typeface="Open Sans"/>
                        <a:cs typeface="Open Sans"/>
                        <a:sym typeface="Open Sans"/>
                      </a:endParaRPr>
                    </a:p>
                  </a:txBody>
                  <a:tcPr marL="91450" marR="91450" marT="37775" marB="37775">
                    <a:solidFill>
                      <a:schemeClr val="lt1"/>
                    </a:solidFill>
                  </a:tcPr>
                </a:tc>
                <a:extLst>
                  <a:ext uri="{0D108BD9-81ED-4DB2-BD59-A6C34878D82A}">
                    <a16:rowId xmlns:a16="http://schemas.microsoft.com/office/drawing/2014/main" val="10001"/>
                  </a:ext>
                </a:extLst>
              </a:tr>
              <a:tr h="111647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latin typeface="Open Sans"/>
                          <a:ea typeface="Open Sans"/>
                          <a:cs typeface="Open Sans"/>
                          <a:sym typeface="Open Sans"/>
                        </a:rPr>
                        <a:t>सूचना देने और प्रशिक्षण देने का अच्छा तरीका किसी भी आपातकालीन प्रबंधन योजना।</a:t>
                      </a:r>
                      <a:endParaRPr sz="1400" u="none" strike="noStrike" cap="none">
                        <a:latin typeface="Open Sans"/>
                        <a:ea typeface="Open Sans"/>
                        <a:cs typeface="Open Sans"/>
                        <a:sym typeface="Open Sans"/>
                      </a:endParaRPr>
                    </a:p>
                  </a:txBody>
                  <a:tcPr marL="91450" marR="91450" marT="37775" marB="37775">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latin typeface="Open Sans"/>
                          <a:ea typeface="Open Sans"/>
                          <a:cs typeface="Open Sans"/>
                          <a:sym typeface="Open Sans"/>
                        </a:rPr>
                        <a:t>प्रतिक्रिया के लिए एक नई और बेहतर नीति बनाने हेतु कार्यशाला।</a:t>
                      </a:r>
                      <a:endParaRPr sz="1400" u="none" strike="noStrike" cap="none">
                        <a:latin typeface="Open Sans"/>
                        <a:ea typeface="Open Sans"/>
                        <a:cs typeface="Open Sans"/>
                        <a:sym typeface="Open Sans"/>
                      </a:endParaRPr>
                    </a:p>
                  </a:txBody>
                  <a:tcPr marL="91450" marR="91450" marT="37775" marB="37775">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chemeClr val="dk1"/>
                          </a:solidFill>
                        </a:rPr>
                        <a:t>TTEx</a:t>
                      </a:r>
                      <a:r>
                        <a:rPr lang="en-US" sz="1400" u="none" strike="noStrike" cap="none">
                          <a:latin typeface="Open Sans"/>
                          <a:ea typeface="Open Sans"/>
                          <a:cs typeface="Open Sans"/>
                          <a:sym typeface="Open Sans"/>
                        </a:rPr>
                        <a:t> का उपयोग योजनाओं, नीतियों और प्रक्रियाओं का आकलन करने के लिए किया जा सकता है।</a:t>
                      </a:r>
                      <a:endParaRPr sz="1400" u="none" strike="noStrike" cap="none">
                        <a:latin typeface="Open Sans"/>
                        <a:ea typeface="Open Sans"/>
                        <a:cs typeface="Open Sans"/>
                        <a:sym typeface="Open Sans"/>
                      </a:endParaRPr>
                    </a:p>
                  </a:txBody>
                  <a:tcPr marL="91450" marR="91450" marT="37775" marB="37775">
                    <a:solidFill>
                      <a:schemeClr val="lt1"/>
                    </a:solidFill>
                  </a:tcPr>
                </a:tc>
                <a:extLst>
                  <a:ext uri="{0D108BD9-81ED-4DB2-BD59-A6C34878D82A}">
                    <a16:rowId xmlns:a16="http://schemas.microsoft.com/office/drawing/2014/main" val="10002"/>
                  </a:ext>
                </a:extLst>
              </a:tr>
              <a:tr h="111647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latin typeface="Open Sans"/>
                          <a:ea typeface="Open Sans"/>
                          <a:cs typeface="Open Sans"/>
                          <a:sym typeface="Open Sans"/>
                        </a:rPr>
                        <a:t>सेमिनार का तात्पर्य प्रशिक्षण सहित शिक्षा पृष्ठभूमि से संबंधित बैठक से है।</a:t>
                      </a:r>
                      <a:endParaRPr sz="1400" u="none" strike="noStrike" cap="none">
                        <a:latin typeface="Open Sans"/>
                        <a:ea typeface="Open Sans"/>
                        <a:cs typeface="Open Sans"/>
                        <a:sym typeface="Open Sans"/>
                      </a:endParaRPr>
                    </a:p>
                  </a:txBody>
                  <a:tcPr marL="91450" marR="91450" marT="37775" marB="37775">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latin typeface="Open Sans"/>
                          <a:ea typeface="Open Sans"/>
                          <a:cs typeface="Open Sans"/>
                          <a:sym typeface="Open Sans"/>
                        </a:rPr>
                        <a:t>कार्यशाला एक कक्षा की तरह है जिसमें इच्छुक लोगों के एक समूह को प्रशिक्षित किया जाता है।</a:t>
                      </a:r>
                      <a:endParaRPr sz="1400" u="none" strike="noStrike" cap="none">
                        <a:latin typeface="Open Sans"/>
                        <a:ea typeface="Open Sans"/>
                        <a:cs typeface="Open Sans"/>
                        <a:sym typeface="Open Sans"/>
                      </a:endParaRPr>
                    </a:p>
                  </a:txBody>
                  <a:tcPr marL="91450" marR="91450" marT="37775" marB="37775">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latin typeface="Open Sans"/>
                          <a:ea typeface="Open Sans"/>
                          <a:cs typeface="Open Sans"/>
                          <a:sym typeface="Open Sans"/>
                        </a:rPr>
                        <a:t>टेबलटॉप अभ्यास एक उत्कृष्ट आपातकालीन प्रबंधन योजना प्रदान करते हैं।</a:t>
                      </a:r>
                      <a:endParaRPr sz="1400" u="none" strike="noStrike" cap="none">
                        <a:latin typeface="Open Sans"/>
                        <a:ea typeface="Open Sans"/>
                        <a:cs typeface="Open Sans"/>
                        <a:sym typeface="Open Sans"/>
                      </a:endParaRPr>
                    </a:p>
                  </a:txBody>
                  <a:tcPr marL="91450" marR="91450" marT="37775" marB="37775">
                    <a:solidFill>
                      <a:schemeClr val="lt1"/>
                    </a:solidFill>
                  </a:tcPr>
                </a:tc>
                <a:extLst>
                  <a:ext uri="{0D108BD9-81ED-4DB2-BD59-A6C34878D82A}">
                    <a16:rowId xmlns:a16="http://schemas.microsoft.com/office/drawing/2014/main" val="10003"/>
                  </a:ext>
                </a:extLst>
              </a:tr>
              <a:tr h="10881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latin typeface="Open Sans"/>
                          <a:ea typeface="Open Sans"/>
                          <a:cs typeface="Open Sans"/>
                          <a:sym typeface="Open Sans"/>
                        </a:rPr>
                        <a:t>यह किसी विशेष विषय पर श्रोताओं को दिया जाने वाला व्याख्यान या प्रस्तुति है।</a:t>
                      </a:r>
                      <a:endParaRPr sz="1400" u="none" strike="noStrike" cap="none">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Open Sans"/>
                        <a:ea typeface="Open Sans"/>
                        <a:cs typeface="Open Sans"/>
                        <a:sym typeface="Open Sans"/>
                      </a:endParaRPr>
                    </a:p>
                  </a:txBody>
                  <a:tcPr marL="91450" marR="91450" marT="37775" marB="37775">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latin typeface="Open Sans"/>
                          <a:ea typeface="Open Sans"/>
                          <a:cs typeface="Open Sans"/>
                          <a:sym typeface="Open Sans"/>
                        </a:rPr>
                        <a:t>कार्यशाला अभ्यास से बुनियादी कार्य ज्ञान प्राप्त होता है।</a:t>
                      </a:r>
                      <a:endParaRPr sz="1400" u="none" strike="noStrike" cap="none">
                        <a:latin typeface="Open Sans"/>
                        <a:ea typeface="Open Sans"/>
                        <a:cs typeface="Open Sans"/>
                        <a:sym typeface="Open Sans"/>
                      </a:endParaRPr>
                    </a:p>
                  </a:txBody>
                  <a:tcPr marL="91450" marR="91450" marT="37775" marB="37775">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chemeClr val="dk1"/>
                          </a:solidFill>
                        </a:rPr>
                        <a:t>TTEx</a:t>
                      </a:r>
                      <a:r>
                        <a:rPr lang="en-US" sz="1400" u="none" strike="noStrike" cap="none">
                          <a:latin typeface="Open Sans"/>
                          <a:ea typeface="Open Sans"/>
                          <a:cs typeface="Open Sans"/>
                          <a:sym typeface="Open Sans"/>
                        </a:rPr>
                        <a:t> मार्गदर्शक विकास और संचालन के बारे में  या किसी का निष्पादन अभ्यास ।</a:t>
                      </a:r>
                      <a:endParaRPr sz="1400" u="none" strike="noStrike" cap="none">
                        <a:latin typeface="Open Sans"/>
                        <a:ea typeface="Open Sans"/>
                        <a:cs typeface="Open Sans"/>
                        <a:sym typeface="Open Sans"/>
                      </a:endParaRPr>
                    </a:p>
                  </a:txBody>
                  <a:tcPr marL="91450" marR="91450" marT="37775" marB="37775">
                    <a:solidFill>
                      <a:schemeClr val="lt1"/>
                    </a:solidFill>
                  </a:tcPr>
                </a:tc>
                <a:extLst>
                  <a:ext uri="{0D108BD9-81ED-4DB2-BD59-A6C34878D82A}">
                    <a16:rowId xmlns:a16="http://schemas.microsoft.com/office/drawing/2014/main" val="10004"/>
                  </a:ext>
                </a:extLst>
              </a:tr>
            </a:tbl>
          </a:graphicData>
        </a:graphic>
      </p:graphicFrame>
      <p:sp>
        <p:nvSpPr>
          <p:cNvPr id="227" name="Google Shape;227;p31"/>
          <p:cNvSpPr/>
          <p:nvPr/>
        </p:nvSpPr>
        <p:spPr>
          <a:xfrm>
            <a:off x="228601" y="1676400"/>
            <a:ext cx="3810003" cy="3827205"/>
          </a:xfrm>
          <a:prstGeom prst="rect">
            <a:avLst/>
          </a:prstGeom>
          <a:solidFill>
            <a:schemeClr val="lt1"/>
          </a:solid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rgbClr val="FF0000"/>
                </a:solidFill>
                <a:latin typeface="Open Sans"/>
                <a:ea typeface="Open Sans"/>
                <a:cs typeface="Open Sans"/>
                <a:sym typeface="Open Sans"/>
              </a:rPr>
              <a:t>सेमिनार, कार्यशाला और टेबलटॉप अभ्यास  के बीच अंतर</a:t>
            </a:r>
            <a:endParaRPr sz="1400" b="0" i="0" u="none" strike="noStrike" cap="none">
              <a:solidFill>
                <a:srgbClr val="000000"/>
              </a:solidFill>
              <a:latin typeface="Arial"/>
              <a:ea typeface="Arial"/>
              <a:cs typeface="Arial"/>
              <a:sym typeface="Arial"/>
            </a:endParaRPr>
          </a:p>
        </p:txBody>
      </p:sp>
      <p:cxnSp>
        <p:nvCxnSpPr>
          <p:cNvPr id="228" name="Google Shape;228;p31"/>
          <p:cNvCxnSpPr/>
          <p:nvPr/>
        </p:nvCxnSpPr>
        <p:spPr>
          <a:xfrm>
            <a:off x="6781800" y="1196340"/>
            <a:ext cx="0" cy="5105400"/>
          </a:xfrm>
          <a:prstGeom prst="straightConnector1">
            <a:avLst/>
          </a:prstGeom>
          <a:noFill/>
          <a:ln w="28575" cap="flat" cmpd="sng">
            <a:solidFill>
              <a:srgbClr val="C00000"/>
            </a:solidFill>
            <a:prstDash val="solid"/>
            <a:round/>
            <a:headEnd type="none" w="sm" len="sm"/>
            <a:tailEnd type="none" w="sm" len="sm"/>
          </a:ln>
        </p:spPr>
      </p:cxnSp>
      <p:cxnSp>
        <p:nvCxnSpPr>
          <p:cNvPr id="229" name="Google Shape;229;p31"/>
          <p:cNvCxnSpPr/>
          <p:nvPr/>
        </p:nvCxnSpPr>
        <p:spPr>
          <a:xfrm>
            <a:off x="4191000" y="1219200"/>
            <a:ext cx="0" cy="5105400"/>
          </a:xfrm>
          <a:prstGeom prst="straightConnector1">
            <a:avLst/>
          </a:prstGeom>
          <a:noFill/>
          <a:ln w="28575" cap="flat" cmpd="sng">
            <a:solidFill>
              <a:srgbClr val="C00000"/>
            </a:solidFill>
            <a:prstDash val="solid"/>
            <a:round/>
            <a:headEnd type="none" w="sm" len="sm"/>
            <a:tailEnd type="none" w="sm" len="sm"/>
          </a:ln>
        </p:spPr>
      </p:cxnSp>
      <p:cxnSp>
        <p:nvCxnSpPr>
          <p:cNvPr id="230" name="Google Shape;230;p31"/>
          <p:cNvCxnSpPr/>
          <p:nvPr/>
        </p:nvCxnSpPr>
        <p:spPr>
          <a:xfrm>
            <a:off x="9372600" y="1219200"/>
            <a:ext cx="0" cy="5105400"/>
          </a:xfrm>
          <a:prstGeom prst="straightConnector1">
            <a:avLst/>
          </a:prstGeom>
          <a:noFill/>
          <a:ln w="28575" cap="flat" cmpd="sng">
            <a:solidFill>
              <a:srgbClr val="C00000"/>
            </a:solidFill>
            <a:prstDash val="solid"/>
            <a:round/>
            <a:headEnd type="none" w="sm" len="sm"/>
            <a:tailEnd type="none" w="sm" len="sm"/>
          </a:ln>
        </p:spPr>
      </p:cxnSp>
      <p:cxnSp>
        <p:nvCxnSpPr>
          <p:cNvPr id="231" name="Google Shape;231;p31"/>
          <p:cNvCxnSpPr/>
          <p:nvPr/>
        </p:nvCxnSpPr>
        <p:spPr>
          <a:xfrm>
            <a:off x="12115797" y="1219200"/>
            <a:ext cx="0" cy="5105400"/>
          </a:xfrm>
          <a:prstGeom prst="straightConnector1">
            <a:avLst/>
          </a:prstGeom>
          <a:noFill/>
          <a:ln w="28575" cap="flat" cmpd="sng">
            <a:solidFill>
              <a:srgbClr val="C00000"/>
            </a:solidFill>
            <a:prstDash val="solid"/>
            <a:round/>
            <a:headEnd type="none" w="sm" len="sm"/>
            <a:tailEnd type="none" w="sm" len="sm"/>
          </a:ln>
        </p:spPr>
      </p:cxnSp>
      <p:cxnSp>
        <p:nvCxnSpPr>
          <p:cNvPr id="232" name="Google Shape;232;p31"/>
          <p:cNvCxnSpPr/>
          <p:nvPr/>
        </p:nvCxnSpPr>
        <p:spPr>
          <a:xfrm>
            <a:off x="4114800" y="1173480"/>
            <a:ext cx="8077200" cy="0"/>
          </a:xfrm>
          <a:prstGeom prst="straightConnector1">
            <a:avLst/>
          </a:prstGeom>
          <a:noFill/>
          <a:ln w="28575" cap="flat" cmpd="sng">
            <a:solidFill>
              <a:srgbClr val="C00000"/>
            </a:solidFill>
            <a:prstDash val="solid"/>
            <a:round/>
            <a:headEnd type="none" w="sm" len="sm"/>
            <a:tailEnd type="none" w="sm" len="sm"/>
          </a:ln>
        </p:spPr>
      </p:cxnSp>
      <p:cxnSp>
        <p:nvCxnSpPr>
          <p:cNvPr id="233" name="Google Shape;233;p31"/>
          <p:cNvCxnSpPr/>
          <p:nvPr/>
        </p:nvCxnSpPr>
        <p:spPr>
          <a:xfrm rot="10800000">
            <a:off x="3962400" y="6301740"/>
            <a:ext cx="8229598" cy="22860"/>
          </a:xfrm>
          <a:prstGeom prst="straightConnector1">
            <a:avLst/>
          </a:prstGeom>
          <a:noFill/>
          <a:ln w="28575" cap="flat" cmpd="sng">
            <a:solidFill>
              <a:srgbClr val="C00000"/>
            </a:solidFill>
            <a:prstDash val="solid"/>
            <a:round/>
            <a:headEnd type="none" w="sm" len="sm"/>
            <a:tailEnd type="none" w="sm" len="sm"/>
          </a:ln>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2"/>
          <p:cNvSpPr txBox="1">
            <a:spLocks noGrp="1"/>
          </p:cNvSpPr>
          <p:nvPr>
            <p:ph type="title"/>
          </p:nvPr>
        </p:nvSpPr>
        <p:spPr>
          <a:xfrm>
            <a:off x="152400" y="838200"/>
            <a:ext cx="3851376" cy="1905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FF0000"/>
              </a:buClr>
              <a:buSzPts val="4000"/>
              <a:buFont typeface="Open Sans"/>
              <a:buNone/>
            </a:pPr>
            <a:r>
              <a:rPr lang="en-US" sz="4000" b="1">
                <a:solidFill>
                  <a:srgbClr val="FF0000"/>
                </a:solidFill>
                <a:latin typeface="Open Sans"/>
                <a:ea typeface="Open Sans"/>
                <a:cs typeface="Open Sans"/>
                <a:sym typeface="Open Sans"/>
              </a:rPr>
              <a:t>संचालन-आधारित </a:t>
            </a:r>
            <a:br>
              <a:rPr lang="en-US" sz="4000" b="1">
                <a:solidFill>
                  <a:srgbClr val="FF0000"/>
                </a:solidFill>
                <a:latin typeface="Open Sans"/>
                <a:ea typeface="Open Sans"/>
                <a:cs typeface="Open Sans"/>
                <a:sym typeface="Open Sans"/>
              </a:rPr>
            </a:br>
            <a:r>
              <a:rPr lang="en-US" sz="4000" b="1">
                <a:solidFill>
                  <a:srgbClr val="FF0000"/>
                </a:solidFill>
                <a:latin typeface="Open Sans"/>
                <a:ea typeface="Open Sans"/>
                <a:cs typeface="Open Sans"/>
                <a:sym typeface="Open Sans"/>
              </a:rPr>
              <a:t>   अभ्यास</a:t>
            </a:r>
            <a:endParaRPr sz="4000" b="1">
              <a:solidFill>
                <a:srgbClr val="FF0000"/>
              </a:solidFill>
              <a:latin typeface="Open Sans"/>
              <a:ea typeface="Open Sans"/>
              <a:cs typeface="Open Sans"/>
              <a:sym typeface="Open Sans"/>
            </a:endParaRPr>
          </a:p>
        </p:txBody>
      </p:sp>
      <p:sp>
        <p:nvSpPr>
          <p:cNvPr id="240" name="Google Shape;240;p32"/>
          <p:cNvSpPr txBox="1">
            <a:spLocks noGrp="1"/>
          </p:cNvSpPr>
          <p:nvPr>
            <p:ph type="body" idx="1"/>
          </p:nvPr>
        </p:nvSpPr>
        <p:spPr>
          <a:xfrm>
            <a:off x="4038600" y="1165860"/>
            <a:ext cx="7744968" cy="5615940"/>
          </a:xfrm>
          <a:prstGeom prst="rect">
            <a:avLst/>
          </a:prstGeom>
          <a:noFill/>
          <a:ln>
            <a:noFill/>
          </a:ln>
        </p:spPr>
        <p:txBody>
          <a:bodyPr spcFirstLastPara="1" wrap="square" lIns="91425" tIns="45700" rIns="91425" bIns="45700" anchor="t" anchorCtr="0">
            <a:normAutofit fontScale="70000" lnSpcReduction="20000"/>
          </a:bodyPr>
          <a:lstStyle/>
          <a:p>
            <a:pPr marL="342900" lvl="0" indent="-342900" algn="just" rtl="0">
              <a:lnSpc>
                <a:spcPct val="170000"/>
              </a:lnSpc>
              <a:spcBef>
                <a:spcPts val="0"/>
              </a:spcBef>
              <a:spcAft>
                <a:spcPts val="0"/>
              </a:spcAft>
              <a:buClr>
                <a:srgbClr val="002060"/>
              </a:buClr>
              <a:buSzPct val="100000"/>
              <a:buFont typeface="Noto Sans Symbols"/>
              <a:buChar char="⮚"/>
            </a:pPr>
            <a:r>
              <a:rPr lang="en-US" sz="2800" b="1">
                <a:solidFill>
                  <a:srgbClr val="002060"/>
                </a:solidFill>
              </a:rPr>
              <a:t>ड्रिल:</a:t>
            </a:r>
            <a:r>
              <a:rPr lang="en-US" sz="2800"/>
              <a:t> ड्रिल एक समन्वित और पर्यवेक्षित गतिविधि है, जिसका उपयोग सामान्यतः किसी एकल इकाई के भीतर किसी विशिष्ट संचालन या कार्य को परखने के लिए किया जाता है।</a:t>
            </a:r>
            <a:endParaRPr sz="2800" b="1">
              <a:solidFill>
                <a:srgbClr val="002060"/>
              </a:solidFill>
              <a:latin typeface="Bookman Old Style"/>
              <a:ea typeface="Bookman Old Style"/>
              <a:cs typeface="Bookman Old Style"/>
              <a:sym typeface="Bookman Old Style"/>
            </a:endParaRPr>
          </a:p>
          <a:p>
            <a:pPr marL="342900" lvl="0" indent="-342900" algn="just" rtl="0">
              <a:lnSpc>
                <a:spcPct val="170000"/>
              </a:lnSpc>
              <a:spcBef>
                <a:spcPts val="350"/>
              </a:spcBef>
              <a:spcAft>
                <a:spcPts val="0"/>
              </a:spcAft>
              <a:buClr>
                <a:srgbClr val="002060"/>
              </a:buClr>
              <a:buSzPct val="100000"/>
              <a:buFont typeface="Noto Sans Symbols"/>
              <a:buChar char="⮚"/>
            </a:pPr>
            <a:r>
              <a:rPr lang="en-US" sz="2800" b="1">
                <a:solidFill>
                  <a:srgbClr val="002060"/>
                </a:solidFill>
              </a:rPr>
              <a:t>कार्यात्मक अभ्यास</a:t>
            </a:r>
            <a:r>
              <a:rPr lang="en-US" sz="2800"/>
              <a:t>: यह एक ऐसा अभ्यास है जिसका उद्देश्य विभिन्न बहु-एजेंसी समन्वय केंद्रों के बीच समन्वय, कमान और नियंत्रण की जांच तथा सत्यापन करना होता है।</a:t>
            </a:r>
            <a:endParaRPr sz="2800">
              <a:latin typeface="Bookman Old Style"/>
              <a:ea typeface="Bookman Old Style"/>
              <a:cs typeface="Bookman Old Style"/>
              <a:sym typeface="Bookman Old Style"/>
            </a:endParaRPr>
          </a:p>
          <a:p>
            <a:pPr marL="342900" lvl="0" indent="-342900" algn="just" rtl="0">
              <a:lnSpc>
                <a:spcPct val="170000"/>
              </a:lnSpc>
              <a:spcBef>
                <a:spcPts val="350"/>
              </a:spcBef>
              <a:spcAft>
                <a:spcPts val="0"/>
              </a:spcAft>
              <a:buClr>
                <a:srgbClr val="002060"/>
              </a:buClr>
              <a:buSzPct val="100000"/>
              <a:buFont typeface="Noto Sans Symbols"/>
              <a:buChar char="⮚"/>
            </a:pPr>
            <a:r>
              <a:rPr lang="en-US" sz="2800" b="1">
                <a:solidFill>
                  <a:srgbClr val="002060"/>
                </a:solidFill>
              </a:rPr>
              <a:t>पूर्ण पैमाने पर अभ्यास:</a:t>
            </a:r>
            <a:r>
              <a:rPr lang="en-US" sz="2800"/>
              <a:t> यह आमतौर पर एक बहु-एजेंसी, बहु-क्षेत्राधिकार और बहु-अनुशासनात्मक अभ्यास होता है, जिसमें वास्तविक समय और वास्तविक स्थान परिदृश्यों में कार्यात्मकता शामिल होती है। इसका उद्देश्य आपातकालीन स्थिति में विभिन्न एजेंसियों के बीच समन्वय, कमान, नियंत्रण और संसाधनों की तैनाती की प्रभावशीलता का परीक्षण करना है।</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3"/>
          <p:cNvSpPr txBox="1">
            <a:spLocks noGrp="1"/>
          </p:cNvSpPr>
          <p:nvPr>
            <p:ph type="title"/>
          </p:nvPr>
        </p:nvSpPr>
        <p:spPr>
          <a:xfrm>
            <a:off x="145186" y="1371600"/>
            <a:ext cx="4122014" cy="2362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FF0000"/>
              </a:buClr>
              <a:buSzPts val="3600"/>
              <a:buFont typeface="Open Sans"/>
              <a:buNone/>
            </a:pPr>
            <a:r>
              <a:rPr lang="en-US" sz="3600" b="1">
                <a:solidFill>
                  <a:srgbClr val="FF0000"/>
                </a:solidFill>
                <a:latin typeface="Open Sans"/>
                <a:ea typeface="Open Sans"/>
                <a:cs typeface="Open Sans"/>
                <a:sym typeface="Open Sans"/>
              </a:rPr>
              <a:t>   टेबल टॉप </a:t>
            </a:r>
            <a:br>
              <a:rPr lang="en-US" sz="3600" b="1">
                <a:solidFill>
                  <a:srgbClr val="FF0000"/>
                </a:solidFill>
                <a:latin typeface="Open Sans"/>
                <a:ea typeface="Open Sans"/>
                <a:cs typeface="Open Sans"/>
                <a:sym typeface="Open Sans"/>
              </a:rPr>
            </a:br>
            <a:r>
              <a:rPr lang="en-US" sz="3600" b="1">
                <a:solidFill>
                  <a:srgbClr val="FF0000"/>
                </a:solidFill>
                <a:latin typeface="Open Sans"/>
                <a:ea typeface="Open Sans"/>
                <a:cs typeface="Open Sans"/>
                <a:sym typeface="Open Sans"/>
              </a:rPr>
              <a:t>अभ्यास की तैयारी करते समय ध्यान रखने योग्य बातें:-</a:t>
            </a:r>
            <a:endParaRPr sz="3600">
              <a:solidFill>
                <a:srgbClr val="FF0000"/>
              </a:solidFill>
              <a:latin typeface="Open Sans"/>
              <a:ea typeface="Open Sans"/>
              <a:cs typeface="Open Sans"/>
              <a:sym typeface="Open Sans"/>
            </a:endParaRPr>
          </a:p>
        </p:txBody>
      </p:sp>
      <p:sp>
        <p:nvSpPr>
          <p:cNvPr id="246" name="Google Shape;246;p33"/>
          <p:cNvSpPr txBox="1">
            <a:spLocks noGrp="1"/>
          </p:cNvSpPr>
          <p:nvPr>
            <p:ph type="body" idx="1"/>
          </p:nvPr>
        </p:nvSpPr>
        <p:spPr>
          <a:xfrm>
            <a:off x="4572000" y="1219200"/>
            <a:ext cx="7215926" cy="4114800"/>
          </a:xfrm>
          <a:prstGeom prst="rect">
            <a:avLst/>
          </a:prstGeom>
          <a:noFill/>
          <a:ln>
            <a:noFill/>
          </a:ln>
        </p:spPr>
        <p:txBody>
          <a:bodyPr spcFirstLastPara="1" wrap="square" lIns="91425" tIns="45700" rIns="91425" bIns="45700" anchor="t" anchorCtr="0">
            <a:noAutofit/>
          </a:bodyPr>
          <a:lstStyle/>
          <a:p>
            <a:pPr marL="342900" lvl="0" indent="-342900" algn="just" rtl="0">
              <a:lnSpc>
                <a:spcPct val="150000"/>
              </a:lnSpc>
              <a:spcBef>
                <a:spcPts val="0"/>
              </a:spcBef>
              <a:spcAft>
                <a:spcPts val="0"/>
              </a:spcAft>
              <a:buClr>
                <a:schemeClr val="dk1"/>
              </a:buClr>
              <a:buSzPts val="2800"/>
              <a:buFont typeface="Noto Sans Symbols"/>
              <a:buChar char="⮚"/>
            </a:pPr>
            <a:r>
              <a:rPr lang="en-US" sz="2800">
                <a:latin typeface="Open Sans"/>
                <a:ea typeface="Open Sans"/>
                <a:cs typeface="Open Sans"/>
                <a:sym typeface="Open Sans"/>
              </a:rPr>
              <a:t>आधिकारिक कर्मचारियों और प्रमुख कर्मचारियों का एकत्र होना।</a:t>
            </a:r>
            <a:endParaRPr/>
          </a:p>
          <a:p>
            <a:pPr marL="342900" lvl="0" indent="-342900" algn="just" rtl="0">
              <a:lnSpc>
                <a:spcPct val="150000"/>
              </a:lnSpc>
              <a:spcBef>
                <a:spcPts val="560"/>
              </a:spcBef>
              <a:spcAft>
                <a:spcPts val="0"/>
              </a:spcAft>
              <a:buClr>
                <a:schemeClr val="dk1"/>
              </a:buClr>
              <a:buSzPts val="2800"/>
              <a:buFont typeface="Noto Sans Symbols"/>
              <a:buChar char="⮚"/>
            </a:pPr>
            <a:r>
              <a:rPr lang="en-US" sz="2800">
                <a:latin typeface="Open Sans"/>
                <a:ea typeface="Open Sans"/>
                <a:cs typeface="Open Sans"/>
                <a:sym typeface="Open Sans"/>
              </a:rPr>
              <a:t>समूह भागीदारी ।</a:t>
            </a:r>
            <a:endParaRPr sz="2800">
              <a:latin typeface="Open Sans"/>
              <a:ea typeface="Open Sans"/>
              <a:cs typeface="Open Sans"/>
              <a:sym typeface="Open Sans"/>
            </a:endParaRPr>
          </a:p>
          <a:p>
            <a:pPr marL="342900" lvl="0" indent="-342900" algn="just" rtl="0">
              <a:lnSpc>
                <a:spcPct val="150000"/>
              </a:lnSpc>
              <a:spcBef>
                <a:spcPts val="560"/>
              </a:spcBef>
              <a:spcAft>
                <a:spcPts val="0"/>
              </a:spcAft>
              <a:buClr>
                <a:schemeClr val="dk1"/>
              </a:buClr>
              <a:buSzPts val="2800"/>
              <a:buFont typeface="Noto Sans Symbols"/>
              <a:buChar char="⮚"/>
            </a:pPr>
            <a:r>
              <a:rPr lang="en-US" sz="2800">
                <a:latin typeface="Open Sans"/>
                <a:ea typeface="Open Sans"/>
                <a:cs typeface="Open Sans"/>
                <a:sym typeface="Open Sans"/>
              </a:rPr>
              <a:t>सरल या जटिल हो सकता है ।</a:t>
            </a:r>
            <a:endParaRPr sz="2800">
              <a:latin typeface="Open Sans"/>
              <a:ea typeface="Open Sans"/>
              <a:cs typeface="Open Sans"/>
              <a:sym typeface="Open Sans"/>
            </a:endParaRPr>
          </a:p>
          <a:p>
            <a:pPr marL="342900" lvl="0" indent="-342900" algn="just" rtl="0">
              <a:lnSpc>
                <a:spcPct val="150000"/>
              </a:lnSpc>
              <a:spcBef>
                <a:spcPts val="560"/>
              </a:spcBef>
              <a:spcAft>
                <a:spcPts val="0"/>
              </a:spcAft>
              <a:buClr>
                <a:schemeClr val="dk1"/>
              </a:buClr>
              <a:buSzPts val="2800"/>
              <a:buFont typeface="Noto Sans Symbols"/>
              <a:buChar char="⮚"/>
            </a:pPr>
            <a:r>
              <a:rPr lang="en-US" sz="2800">
                <a:latin typeface="Open Sans"/>
                <a:ea typeface="Open Sans"/>
                <a:cs typeface="Open Sans"/>
                <a:sym typeface="Open Sans"/>
              </a:rPr>
              <a:t>संसाधन तैनात नहीं किये जायेंगे।</a:t>
            </a:r>
            <a:endParaRPr/>
          </a:p>
          <a:p>
            <a:pPr marL="342900" lvl="0" indent="-342900" algn="just" rtl="0">
              <a:lnSpc>
                <a:spcPct val="150000"/>
              </a:lnSpc>
              <a:spcBef>
                <a:spcPts val="560"/>
              </a:spcBef>
              <a:spcAft>
                <a:spcPts val="0"/>
              </a:spcAft>
              <a:buClr>
                <a:schemeClr val="dk1"/>
              </a:buClr>
              <a:buSzPts val="2800"/>
              <a:buFont typeface="Noto Sans Symbols"/>
              <a:buChar char="⮚"/>
            </a:pPr>
            <a:r>
              <a:rPr lang="en-US" sz="2800">
                <a:latin typeface="Open Sans"/>
                <a:ea typeface="Open Sans"/>
                <a:cs typeface="Open Sans"/>
                <a:sym typeface="Open Sans"/>
              </a:rPr>
              <a:t>समय का कोई दबाव नहीं ।</a:t>
            </a:r>
            <a:endParaRPr sz="2800">
              <a:latin typeface="Open Sans"/>
              <a:ea typeface="Open Sans"/>
              <a:cs typeface="Open Sans"/>
              <a:sym typeface="Open Sans"/>
            </a:endParaRPr>
          </a:p>
          <a:p>
            <a:pPr marL="342900" lvl="0" indent="-342900" algn="just" rtl="0">
              <a:lnSpc>
                <a:spcPct val="150000"/>
              </a:lnSpc>
              <a:spcBef>
                <a:spcPts val="560"/>
              </a:spcBef>
              <a:spcAft>
                <a:spcPts val="0"/>
              </a:spcAft>
              <a:buClr>
                <a:schemeClr val="dk1"/>
              </a:buClr>
              <a:buSzPts val="2800"/>
              <a:buFont typeface="Noto Sans Symbols"/>
              <a:buChar char="⮚"/>
            </a:pPr>
            <a:r>
              <a:rPr lang="en-US" sz="2800">
                <a:latin typeface="Open Sans"/>
                <a:ea typeface="Open Sans"/>
                <a:cs typeface="Open Sans"/>
                <a:sym typeface="Open Sans"/>
              </a:rPr>
              <a:t>थोड़ी योजना और समन्वय की आवश्यकता है।</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6">
                                            <p:txEl>
                                              <p:pRg st="0" end="0"/>
                                            </p:txEl>
                                          </p:spTgt>
                                        </p:tgtEl>
                                        <p:attrNameLst>
                                          <p:attrName>style.visibility</p:attrName>
                                        </p:attrNameLst>
                                      </p:cBhvr>
                                      <p:to>
                                        <p:strVal val="visible"/>
                                      </p:to>
                                    </p:set>
                                    <p:animEffect transition="in" filter="fade">
                                      <p:cBhvr>
                                        <p:cTn id="7" dur="500"/>
                                        <p:tgtEl>
                                          <p:spTgt spid="24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6">
                                            <p:txEl>
                                              <p:pRg st="1" end="1"/>
                                            </p:txEl>
                                          </p:spTgt>
                                        </p:tgtEl>
                                        <p:attrNameLst>
                                          <p:attrName>style.visibility</p:attrName>
                                        </p:attrNameLst>
                                      </p:cBhvr>
                                      <p:to>
                                        <p:strVal val="visible"/>
                                      </p:to>
                                    </p:set>
                                    <p:animEffect transition="in" filter="fade">
                                      <p:cBhvr>
                                        <p:cTn id="12" dur="500"/>
                                        <p:tgtEl>
                                          <p:spTgt spid="24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6">
                                            <p:txEl>
                                              <p:pRg st="2" end="2"/>
                                            </p:txEl>
                                          </p:spTgt>
                                        </p:tgtEl>
                                        <p:attrNameLst>
                                          <p:attrName>style.visibility</p:attrName>
                                        </p:attrNameLst>
                                      </p:cBhvr>
                                      <p:to>
                                        <p:strVal val="visible"/>
                                      </p:to>
                                    </p:set>
                                    <p:animEffect transition="in" filter="fade">
                                      <p:cBhvr>
                                        <p:cTn id="17" dur="500"/>
                                        <p:tgtEl>
                                          <p:spTgt spid="24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6">
                                            <p:txEl>
                                              <p:pRg st="3" end="3"/>
                                            </p:txEl>
                                          </p:spTgt>
                                        </p:tgtEl>
                                        <p:attrNameLst>
                                          <p:attrName>style.visibility</p:attrName>
                                        </p:attrNameLst>
                                      </p:cBhvr>
                                      <p:to>
                                        <p:strVal val="visible"/>
                                      </p:to>
                                    </p:set>
                                    <p:animEffect transition="in" filter="fade">
                                      <p:cBhvr>
                                        <p:cTn id="22" dur="500"/>
                                        <p:tgtEl>
                                          <p:spTgt spid="24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6">
                                            <p:txEl>
                                              <p:pRg st="4" end="4"/>
                                            </p:txEl>
                                          </p:spTgt>
                                        </p:tgtEl>
                                        <p:attrNameLst>
                                          <p:attrName>style.visibility</p:attrName>
                                        </p:attrNameLst>
                                      </p:cBhvr>
                                      <p:to>
                                        <p:strVal val="visible"/>
                                      </p:to>
                                    </p:set>
                                    <p:animEffect transition="in" filter="fade">
                                      <p:cBhvr>
                                        <p:cTn id="27" dur="500"/>
                                        <p:tgtEl>
                                          <p:spTgt spid="24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46">
                                            <p:txEl>
                                              <p:pRg st="5" end="5"/>
                                            </p:txEl>
                                          </p:spTgt>
                                        </p:tgtEl>
                                        <p:attrNameLst>
                                          <p:attrName>style.visibility</p:attrName>
                                        </p:attrNameLst>
                                      </p:cBhvr>
                                      <p:to>
                                        <p:strVal val="visible"/>
                                      </p:to>
                                    </p:set>
                                    <p:animEffect transition="in" filter="fade">
                                      <p:cBhvr>
                                        <p:cTn id="32" dur="500"/>
                                        <p:tgtEl>
                                          <p:spTgt spid="24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6"/>
          <p:cNvSpPr/>
          <p:nvPr/>
        </p:nvSpPr>
        <p:spPr>
          <a:xfrm>
            <a:off x="76200" y="3382196"/>
            <a:ext cx="5347716" cy="914400"/>
          </a:xfrm>
          <a:prstGeom prst="rightArrow">
            <a:avLst>
              <a:gd name="adj1" fmla="val 50000"/>
              <a:gd name="adj2" fmla="val 50000"/>
            </a:avLst>
          </a:prstGeom>
          <a:solidFill>
            <a:schemeClr val="lt1"/>
          </a:solid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2800"/>
              <a:buFont typeface="Arial"/>
              <a:buNone/>
            </a:pPr>
            <a:r>
              <a:rPr lang="en-US" sz="2800" b="1" i="0" u="none" strike="noStrike" cap="none">
                <a:solidFill>
                  <a:srgbClr val="C00000"/>
                </a:solidFill>
                <a:latin typeface="Open Sans"/>
                <a:ea typeface="Open Sans"/>
                <a:cs typeface="Open Sans"/>
                <a:sym typeface="Open Sans"/>
              </a:rPr>
              <a:t>इस व्याख्यान के पूरा होने पर आप निम्नलिखित के बारे में जान सकेंगे:</a:t>
            </a:r>
            <a:endParaRPr sz="1400" b="0" i="0" u="none" strike="noStrike" cap="none">
              <a:solidFill>
                <a:srgbClr val="000000"/>
              </a:solidFill>
              <a:latin typeface="Arial"/>
              <a:ea typeface="Arial"/>
              <a:cs typeface="Arial"/>
              <a:sym typeface="Arial"/>
            </a:endParaRPr>
          </a:p>
        </p:txBody>
      </p:sp>
      <p:grpSp>
        <p:nvGrpSpPr>
          <p:cNvPr id="112" name="Google Shape;112;p16"/>
          <p:cNvGrpSpPr/>
          <p:nvPr/>
        </p:nvGrpSpPr>
        <p:grpSpPr>
          <a:xfrm>
            <a:off x="6629400" y="2470227"/>
            <a:ext cx="4953000" cy="958773"/>
            <a:chOff x="867856" y="0"/>
            <a:chExt cx="6904543" cy="958773"/>
          </a:xfrm>
        </p:grpSpPr>
        <p:sp>
          <p:nvSpPr>
            <p:cNvPr id="113" name="Google Shape;113;p16"/>
            <p:cNvSpPr/>
            <p:nvPr/>
          </p:nvSpPr>
          <p:spPr>
            <a:xfrm rot="5400000">
              <a:off x="3923075" y="-2890551"/>
              <a:ext cx="958773" cy="6739875"/>
            </a:xfrm>
            <a:prstGeom prst="round2SameRect">
              <a:avLst>
                <a:gd name="adj1" fmla="val 16667"/>
                <a:gd name="adj2" fmla="val 0"/>
              </a:avLst>
            </a:prstGeom>
            <a:solidFill>
              <a:schemeClr val="lt1">
                <a:alpha val="89411"/>
              </a:schemeClr>
            </a:solidFill>
            <a:ln w="25400"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4" name="Google Shape;114;p16"/>
            <p:cNvSpPr/>
            <p:nvPr/>
          </p:nvSpPr>
          <p:spPr>
            <a:xfrm>
              <a:off x="867856" y="46802"/>
              <a:ext cx="6693072" cy="865167"/>
            </a:xfrm>
            <a:prstGeom prst="rect">
              <a:avLst/>
            </a:prstGeom>
            <a:noFill/>
            <a:ln>
              <a:noFill/>
            </a:ln>
          </p:spPr>
          <p:txBody>
            <a:bodyPr spcFirstLastPara="1" wrap="square" lIns="170675" tIns="15225" rIns="15225" bIns="15225" anchor="ctr" anchorCtr="0">
              <a:noAutofit/>
            </a:bodyPr>
            <a:lstStyle/>
            <a:p>
              <a:pPr marL="342900" marR="0" lvl="1" indent="-342900" algn="l" rtl="0">
                <a:lnSpc>
                  <a:spcPct val="90000"/>
                </a:lnSpc>
                <a:spcBef>
                  <a:spcPts val="0"/>
                </a:spcBef>
                <a:spcAft>
                  <a:spcPts val="0"/>
                </a:spcAft>
                <a:buClr>
                  <a:schemeClr val="dk1"/>
                </a:buClr>
                <a:buSzPts val="2800"/>
                <a:buFont typeface="Noto Sans Symbols"/>
                <a:buChar char="⮚"/>
              </a:pPr>
              <a:r>
                <a:rPr lang="en-US" sz="2800" b="0" i="0" u="none" strike="noStrike" cap="none">
                  <a:solidFill>
                    <a:schemeClr val="dk1"/>
                  </a:solidFill>
                  <a:latin typeface="Open Sans"/>
                  <a:ea typeface="Open Sans"/>
                  <a:cs typeface="Open Sans"/>
                  <a:sym typeface="Open Sans"/>
                </a:rPr>
                <a:t>मॉक ड्रिल अभ्यास का परिचय, उद्देश्य और दायरा।</a:t>
              </a:r>
              <a:endParaRPr sz="1400" b="0" i="0" u="none" strike="noStrike" cap="none">
                <a:solidFill>
                  <a:srgbClr val="000000"/>
                </a:solidFill>
                <a:latin typeface="Arial"/>
                <a:ea typeface="Arial"/>
                <a:cs typeface="Arial"/>
                <a:sym typeface="Arial"/>
              </a:endParaRPr>
            </a:p>
          </p:txBody>
        </p:sp>
      </p:grpSp>
      <p:grpSp>
        <p:nvGrpSpPr>
          <p:cNvPr id="115" name="Google Shape;115;p16"/>
          <p:cNvGrpSpPr/>
          <p:nvPr/>
        </p:nvGrpSpPr>
        <p:grpSpPr>
          <a:xfrm>
            <a:off x="6705600" y="3962400"/>
            <a:ext cx="4267200" cy="958773"/>
            <a:chOff x="855008" y="1281783"/>
            <a:chExt cx="6917391" cy="958773"/>
          </a:xfrm>
        </p:grpSpPr>
        <p:sp>
          <p:nvSpPr>
            <p:cNvPr id="116" name="Google Shape;116;p16"/>
            <p:cNvSpPr/>
            <p:nvPr/>
          </p:nvSpPr>
          <p:spPr>
            <a:xfrm rot="5400000">
              <a:off x="3923075" y="-1608768"/>
              <a:ext cx="958773" cy="6739875"/>
            </a:xfrm>
            <a:prstGeom prst="round2SameRect">
              <a:avLst>
                <a:gd name="adj1" fmla="val 16667"/>
                <a:gd name="adj2" fmla="val 0"/>
              </a:avLst>
            </a:prstGeom>
            <a:solidFill>
              <a:schemeClr val="lt1">
                <a:alpha val="89411"/>
              </a:schemeClr>
            </a:solidFill>
            <a:ln w="25400"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7" name="Google Shape;117;p16"/>
            <p:cNvSpPr/>
            <p:nvPr/>
          </p:nvSpPr>
          <p:spPr>
            <a:xfrm>
              <a:off x="855008" y="1328585"/>
              <a:ext cx="6320691" cy="865167"/>
            </a:xfrm>
            <a:prstGeom prst="rect">
              <a:avLst/>
            </a:prstGeom>
            <a:noFill/>
            <a:ln>
              <a:noFill/>
            </a:ln>
          </p:spPr>
          <p:txBody>
            <a:bodyPr spcFirstLastPara="1" wrap="square" lIns="170675" tIns="15225" rIns="15225" bIns="15225" anchor="ctr" anchorCtr="0">
              <a:noAutofit/>
            </a:bodyPr>
            <a:lstStyle/>
            <a:p>
              <a:pPr marL="342900" marR="0" lvl="1" indent="-342900" algn="just" rtl="0">
                <a:lnSpc>
                  <a:spcPct val="90000"/>
                </a:lnSpc>
                <a:spcBef>
                  <a:spcPts val="0"/>
                </a:spcBef>
                <a:spcAft>
                  <a:spcPts val="0"/>
                </a:spcAft>
                <a:buClr>
                  <a:schemeClr val="dk1"/>
                </a:buClr>
                <a:buSzPts val="2800"/>
                <a:buFont typeface="Noto Sans Symbols"/>
                <a:buChar char="⮚"/>
              </a:pPr>
              <a:r>
                <a:rPr lang="en-US" sz="2800" b="0" i="0" u="none" strike="noStrike" cap="none">
                  <a:solidFill>
                    <a:schemeClr val="dk1"/>
                  </a:solidFill>
                  <a:latin typeface="Open Sans"/>
                  <a:ea typeface="Open Sans"/>
                  <a:cs typeface="Open Sans"/>
                  <a:sym typeface="Open Sans"/>
                </a:rPr>
                <a:t>मॉक अभ्यास  के चरण और प्रकार ।</a:t>
              </a:r>
              <a:endParaRPr sz="1400" b="0" i="0" u="none" strike="noStrike" cap="none">
                <a:solidFill>
                  <a:srgbClr val="000000"/>
                </a:solidFill>
                <a:latin typeface="Arial"/>
                <a:ea typeface="Arial"/>
                <a:cs typeface="Arial"/>
                <a:sym typeface="Arial"/>
              </a:endParaRPr>
            </a:p>
          </p:txBody>
        </p:sp>
      </p:grpSp>
      <p:grpSp>
        <p:nvGrpSpPr>
          <p:cNvPr id="118" name="Google Shape;118;p16"/>
          <p:cNvGrpSpPr/>
          <p:nvPr/>
        </p:nvGrpSpPr>
        <p:grpSpPr>
          <a:xfrm>
            <a:off x="6640551" y="5505673"/>
            <a:ext cx="4865649" cy="1276127"/>
            <a:chOff x="832048" y="2561170"/>
            <a:chExt cx="6940351" cy="958773"/>
          </a:xfrm>
        </p:grpSpPr>
        <p:sp>
          <p:nvSpPr>
            <p:cNvPr id="119" name="Google Shape;119;p16"/>
            <p:cNvSpPr/>
            <p:nvPr/>
          </p:nvSpPr>
          <p:spPr>
            <a:xfrm rot="5400000">
              <a:off x="3923075" y="-329381"/>
              <a:ext cx="958773" cy="6739875"/>
            </a:xfrm>
            <a:prstGeom prst="round2SameRect">
              <a:avLst>
                <a:gd name="adj1" fmla="val 16667"/>
                <a:gd name="adj2" fmla="val 0"/>
              </a:avLst>
            </a:prstGeom>
            <a:solidFill>
              <a:schemeClr val="lt1">
                <a:alpha val="89411"/>
              </a:schemeClr>
            </a:solidFill>
            <a:ln w="25400"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0" name="Google Shape;120;p16"/>
            <p:cNvSpPr/>
            <p:nvPr/>
          </p:nvSpPr>
          <p:spPr>
            <a:xfrm>
              <a:off x="832048" y="2607972"/>
              <a:ext cx="6396894" cy="865167"/>
            </a:xfrm>
            <a:prstGeom prst="rect">
              <a:avLst/>
            </a:prstGeom>
            <a:noFill/>
            <a:ln>
              <a:noFill/>
            </a:ln>
          </p:spPr>
          <p:txBody>
            <a:bodyPr spcFirstLastPara="1" wrap="square" lIns="170675" tIns="15225" rIns="15225" bIns="15225" anchor="ctr" anchorCtr="0">
              <a:noAutofit/>
            </a:bodyPr>
            <a:lstStyle/>
            <a:p>
              <a:pPr marL="342900" marR="0" lvl="1" indent="-342900" algn="just" rtl="0">
                <a:lnSpc>
                  <a:spcPct val="90000"/>
                </a:lnSpc>
                <a:spcBef>
                  <a:spcPts val="0"/>
                </a:spcBef>
                <a:spcAft>
                  <a:spcPts val="0"/>
                </a:spcAft>
                <a:buClr>
                  <a:schemeClr val="dk1"/>
                </a:buClr>
                <a:buSzPts val="2800"/>
                <a:buFont typeface="Noto Sans Symbols"/>
                <a:buChar char="⮚"/>
              </a:pPr>
              <a:r>
                <a:rPr lang="en-US" sz="2800" b="0" i="0" u="none" strike="noStrike" cap="none">
                  <a:solidFill>
                    <a:schemeClr val="dk1"/>
                  </a:solidFill>
                  <a:latin typeface="Open Sans"/>
                  <a:ea typeface="Open Sans"/>
                  <a:cs typeface="Open Sans"/>
                  <a:sym typeface="Open Sans"/>
                </a:rPr>
                <a:t>आधार एवं परिचालन आधार अभ्यास के विभिन्न पहलुओं पर चर्चा की गई।</a:t>
              </a:r>
              <a:endParaRPr sz="1400" b="0" i="0" u="none" strike="noStrike" cap="none">
                <a:solidFill>
                  <a:srgbClr val="000000"/>
                </a:solidFill>
                <a:latin typeface="Arial"/>
                <a:ea typeface="Arial"/>
                <a:cs typeface="Arial"/>
                <a:sym typeface="Arial"/>
              </a:endParaRPr>
            </a:p>
          </p:txBody>
        </p:sp>
      </p:grpSp>
      <p:sp>
        <p:nvSpPr>
          <p:cNvPr id="121" name="Google Shape;121;p16"/>
          <p:cNvSpPr txBox="1"/>
          <p:nvPr/>
        </p:nvSpPr>
        <p:spPr>
          <a:xfrm>
            <a:off x="533400" y="1202334"/>
            <a:ext cx="3547827" cy="1100658"/>
          </a:xfrm>
          <a:prstGeom prst="rect">
            <a:avLst/>
          </a:prstGeom>
          <a:noFill/>
          <a:ln w="28575" cap="flat" cmpd="sng">
            <a:solidFill>
              <a:schemeClr val="lt1"/>
            </a:solidFill>
            <a:prstDash val="solid"/>
            <a:round/>
            <a:headEnd type="none" w="sm" len="sm"/>
            <a:tailEnd type="none" w="sm" len="sm"/>
          </a:ln>
          <a:effectLst>
            <a:outerShdw blurRad="107950" dist="12700" dir="5400000" algn="ctr">
              <a:srgbClr val="000000"/>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400"/>
              <a:buFont typeface="Arial"/>
              <a:buNone/>
            </a:pPr>
            <a:r>
              <a:rPr lang="en-US" sz="5400" b="1" i="0" u="none" strike="noStrike" cap="none">
                <a:solidFill>
                  <a:srgbClr val="FF0000"/>
                </a:solidFill>
                <a:latin typeface="Open Sans"/>
                <a:ea typeface="Open Sans"/>
                <a:cs typeface="Open Sans"/>
                <a:sym typeface="Open Sans"/>
              </a:rPr>
              <a:t>उद्देश्य</a:t>
            </a:r>
            <a:r>
              <a:rPr lang="en-US" sz="4000" b="1" i="0" u="none" strike="noStrike" cap="none">
                <a:solidFill>
                  <a:srgbClr val="FF0000"/>
                </a:solidFill>
                <a:latin typeface="Open Sans"/>
                <a:ea typeface="Open Sans"/>
                <a:cs typeface="Open Sans"/>
                <a:sym typeface="Open Sans"/>
              </a:rPr>
              <a:t> </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fade">
                                      <p:cBhvr>
                                        <p:cTn id="7" dur="500"/>
                                        <p:tgtEl>
                                          <p:spTgt spid="1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5"/>
                                        </p:tgtEl>
                                        <p:attrNameLst>
                                          <p:attrName>style.visibility</p:attrName>
                                        </p:attrNameLst>
                                      </p:cBhvr>
                                      <p:to>
                                        <p:strVal val="visible"/>
                                      </p:to>
                                    </p:set>
                                    <p:animEffect transition="in" filter="fade">
                                      <p:cBhvr>
                                        <p:cTn id="12" dur="500"/>
                                        <p:tgtEl>
                                          <p:spTgt spid="1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8"/>
                                        </p:tgtEl>
                                        <p:attrNameLst>
                                          <p:attrName>style.visibility</p:attrName>
                                        </p:attrNameLst>
                                      </p:cBhvr>
                                      <p:to>
                                        <p:strVal val="visible"/>
                                      </p:to>
                                    </p:set>
                                    <p:animEffect transition="in" filter="fade">
                                      <p:cBhvr>
                                        <p:cTn id="17"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4"/>
          <p:cNvSpPr/>
          <p:nvPr/>
        </p:nvSpPr>
        <p:spPr>
          <a:xfrm>
            <a:off x="228600" y="1371600"/>
            <a:ext cx="3599715" cy="132343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rgbClr val="FF0000"/>
                </a:solidFill>
                <a:latin typeface="Open Sans"/>
                <a:ea typeface="Open Sans"/>
                <a:cs typeface="Open Sans"/>
                <a:sym typeface="Open Sans"/>
              </a:rPr>
              <a:t>  स्कूलों पर </a:t>
            </a:r>
            <a:endParaRPr sz="4000" b="1" i="0" u="none" strike="noStrike" cap="none">
              <a:solidFill>
                <a:srgbClr val="FF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rgbClr val="FF0000"/>
                </a:solidFill>
                <a:latin typeface="Open Sans"/>
                <a:ea typeface="Open Sans"/>
                <a:cs typeface="Open Sans"/>
                <a:sym typeface="Open Sans"/>
              </a:rPr>
              <a:t>आपदा का प्रभाव</a:t>
            </a:r>
            <a:endParaRPr sz="4000" b="0" i="0" u="none" strike="noStrike" cap="none">
              <a:solidFill>
                <a:srgbClr val="FF0000"/>
              </a:solidFill>
              <a:latin typeface="Open Sans"/>
              <a:ea typeface="Open Sans"/>
              <a:cs typeface="Open Sans"/>
              <a:sym typeface="Open Sans"/>
            </a:endParaRPr>
          </a:p>
        </p:txBody>
      </p:sp>
      <p:sp>
        <p:nvSpPr>
          <p:cNvPr id="253" name="Google Shape;253;p34"/>
          <p:cNvSpPr/>
          <p:nvPr/>
        </p:nvSpPr>
        <p:spPr>
          <a:xfrm>
            <a:off x="4191000" y="1255216"/>
            <a:ext cx="7127628" cy="4770537"/>
          </a:xfrm>
          <a:prstGeom prst="rect">
            <a:avLst/>
          </a:prstGeom>
          <a:noFill/>
          <a:ln>
            <a:noFill/>
          </a:ln>
        </p:spPr>
        <p:txBody>
          <a:bodyPr spcFirstLastPara="1" wrap="square" lIns="91425" tIns="45700" rIns="91425" bIns="45700" anchor="t" anchorCtr="0">
            <a:noAutofit/>
          </a:bodyPr>
          <a:lstStyle/>
          <a:p>
            <a:pPr marL="342900" marR="0" lvl="0" indent="-342900" algn="just" rtl="0">
              <a:lnSpc>
                <a:spcPct val="100000"/>
              </a:lnSpc>
              <a:spcBef>
                <a:spcPts val="0"/>
              </a:spcBef>
              <a:spcAft>
                <a:spcPts val="0"/>
              </a:spcAft>
              <a:buClr>
                <a:srgbClr val="292934"/>
              </a:buClr>
              <a:buSzPts val="2800"/>
              <a:buFont typeface="Noto Sans Symbols"/>
              <a:buChar char="⮚"/>
            </a:pPr>
            <a:r>
              <a:rPr lang="en-US" sz="2800" b="1" i="0" u="none" strike="noStrike" cap="none">
                <a:solidFill>
                  <a:srgbClr val="292934"/>
                </a:solidFill>
                <a:latin typeface="Open Sans"/>
                <a:ea typeface="Open Sans"/>
                <a:cs typeface="Open Sans"/>
                <a:sym typeface="Open Sans"/>
              </a:rPr>
              <a:t>आपदाओं के भौतिक प्रभाव :-</a:t>
            </a:r>
            <a:endParaRPr sz="2800" b="1" i="0" u="none" strike="noStrike" cap="none">
              <a:solidFill>
                <a:srgbClr val="292934"/>
              </a:solidFill>
              <a:latin typeface="Open Sans"/>
              <a:ea typeface="Open Sans"/>
              <a:cs typeface="Open Sans"/>
              <a:sym typeface="Open Sans"/>
            </a:endParaRPr>
          </a:p>
          <a:p>
            <a:pPr marL="342900" marR="0" lvl="0" indent="-342900" algn="just" rtl="0">
              <a:lnSpc>
                <a:spcPct val="100000"/>
              </a:lnSpc>
              <a:spcBef>
                <a:spcPts val="0"/>
              </a:spcBef>
              <a:spcAft>
                <a:spcPts val="0"/>
              </a:spcAft>
              <a:buClr>
                <a:srgbClr val="292934"/>
              </a:buClr>
              <a:buSzPts val="2800"/>
              <a:buFont typeface="Noto Sans Symbols"/>
              <a:buChar char="✔"/>
            </a:pPr>
            <a:r>
              <a:rPr lang="en-US" sz="2800" b="0" i="0" u="none" strike="noStrike" cap="none">
                <a:solidFill>
                  <a:srgbClr val="292934"/>
                </a:solidFill>
                <a:latin typeface="Open Sans"/>
                <a:ea typeface="Open Sans"/>
                <a:cs typeface="Open Sans"/>
                <a:sym typeface="Open Sans"/>
              </a:rPr>
              <a:t>मौत |</a:t>
            </a:r>
            <a:endParaRPr sz="2800" b="0" i="0" u="none" strike="noStrike" cap="none">
              <a:solidFill>
                <a:srgbClr val="292934"/>
              </a:solidFill>
              <a:latin typeface="Open Sans"/>
              <a:ea typeface="Open Sans"/>
              <a:cs typeface="Open Sans"/>
              <a:sym typeface="Open Sans"/>
            </a:endParaRPr>
          </a:p>
          <a:p>
            <a:pPr marL="342900" marR="0" lvl="0" indent="-342900" algn="just" rtl="0">
              <a:lnSpc>
                <a:spcPct val="100000"/>
              </a:lnSpc>
              <a:spcBef>
                <a:spcPts val="0"/>
              </a:spcBef>
              <a:spcAft>
                <a:spcPts val="0"/>
              </a:spcAft>
              <a:buClr>
                <a:srgbClr val="292934"/>
              </a:buClr>
              <a:buSzPts val="2800"/>
              <a:buFont typeface="Noto Sans Symbols"/>
              <a:buChar char="✔"/>
            </a:pPr>
            <a:r>
              <a:rPr lang="en-US" sz="2800" b="0" i="0" u="none" strike="noStrike" cap="none">
                <a:solidFill>
                  <a:srgbClr val="292934"/>
                </a:solidFill>
                <a:latin typeface="Open Sans"/>
                <a:ea typeface="Open Sans"/>
                <a:cs typeface="Open Sans"/>
                <a:sym typeface="Open Sans"/>
              </a:rPr>
              <a:t>क्षतिग्रस्त स्कूल |</a:t>
            </a:r>
            <a:endParaRPr sz="1400" b="0" i="0" u="none" strike="noStrike" cap="none">
              <a:solidFill>
                <a:srgbClr val="000000"/>
              </a:solidFill>
              <a:latin typeface="Arial"/>
              <a:ea typeface="Arial"/>
              <a:cs typeface="Arial"/>
              <a:sym typeface="Arial"/>
            </a:endParaRPr>
          </a:p>
          <a:p>
            <a:pPr marL="342900" marR="0" lvl="0" indent="-165100" algn="just" rtl="0">
              <a:lnSpc>
                <a:spcPct val="100000"/>
              </a:lnSpc>
              <a:spcBef>
                <a:spcPts val="0"/>
              </a:spcBef>
              <a:spcAft>
                <a:spcPts val="0"/>
              </a:spcAft>
              <a:buClr>
                <a:schemeClr val="dk1"/>
              </a:buClr>
              <a:buSzPts val="2800"/>
              <a:buFont typeface="Noto Sans Symbols"/>
              <a:buNone/>
            </a:pPr>
            <a:endParaRPr sz="2800" b="0" i="0" u="none" strike="noStrike" cap="none">
              <a:solidFill>
                <a:srgbClr val="292934"/>
              </a:solidFill>
              <a:latin typeface="Open Sans"/>
              <a:ea typeface="Open Sans"/>
              <a:cs typeface="Open Sans"/>
              <a:sym typeface="Open Sans"/>
            </a:endParaRPr>
          </a:p>
          <a:p>
            <a:pPr marL="342900" marR="0" lvl="0" indent="-342900" algn="just" rtl="0">
              <a:lnSpc>
                <a:spcPct val="100000"/>
              </a:lnSpc>
              <a:spcBef>
                <a:spcPts val="0"/>
              </a:spcBef>
              <a:spcAft>
                <a:spcPts val="0"/>
              </a:spcAft>
              <a:buClr>
                <a:srgbClr val="292934"/>
              </a:buClr>
              <a:buSzPts val="2800"/>
              <a:buFont typeface="Noto Sans Symbols"/>
              <a:buChar char="⮚"/>
            </a:pPr>
            <a:r>
              <a:rPr lang="en-US" sz="2800" b="1" i="0" u="none" strike="noStrike" cap="none">
                <a:solidFill>
                  <a:srgbClr val="292934"/>
                </a:solidFill>
                <a:latin typeface="Calibri"/>
                <a:ea typeface="Calibri"/>
                <a:cs typeface="Calibri"/>
                <a:sym typeface="Calibri"/>
              </a:rPr>
              <a:t>आपदाओं का शैक्षिक प्रभाव :-</a:t>
            </a:r>
            <a:endParaRPr sz="2800" b="1" i="0" u="none" strike="noStrike" cap="none">
              <a:solidFill>
                <a:srgbClr val="292934"/>
              </a:solidFill>
              <a:latin typeface="Calibri"/>
              <a:ea typeface="Calibri"/>
              <a:cs typeface="Calibri"/>
              <a:sym typeface="Calibri"/>
            </a:endParaRPr>
          </a:p>
          <a:p>
            <a:pPr marL="342900" marR="0" lvl="0" indent="-342900" algn="just" rtl="0">
              <a:lnSpc>
                <a:spcPct val="100000"/>
              </a:lnSpc>
              <a:spcBef>
                <a:spcPts val="0"/>
              </a:spcBef>
              <a:spcAft>
                <a:spcPts val="0"/>
              </a:spcAft>
              <a:buClr>
                <a:srgbClr val="292934"/>
              </a:buClr>
              <a:buSzPts val="2800"/>
              <a:buFont typeface="Noto Sans Symbols"/>
              <a:buChar char="✔"/>
            </a:pPr>
            <a:r>
              <a:rPr lang="en-US" sz="2800" b="0" i="0" u="none" strike="noStrike" cap="none">
                <a:solidFill>
                  <a:srgbClr val="292934"/>
                </a:solidFill>
                <a:latin typeface="Calibri"/>
                <a:ea typeface="Calibri"/>
                <a:cs typeface="Calibri"/>
                <a:sym typeface="Calibri"/>
              </a:rPr>
              <a:t> बाधित स्कूली शिक्षा |</a:t>
            </a:r>
            <a:endParaRPr sz="2800" b="0" i="0" u="none" strike="noStrike" cap="none">
              <a:solidFill>
                <a:srgbClr val="292934"/>
              </a:solidFill>
              <a:latin typeface="Calibri"/>
              <a:ea typeface="Calibri"/>
              <a:cs typeface="Calibri"/>
              <a:sym typeface="Calibri"/>
            </a:endParaRPr>
          </a:p>
          <a:p>
            <a:pPr marL="342900" marR="0" lvl="0" indent="-342900" algn="just" rtl="0">
              <a:lnSpc>
                <a:spcPct val="100000"/>
              </a:lnSpc>
              <a:spcBef>
                <a:spcPts val="0"/>
              </a:spcBef>
              <a:spcAft>
                <a:spcPts val="0"/>
              </a:spcAft>
              <a:buClr>
                <a:srgbClr val="292934"/>
              </a:buClr>
              <a:buSzPts val="2800"/>
              <a:buFont typeface="Noto Sans Symbols"/>
              <a:buChar char="✔"/>
            </a:pPr>
            <a:r>
              <a:rPr lang="en-US" sz="2800" b="0" i="0" u="none" strike="noStrike" cap="none">
                <a:solidFill>
                  <a:srgbClr val="292934"/>
                </a:solidFill>
                <a:latin typeface="Calibri"/>
                <a:ea typeface="Calibri"/>
                <a:cs typeface="Calibri"/>
                <a:sym typeface="Calibri"/>
              </a:rPr>
              <a:t> स्कूल छोड़ने वालों की संख्या में वृद्धि |</a:t>
            </a:r>
            <a:endParaRPr sz="2800" b="0" i="0" u="none" strike="noStrike" cap="none">
              <a:solidFill>
                <a:srgbClr val="292934"/>
              </a:solidFill>
              <a:latin typeface="Calibri"/>
              <a:ea typeface="Calibri"/>
              <a:cs typeface="Calibri"/>
              <a:sym typeface="Calibri"/>
            </a:endParaRPr>
          </a:p>
          <a:p>
            <a:pPr marL="342900" marR="0" lvl="0" indent="-342900" algn="just" rtl="0">
              <a:lnSpc>
                <a:spcPct val="100000"/>
              </a:lnSpc>
              <a:spcBef>
                <a:spcPts val="0"/>
              </a:spcBef>
              <a:spcAft>
                <a:spcPts val="0"/>
              </a:spcAft>
              <a:buClr>
                <a:srgbClr val="292934"/>
              </a:buClr>
              <a:buSzPts val="2800"/>
              <a:buFont typeface="Noto Sans Symbols"/>
              <a:buChar char="✔"/>
            </a:pPr>
            <a:r>
              <a:rPr lang="en-US" sz="2800" b="0" i="0" u="none" strike="noStrike" cap="none">
                <a:solidFill>
                  <a:srgbClr val="292934"/>
                </a:solidFill>
                <a:latin typeface="Calibri"/>
                <a:ea typeface="Calibri"/>
                <a:cs typeface="Calibri"/>
                <a:sym typeface="Calibri"/>
              </a:rPr>
              <a:t> शैक्षणिक समय की हानि |</a:t>
            </a:r>
            <a:endParaRPr sz="2800" b="0" i="0" u="none" strike="noStrike" cap="none">
              <a:solidFill>
                <a:srgbClr val="292934"/>
              </a:solidFill>
              <a:latin typeface="Calibri"/>
              <a:ea typeface="Calibri"/>
              <a:cs typeface="Calibri"/>
              <a:sym typeface="Calibri"/>
            </a:endParaRPr>
          </a:p>
          <a:p>
            <a:pPr marL="342900" marR="0" lvl="0" indent="-342900" algn="just" rtl="0">
              <a:lnSpc>
                <a:spcPct val="100000"/>
              </a:lnSpc>
              <a:spcBef>
                <a:spcPts val="0"/>
              </a:spcBef>
              <a:spcAft>
                <a:spcPts val="0"/>
              </a:spcAft>
              <a:buClr>
                <a:srgbClr val="292934"/>
              </a:buClr>
              <a:buSzPts val="2800"/>
              <a:buFont typeface="Noto Sans Symbols"/>
              <a:buChar char="✔"/>
            </a:pPr>
            <a:r>
              <a:rPr lang="en-US" sz="2800" b="0" i="0" u="none" strike="noStrike" cap="none">
                <a:solidFill>
                  <a:srgbClr val="292934"/>
                </a:solidFill>
                <a:latin typeface="Calibri"/>
                <a:ea typeface="Calibri"/>
                <a:cs typeface="Calibri"/>
                <a:sym typeface="Calibri"/>
              </a:rPr>
              <a:t>  गुणवत्तापूर्ण शिक्षा का नुकसान |</a:t>
            </a:r>
            <a:endParaRPr sz="2800" b="0" i="0" u="none" strike="noStrike" cap="none">
              <a:solidFill>
                <a:srgbClr val="292934"/>
              </a:solidFill>
              <a:latin typeface="Calibri"/>
              <a:ea typeface="Calibri"/>
              <a:cs typeface="Calibri"/>
              <a:sym typeface="Calibri"/>
            </a:endParaRPr>
          </a:p>
          <a:p>
            <a:pPr marL="342900" marR="0" lvl="0" indent="-342900" algn="just" rtl="0">
              <a:lnSpc>
                <a:spcPct val="100000"/>
              </a:lnSpc>
              <a:spcBef>
                <a:spcPts val="0"/>
              </a:spcBef>
              <a:spcAft>
                <a:spcPts val="0"/>
              </a:spcAft>
              <a:buClr>
                <a:srgbClr val="292934"/>
              </a:buClr>
              <a:buSzPts val="2800"/>
              <a:buFont typeface="Noto Sans Symbols"/>
              <a:buChar char="✔"/>
            </a:pPr>
            <a:r>
              <a:rPr lang="en-US" sz="2800" b="0" i="0" u="none" strike="noStrike" cap="none">
                <a:solidFill>
                  <a:srgbClr val="292934"/>
                </a:solidFill>
                <a:latin typeface="Calibri"/>
                <a:ea typeface="Calibri"/>
                <a:cs typeface="Calibri"/>
                <a:sym typeface="Calibri"/>
              </a:rPr>
              <a:t>  रिकॉर्ड गुम होना |</a:t>
            </a:r>
            <a:endParaRPr sz="2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Open Sans"/>
              <a:ea typeface="Open Sans"/>
              <a:cs typeface="Open Sans"/>
              <a:sym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3">
                                            <p:txEl>
                                              <p:pRg st="0" end="0"/>
                                            </p:txEl>
                                          </p:spTgt>
                                        </p:tgtEl>
                                        <p:attrNameLst>
                                          <p:attrName>style.visibility</p:attrName>
                                        </p:attrNameLst>
                                      </p:cBhvr>
                                      <p:to>
                                        <p:strVal val="visible"/>
                                      </p:to>
                                    </p:set>
                                    <p:animEffect transition="in" filter="fade">
                                      <p:cBhvr>
                                        <p:cTn id="7" dur="500"/>
                                        <p:tgtEl>
                                          <p:spTgt spid="25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3">
                                            <p:txEl>
                                              <p:pRg st="1" end="1"/>
                                            </p:txEl>
                                          </p:spTgt>
                                        </p:tgtEl>
                                        <p:attrNameLst>
                                          <p:attrName>style.visibility</p:attrName>
                                        </p:attrNameLst>
                                      </p:cBhvr>
                                      <p:to>
                                        <p:strVal val="visible"/>
                                      </p:to>
                                    </p:set>
                                    <p:animEffect transition="in" filter="fade">
                                      <p:cBhvr>
                                        <p:cTn id="12" dur="500"/>
                                        <p:tgtEl>
                                          <p:spTgt spid="25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3">
                                            <p:txEl>
                                              <p:pRg st="2" end="2"/>
                                            </p:txEl>
                                          </p:spTgt>
                                        </p:tgtEl>
                                        <p:attrNameLst>
                                          <p:attrName>style.visibility</p:attrName>
                                        </p:attrNameLst>
                                      </p:cBhvr>
                                      <p:to>
                                        <p:strVal val="visible"/>
                                      </p:to>
                                    </p:set>
                                    <p:animEffect transition="in" filter="fade">
                                      <p:cBhvr>
                                        <p:cTn id="17" dur="500"/>
                                        <p:tgtEl>
                                          <p:spTgt spid="25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3">
                                            <p:txEl>
                                              <p:pRg st="3" end="3"/>
                                            </p:txEl>
                                          </p:spTgt>
                                        </p:tgtEl>
                                        <p:attrNameLst>
                                          <p:attrName>style.visibility</p:attrName>
                                        </p:attrNameLst>
                                      </p:cBhvr>
                                      <p:to>
                                        <p:strVal val="visible"/>
                                      </p:to>
                                    </p:set>
                                    <p:animEffect transition="in" filter="fade">
                                      <p:cBhvr>
                                        <p:cTn id="22" dur="500"/>
                                        <p:tgtEl>
                                          <p:spTgt spid="25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3">
                                            <p:txEl>
                                              <p:pRg st="4" end="4"/>
                                            </p:txEl>
                                          </p:spTgt>
                                        </p:tgtEl>
                                        <p:attrNameLst>
                                          <p:attrName>style.visibility</p:attrName>
                                        </p:attrNameLst>
                                      </p:cBhvr>
                                      <p:to>
                                        <p:strVal val="visible"/>
                                      </p:to>
                                    </p:set>
                                    <p:animEffect transition="in" filter="fade">
                                      <p:cBhvr>
                                        <p:cTn id="27" dur="500"/>
                                        <p:tgtEl>
                                          <p:spTgt spid="25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3">
                                            <p:txEl>
                                              <p:pRg st="5" end="5"/>
                                            </p:txEl>
                                          </p:spTgt>
                                        </p:tgtEl>
                                        <p:attrNameLst>
                                          <p:attrName>style.visibility</p:attrName>
                                        </p:attrNameLst>
                                      </p:cBhvr>
                                      <p:to>
                                        <p:strVal val="visible"/>
                                      </p:to>
                                    </p:set>
                                    <p:animEffect transition="in" filter="fade">
                                      <p:cBhvr>
                                        <p:cTn id="32" dur="500"/>
                                        <p:tgtEl>
                                          <p:spTgt spid="25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53">
                                            <p:txEl>
                                              <p:pRg st="6" end="6"/>
                                            </p:txEl>
                                          </p:spTgt>
                                        </p:tgtEl>
                                        <p:attrNameLst>
                                          <p:attrName>style.visibility</p:attrName>
                                        </p:attrNameLst>
                                      </p:cBhvr>
                                      <p:to>
                                        <p:strVal val="visible"/>
                                      </p:to>
                                    </p:set>
                                    <p:animEffect transition="in" filter="fade">
                                      <p:cBhvr>
                                        <p:cTn id="37" dur="500"/>
                                        <p:tgtEl>
                                          <p:spTgt spid="25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53">
                                            <p:txEl>
                                              <p:pRg st="7" end="7"/>
                                            </p:txEl>
                                          </p:spTgt>
                                        </p:tgtEl>
                                        <p:attrNameLst>
                                          <p:attrName>style.visibility</p:attrName>
                                        </p:attrNameLst>
                                      </p:cBhvr>
                                      <p:to>
                                        <p:strVal val="visible"/>
                                      </p:to>
                                    </p:set>
                                    <p:animEffect transition="in" filter="fade">
                                      <p:cBhvr>
                                        <p:cTn id="42" dur="500"/>
                                        <p:tgtEl>
                                          <p:spTgt spid="25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53">
                                            <p:txEl>
                                              <p:pRg st="8" end="8"/>
                                            </p:txEl>
                                          </p:spTgt>
                                        </p:tgtEl>
                                        <p:attrNameLst>
                                          <p:attrName>style.visibility</p:attrName>
                                        </p:attrNameLst>
                                      </p:cBhvr>
                                      <p:to>
                                        <p:strVal val="visible"/>
                                      </p:to>
                                    </p:set>
                                    <p:animEffect transition="in" filter="fade">
                                      <p:cBhvr>
                                        <p:cTn id="47" dur="500"/>
                                        <p:tgtEl>
                                          <p:spTgt spid="25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53">
                                            <p:txEl>
                                              <p:pRg st="9" end="9"/>
                                            </p:txEl>
                                          </p:spTgt>
                                        </p:tgtEl>
                                        <p:attrNameLst>
                                          <p:attrName>style.visibility</p:attrName>
                                        </p:attrNameLst>
                                      </p:cBhvr>
                                      <p:to>
                                        <p:strVal val="visible"/>
                                      </p:to>
                                    </p:set>
                                    <p:animEffect transition="in" filter="fade">
                                      <p:cBhvr>
                                        <p:cTn id="52" dur="500"/>
                                        <p:tgtEl>
                                          <p:spTgt spid="25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53">
                                            <p:txEl>
                                              <p:pRg st="10" end="10"/>
                                            </p:txEl>
                                          </p:spTgt>
                                        </p:tgtEl>
                                        <p:attrNameLst>
                                          <p:attrName>style.visibility</p:attrName>
                                        </p:attrNameLst>
                                      </p:cBhvr>
                                      <p:to>
                                        <p:strVal val="visible"/>
                                      </p:to>
                                    </p:set>
                                    <p:animEffect transition="in" filter="fade">
                                      <p:cBhvr>
                                        <p:cTn id="57" dur="500"/>
                                        <p:tgtEl>
                                          <p:spTgt spid="25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5"/>
          <p:cNvSpPr/>
          <p:nvPr/>
        </p:nvSpPr>
        <p:spPr>
          <a:xfrm>
            <a:off x="4018026" y="1429464"/>
            <a:ext cx="8021574" cy="5047536"/>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292934"/>
              </a:buClr>
              <a:buSzPts val="2800"/>
              <a:buFont typeface="Noto Sans Symbols"/>
              <a:buChar char="⮚"/>
            </a:pPr>
            <a:r>
              <a:rPr lang="en-US" sz="2800" b="1" i="0" u="none" strike="noStrike" cap="none">
                <a:solidFill>
                  <a:srgbClr val="292934"/>
                </a:solidFill>
                <a:latin typeface="Open Sans"/>
                <a:ea typeface="Open Sans"/>
                <a:cs typeface="Open Sans"/>
                <a:sym typeface="Open Sans"/>
              </a:rPr>
              <a:t>आपदाओं का आर्थिक प्रभाव पड़ता है:-</a:t>
            </a:r>
            <a:endParaRPr sz="2800" b="1" i="0" u="none" strike="noStrike" cap="none">
              <a:solidFill>
                <a:srgbClr val="292934"/>
              </a:solidFill>
              <a:latin typeface="Open Sans"/>
              <a:ea typeface="Open Sans"/>
              <a:cs typeface="Open Sans"/>
              <a:sym typeface="Open Sans"/>
            </a:endParaRPr>
          </a:p>
          <a:p>
            <a:pPr marL="285750" marR="0" lvl="0" indent="-285750" algn="just" rtl="0">
              <a:lnSpc>
                <a:spcPct val="100000"/>
              </a:lnSpc>
              <a:spcBef>
                <a:spcPts val="0"/>
              </a:spcBef>
              <a:spcAft>
                <a:spcPts val="0"/>
              </a:spcAft>
              <a:buClr>
                <a:schemeClr val="dk1"/>
              </a:buClr>
              <a:buSzPts val="2400"/>
              <a:buFont typeface="Noto Sans Symbols"/>
              <a:buChar char="✔"/>
            </a:pPr>
            <a:r>
              <a:rPr lang="en-US" sz="2400" b="0" i="0" u="none" strike="noStrike" cap="none">
                <a:solidFill>
                  <a:schemeClr val="dk1"/>
                </a:solidFill>
                <a:latin typeface="Arial"/>
                <a:ea typeface="Arial"/>
                <a:cs typeface="Arial"/>
                <a:sym typeface="Arial"/>
              </a:rPr>
              <a:t>जो स्कूल इतने क्षतिग्रस्त हो जाते हैं कि उन्हें सुधारना संभव नहीं होता या जो असुरक्षित हो जाते हैं, उनमें पुनर्निवेश की आवश्यकता होती है।</a:t>
            </a:r>
            <a:endParaRPr sz="1400" b="0" i="0" u="none" strike="noStrike" cap="none">
              <a:solidFill>
                <a:srgbClr val="000000"/>
              </a:solidFill>
              <a:latin typeface="Arial"/>
              <a:ea typeface="Arial"/>
              <a:cs typeface="Arial"/>
              <a:sym typeface="Arial"/>
            </a:endParaRPr>
          </a:p>
          <a:p>
            <a:pPr marL="285750" marR="0" lvl="0" indent="-285750" algn="just" rtl="0">
              <a:lnSpc>
                <a:spcPct val="100000"/>
              </a:lnSpc>
              <a:spcBef>
                <a:spcPts val="0"/>
              </a:spcBef>
              <a:spcAft>
                <a:spcPts val="0"/>
              </a:spcAft>
              <a:buClr>
                <a:schemeClr val="dk1"/>
              </a:buClr>
              <a:buSzPts val="2400"/>
              <a:buFont typeface="Noto Sans Symbols"/>
              <a:buChar char="✔"/>
            </a:pPr>
            <a:r>
              <a:rPr lang="en-US" sz="2400" b="0" i="0" u="none" strike="noStrike" cap="none">
                <a:solidFill>
                  <a:schemeClr val="dk1"/>
                </a:solidFill>
                <a:latin typeface="Arial"/>
                <a:ea typeface="Arial"/>
                <a:cs typeface="Arial"/>
                <a:sym typeface="Arial"/>
              </a:rPr>
              <a:t>मैट्रिकुलेशन (परीक्षा/प्रवेश प्रक्रिया) में देरी परिवारों के लिए बच्चों की पढ़ाई जारी रखने में कठिनाई पैदा करती है। </a:t>
            </a:r>
            <a:endParaRPr sz="1400" b="0" i="0" u="none" strike="noStrike" cap="none">
              <a:solidFill>
                <a:srgbClr val="000000"/>
              </a:solidFill>
              <a:latin typeface="Arial"/>
              <a:ea typeface="Arial"/>
              <a:cs typeface="Arial"/>
              <a:sym typeface="Arial"/>
            </a:endParaRPr>
          </a:p>
          <a:p>
            <a:pPr marL="285750" marR="0" lvl="0" indent="-285750" algn="just" rtl="0">
              <a:lnSpc>
                <a:spcPct val="100000"/>
              </a:lnSpc>
              <a:spcBef>
                <a:spcPts val="0"/>
              </a:spcBef>
              <a:spcAft>
                <a:spcPts val="0"/>
              </a:spcAft>
              <a:buClr>
                <a:schemeClr val="dk1"/>
              </a:buClr>
              <a:buSzPts val="2400"/>
              <a:buFont typeface="Noto Sans Symbols"/>
              <a:buChar char="✔"/>
            </a:pPr>
            <a:r>
              <a:rPr lang="en-US" sz="2400" b="0" i="0" u="none" strike="noStrike" cap="none">
                <a:solidFill>
                  <a:schemeClr val="dk1"/>
                </a:solidFill>
                <a:latin typeface="Arial"/>
                <a:ea typeface="Arial"/>
                <a:cs typeface="Arial"/>
                <a:sym typeface="Arial"/>
              </a:rPr>
              <a:t>मैट्रिकुलेशन में देरी से घरेलू आय पर सीधा असर पड़ता है, क्योंकि बच्चों की शिक्षा और भविष्य की रोजगार संभावनाएँ प्रभावित होती हैं |</a:t>
            </a:r>
            <a:endParaRPr sz="1400" b="0" i="0" u="none" strike="noStrike" cap="none">
              <a:solidFill>
                <a:srgbClr val="000000"/>
              </a:solidFill>
              <a:latin typeface="Arial"/>
              <a:ea typeface="Arial"/>
              <a:cs typeface="Arial"/>
              <a:sym typeface="Arial"/>
            </a:endParaRPr>
          </a:p>
          <a:p>
            <a:pPr marL="285750" marR="0" lvl="0" indent="-107950" algn="just" rtl="0">
              <a:lnSpc>
                <a:spcPct val="100000"/>
              </a:lnSpc>
              <a:spcBef>
                <a:spcPts val="0"/>
              </a:spcBef>
              <a:spcAft>
                <a:spcPts val="0"/>
              </a:spcAft>
              <a:buClr>
                <a:schemeClr val="dk1"/>
              </a:buClr>
              <a:buSzPts val="2800"/>
              <a:buFont typeface="Noto Sans Symbols"/>
              <a:buNone/>
            </a:pPr>
            <a:endParaRPr sz="28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rgbClr val="292934"/>
              </a:buClr>
              <a:buSzPts val="2800"/>
              <a:buFont typeface="Noto Sans Symbols"/>
              <a:buChar char="⮚"/>
            </a:pPr>
            <a:r>
              <a:rPr lang="en-US" sz="2800" b="1" i="0" u="none" strike="noStrike" cap="none">
                <a:solidFill>
                  <a:srgbClr val="292934"/>
                </a:solidFill>
                <a:latin typeface="Open Sans"/>
                <a:ea typeface="Open Sans"/>
                <a:cs typeface="Open Sans"/>
                <a:sym typeface="Open Sans"/>
              </a:rPr>
              <a:t>आपदा का मनोवैज्ञानिक प्रभाव होता है:</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400"/>
              <a:buFont typeface="Noto Sans Symbols"/>
              <a:buChar char="✔"/>
            </a:pPr>
            <a:r>
              <a:rPr lang="en-US" sz="2400" b="0" i="0" u="none" strike="noStrike" cap="none">
                <a:solidFill>
                  <a:schemeClr val="dk1"/>
                </a:solidFill>
                <a:latin typeface="Open Sans"/>
                <a:ea typeface="Open Sans"/>
                <a:cs typeface="Open Sans"/>
                <a:sym typeface="Open Sans"/>
              </a:rPr>
              <a:t>छात्रों में निरंतरता की भावना खो जाती है</a:t>
            </a:r>
            <a:r>
              <a:rPr lang="en-US" sz="2800" b="0" i="0" u="none" strike="noStrike" cap="none">
                <a:solidFill>
                  <a:schemeClr val="dk1"/>
                </a:solidFill>
                <a:latin typeface="Open Sans"/>
                <a:ea typeface="Open Sans"/>
                <a:cs typeface="Open Sans"/>
                <a:sym typeface="Open Sans"/>
              </a:rPr>
              <a:t> ।</a:t>
            </a:r>
            <a:endParaRPr sz="2800" b="0" i="0" u="none" strike="noStrike" cap="none">
              <a:solidFill>
                <a:schemeClr val="dk1"/>
              </a:solidFill>
              <a:latin typeface="Open Sans"/>
              <a:ea typeface="Open Sans"/>
              <a:cs typeface="Open Sans"/>
              <a:sym typeface="Open Sans"/>
            </a:endParaRPr>
          </a:p>
          <a:p>
            <a:pPr marL="285750" marR="0" lvl="0" indent="-171450" algn="just" rtl="0">
              <a:lnSpc>
                <a:spcPct val="100000"/>
              </a:lnSpc>
              <a:spcBef>
                <a:spcPts val="0"/>
              </a:spcBef>
              <a:spcAft>
                <a:spcPts val="0"/>
              </a:spcAft>
              <a:buClr>
                <a:schemeClr val="dk1"/>
              </a:buClr>
              <a:buSzPts val="1800"/>
              <a:buFont typeface="Noto Sans Symbols"/>
              <a:buNone/>
            </a:pPr>
            <a:endParaRPr sz="1800" b="0" i="0" u="none" strike="noStrike" cap="none">
              <a:solidFill>
                <a:schemeClr val="dk1"/>
              </a:solidFill>
              <a:latin typeface="Arial"/>
              <a:ea typeface="Arial"/>
              <a:cs typeface="Arial"/>
              <a:sym typeface="Arial"/>
            </a:endParaRPr>
          </a:p>
        </p:txBody>
      </p:sp>
      <p:sp>
        <p:nvSpPr>
          <p:cNvPr id="259" name="Google Shape;259;p35"/>
          <p:cNvSpPr/>
          <p:nvPr/>
        </p:nvSpPr>
        <p:spPr>
          <a:xfrm>
            <a:off x="0" y="1447800"/>
            <a:ext cx="3733800" cy="132343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rgbClr val="FF0000"/>
                </a:solidFill>
                <a:latin typeface="Open Sans"/>
                <a:ea typeface="Open Sans"/>
                <a:cs typeface="Open Sans"/>
                <a:sym typeface="Open Sans"/>
              </a:rPr>
              <a:t>   स्कूलों पर </a:t>
            </a:r>
            <a:endParaRPr sz="4000" b="1" i="0" u="none" strike="noStrike" cap="none">
              <a:solidFill>
                <a:srgbClr val="FF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rgbClr val="FF0000"/>
                </a:solidFill>
                <a:latin typeface="Open Sans"/>
                <a:ea typeface="Open Sans"/>
                <a:cs typeface="Open Sans"/>
                <a:sym typeface="Open Sans"/>
              </a:rPr>
              <a:t>आपदा का प्रभाव</a:t>
            </a:r>
            <a:endParaRPr sz="4000" b="0" i="0" u="none" strike="noStrike" cap="none">
              <a:solidFill>
                <a:srgbClr val="FF0000"/>
              </a:solidFill>
              <a:latin typeface="Open Sans"/>
              <a:ea typeface="Open Sans"/>
              <a:cs typeface="Open Sans"/>
              <a:sym typeface="Open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6"/>
          <p:cNvSpPr/>
          <p:nvPr/>
        </p:nvSpPr>
        <p:spPr>
          <a:xfrm>
            <a:off x="152400" y="762000"/>
            <a:ext cx="4876800" cy="82175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rgbClr val="FF0000"/>
                </a:solidFill>
                <a:latin typeface="Open Sans"/>
                <a:ea typeface="Open Sans"/>
                <a:cs typeface="Open Sans"/>
                <a:sym typeface="Open Sans"/>
              </a:rPr>
              <a:t>हमारे स्कूल की स्थिति</a:t>
            </a:r>
            <a:endParaRPr sz="1400" b="0" i="0" u="none" strike="noStrike" cap="none">
              <a:solidFill>
                <a:srgbClr val="000000"/>
              </a:solidFill>
              <a:latin typeface="Arial"/>
              <a:ea typeface="Arial"/>
              <a:cs typeface="Arial"/>
              <a:sym typeface="Arial"/>
            </a:endParaRPr>
          </a:p>
        </p:txBody>
      </p:sp>
      <p:sp>
        <p:nvSpPr>
          <p:cNvPr id="265" name="Google Shape;265;p36"/>
          <p:cNvSpPr/>
          <p:nvPr/>
        </p:nvSpPr>
        <p:spPr>
          <a:xfrm>
            <a:off x="4724400" y="809446"/>
            <a:ext cx="7208521" cy="6124754"/>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Noto Sans Symbols"/>
              <a:buChar char="⮚"/>
            </a:pPr>
            <a:r>
              <a:rPr lang="en-US" sz="2800" b="0" i="0" u="none" strike="noStrike" cap="none">
                <a:solidFill>
                  <a:schemeClr val="dk1"/>
                </a:solidFill>
                <a:latin typeface="Open Sans"/>
                <a:ea typeface="Open Sans"/>
                <a:cs typeface="Open Sans"/>
                <a:sym typeface="Open Sans"/>
              </a:rPr>
              <a:t>समुद्र तट या नदियों के पास, भरे हुए क्षेत्रों, नदी तल आदि पर।</a:t>
            </a:r>
            <a:endParaRPr sz="1400" b="0" i="0" u="none" strike="noStrike" cap="none">
              <a:solidFill>
                <a:srgbClr val="000000"/>
              </a:solidFill>
              <a:latin typeface="Arial"/>
              <a:ea typeface="Arial"/>
              <a:cs typeface="Arial"/>
              <a:sym typeface="Arial"/>
            </a:endParaRPr>
          </a:p>
          <a:p>
            <a:pPr marL="342900" marR="0" lvl="0" indent="-165100" algn="l" rtl="0">
              <a:lnSpc>
                <a:spcPct val="100000"/>
              </a:lnSpc>
              <a:spcBef>
                <a:spcPts val="0"/>
              </a:spcBef>
              <a:spcAft>
                <a:spcPts val="0"/>
              </a:spcAft>
              <a:buClr>
                <a:schemeClr val="dk1"/>
              </a:buClr>
              <a:buSzPts val="2800"/>
              <a:buFont typeface="Noto Sans Symbols"/>
              <a:buNone/>
            </a:pPr>
            <a:endParaRPr sz="2800" b="0" i="0" u="none" strike="noStrike" cap="none">
              <a:solidFill>
                <a:schemeClr val="dk1"/>
              </a:solidFill>
              <a:latin typeface="Open Sans"/>
              <a:ea typeface="Open Sans"/>
              <a:cs typeface="Open Sans"/>
              <a:sym typeface="Open Sans"/>
            </a:endParaRPr>
          </a:p>
          <a:p>
            <a:pPr marL="342900" marR="0" lvl="0" indent="-342900" algn="l" rtl="0">
              <a:lnSpc>
                <a:spcPct val="100000"/>
              </a:lnSpc>
              <a:spcBef>
                <a:spcPts val="0"/>
              </a:spcBef>
              <a:spcAft>
                <a:spcPts val="0"/>
              </a:spcAft>
              <a:buClr>
                <a:schemeClr val="dk1"/>
              </a:buClr>
              <a:buSzPts val="2800"/>
              <a:buFont typeface="Noto Sans Symbols"/>
              <a:buChar char="⮚"/>
            </a:pPr>
            <a:r>
              <a:rPr lang="en-US" sz="2800" b="0" i="0" u="none" strike="noStrike" cap="none">
                <a:solidFill>
                  <a:schemeClr val="dk1"/>
                </a:solidFill>
                <a:latin typeface="Open Sans"/>
                <a:ea typeface="Open Sans"/>
                <a:cs typeface="Open Sans"/>
                <a:sym typeface="Open Sans"/>
              </a:rPr>
              <a:t> संचारी रोगों का इलाज करने वाले अस्पतालों के निकट ।</a:t>
            </a:r>
            <a:endParaRPr sz="2800" b="0" i="0" u="none" strike="noStrike" cap="none">
              <a:solidFill>
                <a:schemeClr val="dk1"/>
              </a:solidFill>
              <a:latin typeface="Open Sans"/>
              <a:ea typeface="Open Sans"/>
              <a:cs typeface="Open Sans"/>
              <a:sym typeface="Open Sans"/>
            </a:endParaRPr>
          </a:p>
          <a:p>
            <a:pPr marL="342900" marR="0" lvl="0" indent="-165100" algn="l" rtl="0">
              <a:lnSpc>
                <a:spcPct val="100000"/>
              </a:lnSpc>
              <a:spcBef>
                <a:spcPts val="0"/>
              </a:spcBef>
              <a:spcAft>
                <a:spcPts val="0"/>
              </a:spcAft>
              <a:buClr>
                <a:schemeClr val="dk1"/>
              </a:buClr>
              <a:buSzPts val="2800"/>
              <a:buFont typeface="Noto Sans Symbols"/>
              <a:buNone/>
            </a:pPr>
            <a:endParaRPr sz="2800" b="0" i="0" u="none" strike="noStrike" cap="none">
              <a:solidFill>
                <a:srgbClr val="FF0000"/>
              </a:solidFill>
              <a:latin typeface="Open Sans"/>
              <a:ea typeface="Open Sans"/>
              <a:cs typeface="Open Sans"/>
              <a:sym typeface="Open Sans"/>
            </a:endParaRPr>
          </a:p>
          <a:p>
            <a:pPr marL="342900" marR="0" lvl="0" indent="-342900" algn="l" rtl="0">
              <a:lnSpc>
                <a:spcPct val="100000"/>
              </a:lnSpc>
              <a:spcBef>
                <a:spcPts val="0"/>
              </a:spcBef>
              <a:spcAft>
                <a:spcPts val="0"/>
              </a:spcAft>
              <a:buClr>
                <a:srgbClr val="94A39A"/>
              </a:buClr>
              <a:buSzPts val="2800"/>
              <a:buFont typeface="Noto Sans Symbols"/>
              <a:buChar char="⮚"/>
            </a:pPr>
            <a:r>
              <a:rPr lang="en-US" sz="2800" b="0" i="0" u="none" strike="noStrike" cap="none">
                <a:solidFill>
                  <a:srgbClr val="94A39A"/>
                </a:solidFill>
                <a:latin typeface="Open Sans"/>
                <a:ea typeface="Open Sans"/>
                <a:cs typeface="Open Sans"/>
                <a:sym typeface="Open Sans"/>
              </a:rPr>
              <a:t> </a:t>
            </a:r>
            <a:r>
              <a:rPr lang="en-US" sz="2800" b="0" i="0" u="none" strike="noStrike" cap="none">
                <a:solidFill>
                  <a:srgbClr val="292934"/>
                </a:solidFill>
                <a:latin typeface="Open Sans"/>
                <a:ea typeface="Open Sans"/>
                <a:cs typeface="Open Sans"/>
                <a:sym typeface="Open Sans"/>
              </a:rPr>
              <a:t>घनी आबादी वाले स्थानों के पास (आवासीय क्षेत्र, छोटे  स्थान, बाज़ार स्थान, आदि)</a:t>
            </a:r>
            <a:r>
              <a:rPr lang="en-US" sz="2800" b="0" i="0" u="none" strike="noStrike" cap="none">
                <a:solidFill>
                  <a:schemeClr val="dk1"/>
                </a:solidFill>
                <a:latin typeface="Open Sans"/>
                <a:ea typeface="Open Sans"/>
                <a:cs typeface="Open Sans"/>
                <a:sym typeface="Open Sans"/>
              </a:rPr>
              <a:t> ।</a:t>
            </a:r>
            <a:endParaRPr sz="2800" b="0" i="0" u="none" strike="noStrike" cap="none">
              <a:solidFill>
                <a:srgbClr val="292934"/>
              </a:solidFill>
              <a:latin typeface="Open Sans"/>
              <a:ea typeface="Open Sans"/>
              <a:cs typeface="Open Sans"/>
              <a:sym typeface="Open Sans"/>
            </a:endParaRPr>
          </a:p>
          <a:p>
            <a:pPr marL="342900" marR="0" lvl="0" indent="-165100" algn="l" rtl="0">
              <a:lnSpc>
                <a:spcPct val="100000"/>
              </a:lnSpc>
              <a:spcBef>
                <a:spcPts val="0"/>
              </a:spcBef>
              <a:spcAft>
                <a:spcPts val="0"/>
              </a:spcAft>
              <a:buClr>
                <a:schemeClr val="dk1"/>
              </a:buClr>
              <a:buSzPts val="2800"/>
              <a:buFont typeface="Noto Sans Symbols"/>
              <a:buNone/>
            </a:pPr>
            <a:endParaRPr sz="2800" b="0" i="0" u="none" strike="noStrike" cap="none">
              <a:solidFill>
                <a:srgbClr val="292934"/>
              </a:solidFill>
              <a:latin typeface="Open Sans"/>
              <a:ea typeface="Open Sans"/>
              <a:cs typeface="Open Sans"/>
              <a:sym typeface="Open Sans"/>
            </a:endParaRPr>
          </a:p>
          <a:p>
            <a:pPr marL="342900" marR="0" lvl="0" indent="-342900" algn="l" rtl="0">
              <a:lnSpc>
                <a:spcPct val="100000"/>
              </a:lnSpc>
              <a:spcBef>
                <a:spcPts val="0"/>
              </a:spcBef>
              <a:spcAft>
                <a:spcPts val="0"/>
              </a:spcAft>
              <a:buClr>
                <a:srgbClr val="94A39A"/>
              </a:buClr>
              <a:buSzPts val="2800"/>
              <a:buFont typeface="Noto Sans Symbols"/>
              <a:buChar char="⮚"/>
            </a:pPr>
            <a:r>
              <a:rPr lang="en-US" sz="2800" b="0" i="0" u="none" strike="noStrike" cap="none">
                <a:solidFill>
                  <a:srgbClr val="94A39A"/>
                </a:solidFill>
                <a:latin typeface="Open Sans"/>
                <a:ea typeface="Open Sans"/>
                <a:cs typeface="Open Sans"/>
                <a:sym typeface="Open Sans"/>
              </a:rPr>
              <a:t> </a:t>
            </a:r>
            <a:r>
              <a:rPr lang="en-US" sz="2800" b="0" i="0" u="none" strike="noStrike" cap="none">
                <a:solidFill>
                  <a:srgbClr val="292934"/>
                </a:solidFill>
                <a:latin typeface="Open Sans"/>
                <a:ea typeface="Open Sans"/>
                <a:cs typeface="Open Sans"/>
                <a:sym typeface="Open Sans"/>
              </a:rPr>
              <a:t>व्यस्त सड़कों के बगल में</a:t>
            </a:r>
            <a:r>
              <a:rPr lang="en-US" sz="2800" b="0" i="0" u="none" strike="noStrike" cap="none">
                <a:solidFill>
                  <a:schemeClr val="dk1"/>
                </a:solidFill>
                <a:latin typeface="Open Sans"/>
                <a:ea typeface="Open Sans"/>
                <a:cs typeface="Open Sans"/>
                <a:sym typeface="Open Sans"/>
              </a:rPr>
              <a:t> ।</a:t>
            </a:r>
            <a:endParaRPr sz="2800" b="0" i="0" u="none" strike="noStrike" cap="none">
              <a:solidFill>
                <a:srgbClr val="292934"/>
              </a:solidFill>
              <a:latin typeface="Open Sans"/>
              <a:ea typeface="Open Sans"/>
              <a:cs typeface="Open Sans"/>
              <a:sym typeface="Open Sans"/>
            </a:endParaRPr>
          </a:p>
          <a:p>
            <a:pPr marL="342900" marR="0" lvl="0" indent="-165100" algn="l" rtl="0">
              <a:lnSpc>
                <a:spcPct val="100000"/>
              </a:lnSpc>
              <a:spcBef>
                <a:spcPts val="0"/>
              </a:spcBef>
              <a:spcAft>
                <a:spcPts val="0"/>
              </a:spcAft>
              <a:buClr>
                <a:schemeClr val="dk1"/>
              </a:buClr>
              <a:buSzPts val="2800"/>
              <a:buFont typeface="Noto Sans Symbols"/>
              <a:buNone/>
            </a:pPr>
            <a:endParaRPr sz="2800" b="0" i="0" u="none" strike="noStrike" cap="none">
              <a:solidFill>
                <a:srgbClr val="292934"/>
              </a:solidFill>
              <a:latin typeface="Open Sans"/>
              <a:ea typeface="Open Sans"/>
              <a:cs typeface="Open Sans"/>
              <a:sym typeface="Open Sans"/>
            </a:endParaRPr>
          </a:p>
          <a:p>
            <a:pPr marL="342900" marR="0" lvl="0" indent="-342900" algn="l" rtl="0">
              <a:lnSpc>
                <a:spcPct val="100000"/>
              </a:lnSpc>
              <a:spcBef>
                <a:spcPts val="0"/>
              </a:spcBef>
              <a:spcAft>
                <a:spcPts val="0"/>
              </a:spcAft>
              <a:buClr>
                <a:srgbClr val="94A39A"/>
              </a:buClr>
              <a:buSzPts val="2800"/>
              <a:buFont typeface="Noto Sans Symbols"/>
              <a:buChar char="⮚"/>
            </a:pPr>
            <a:r>
              <a:rPr lang="en-US" sz="2800" b="0" i="0" u="none" strike="noStrike" cap="none">
                <a:solidFill>
                  <a:srgbClr val="94A39A"/>
                </a:solidFill>
                <a:latin typeface="Open Sans"/>
                <a:ea typeface="Open Sans"/>
                <a:cs typeface="Open Sans"/>
                <a:sym typeface="Open Sans"/>
              </a:rPr>
              <a:t> </a:t>
            </a:r>
            <a:r>
              <a:rPr lang="en-US" sz="2800" b="0" i="0" u="none" strike="noStrike" cap="none">
                <a:solidFill>
                  <a:srgbClr val="292934"/>
                </a:solidFill>
                <a:latin typeface="Open Sans"/>
                <a:ea typeface="Open Sans"/>
                <a:cs typeface="Open Sans"/>
                <a:sym typeface="Open Sans"/>
              </a:rPr>
              <a:t>खराब गुणवत्ता वाली सामग्री से निर्मित</a:t>
            </a:r>
            <a:r>
              <a:rPr lang="en-US" sz="2800" b="0" i="0" u="none" strike="noStrike" cap="none">
                <a:solidFill>
                  <a:schemeClr val="dk1"/>
                </a:solidFill>
                <a:latin typeface="Open Sans"/>
                <a:ea typeface="Open Sans"/>
                <a:cs typeface="Open Sans"/>
                <a:sym typeface="Open Sans"/>
              </a:rPr>
              <a:t> ।</a:t>
            </a:r>
            <a:endParaRPr sz="2800" b="0" i="0" u="none" strike="noStrike" cap="none">
              <a:solidFill>
                <a:srgbClr val="292934"/>
              </a:solidFill>
              <a:latin typeface="Open Sans"/>
              <a:ea typeface="Open Sans"/>
              <a:cs typeface="Open Sans"/>
              <a:sym typeface="Open Sans"/>
            </a:endParaRPr>
          </a:p>
          <a:p>
            <a:pPr marL="342900" marR="0" lvl="0" indent="-165100" algn="l" rtl="0">
              <a:lnSpc>
                <a:spcPct val="100000"/>
              </a:lnSpc>
              <a:spcBef>
                <a:spcPts val="0"/>
              </a:spcBef>
              <a:spcAft>
                <a:spcPts val="0"/>
              </a:spcAft>
              <a:buClr>
                <a:schemeClr val="dk1"/>
              </a:buClr>
              <a:buSzPts val="2800"/>
              <a:buFont typeface="Noto Sans Symbols"/>
              <a:buNone/>
            </a:pPr>
            <a:endParaRPr sz="2800" b="0" i="0" u="none" strike="noStrike" cap="none">
              <a:solidFill>
                <a:srgbClr val="292934"/>
              </a:solidFill>
              <a:latin typeface="Open Sans"/>
              <a:ea typeface="Open Sans"/>
              <a:cs typeface="Open Sans"/>
              <a:sym typeface="Open Sans"/>
            </a:endParaRPr>
          </a:p>
          <a:p>
            <a:pPr marL="342900" marR="0" lvl="0" indent="-342900" algn="l" rtl="0">
              <a:lnSpc>
                <a:spcPct val="100000"/>
              </a:lnSpc>
              <a:spcBef>
                <a:spcPts val="0"/>
              </a:spcBef>
              <a:spcAft>
                <a:spcPts val="0"/>
              </a:spcAft>
              <a:buClr>
                <a:srgbClr val="94A39A"/>
              </a:buClr>
              <a:buSzPts val="2800"/>
              <a:buFont typeface="Noto Sans Symbols"/>
              <a:buChar char="⮚"/>
            </a:pPr>
            <a:r>
              <a:rPr lang="en-US" sz="2800" b="0" i="0" u="none" strike="noStrike" cap="none">
                <a:solidFill>
                  <a:srgbClr val="94A39A"/>
                </a:solidFill>
                <a:latin typeface="Open Sans"/>
                <a:ea typeface="Open Sans"/>
                <a:cs typeface="Open Sans"/>
                <a:sym typeface="Open Sans"/>
              </a:rPr>
              <a:t> </a:t>
            </a:r>
            <a:r>
              <a:rPr lang="en-US" sz="2800" b="0" i="0" u="none" strike="noStrike" cap="none">
                <a:solidFill>
                  <a:srgbClr val="292934"/>
                </a:solidFill>
                <a:latin typeface="Open Sans"/>
                <a:ea typeface="Open Sans"/>
                <a:cs typeface="Open Sans"/>
                <a:sym typeface="Open Sans"/>
              </a:rPr>
              <a:t>असुरक्षित घरों में</a:t>
            </a:r>
            <a:r>
              <a:rPr lang="en-US" sz="2800" b="0" i="0" u="none" strike="noStrike" cap="none">
                <a:solidFill>
                  <a:schemeClr val="dk1"/>
                </a:solidFill>
                <a:latin typeface="Open Sans"/>
                <a:ea typeface="Open Sans"/>
                <a:cs typeface="Open Sans"/>
                <a:sym typeface="Open Sans"/>
              </a:rPr>
              <a:t> ।</a:t>
            </a:r>
            <a:endParaRPr sz="2800" b="0" i="0" u="none" strike="noStrike" cap="none">
              <a:solidFill>
                <a:schemeClr val="dk1"/>
              </a:solidFill>
              <a:latin typeface="Open Sans"/>
              <a:ea typeface="Open Sans"/>
              <a:cs typeface="Open Sans"/>
              <a:sym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5">
                                            <p:txEl>
                                              <p:pRg st="0" end="0"/>
                                            </p:txEl>
                                          </p:spTgt>
                                        </p:tgtEl>
                                        <p:attrNameLst>
                                          <p:attrName>style.visibility</p:attrName>
                                        </p:attrNameLst>
                                      </p:cBhvr>
                                      <p:to>
                                        <p:strVal val="visible"/>
                                      </p:to>
                                    </p:set>
                                    <p:animEffect transition="in" filter="fade">
                                      <p:cBhvr>
                                        <p:cTn id="7" dur="500"/>
                                        <p:tgtEl>
                                          <p:spTgt spid="26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5">
                                            <p:txEl>
                                              <p:pRg st="1" end="1"/>
                                            </p:txEl>
                                          </p:spTgt>
                                        </p:tgtEl>
                                        <p:attrNameLst>
                                          <p:attrName>style.visibility</p:attrName>
                                        </p:attrNameLst>
                                      </p:cBhvr>
                                      <p:to>
                                        <p:strVal val="visible"/>
                                      </p:to>
                                    </p:set>
                                    <p:animEffect transition="in" filter="fade">
                                      <p:cBhvr>
                                        <p:cTn id="12" dur="500"/>
                                        <p:tgtEl>
                                          <p:spTgt spid="26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5">
                                            <p:txEl>
                                              <p:pRg st="2" end="2"/>
                                            </p:txEl>
                                          </p:spTgt>
                                        </p:tgtEl>
                                        <p:attrNameLst>
                                          <p:attrName>style.visibility</p:attrName>
                                        </p:attrNameLst>
                                      </p:cBhvr>
                                      <p:to>
                                        <p:strVal val="visible"/>
                                      </p:to>
                                    </p:set>
                                    <p:animEffect transition="in" filter="fade">
                                      <p:cBhvr>
                                        <p:cTn id="17" dur="500"/>
                                        <p:tgtEl>
                                          <p:spTgt spid="26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5">
                                            <p:txEl>
                                              <p:pRg st="3" end="3"/>
                                            </p:txEl>
                                          </p:spTgt>
                                        </p:tgtEl>
                                        <p:attrNameLst>
                                          <p:attrName>style.visibility</p:attrName>
                                        </p:attrNameLst>
                                      </p:cBhvr>
                                      <p:to>
                                        <p:strVal val="visible"/>
                                      </p:to>
                                    </p:set>
                                    <p:animEffect transition="in" filter="fade">
                                      <p:cBhvr>
                                        <p:cTn id="22" dur="500"/>
                                        <p:tgtEl>
                                          <p:spTgt spid="26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5">
                                            <p:txEl>
                                              <p:pRg st="4" end="4"/>
                                            </p:txEl>
                                          </p:spTgt>
                                        </p:tgtEl>
                                        <p:attrNameLst>
                                          <p:attrName>style.visibility</p:attrName>
                                        </p:attrNameLst>
                                      </p:cBhvr>
                                      <p:to>
                                        <p:strVal val="visible"/>
                                      </p:to>
                                    </p:set>
                                    <p:animEffect transition="in" filter="fade">
                                      <p:cBhvr>
                                        <p:cTn id="27" dur="500"/>
                                        <p:tgtEl>
                                          <p:spTgt spid="26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65">
                                            <p:txEl>
                                              <p:pRg st="5" end="5"/>
                                            </p:txEl>
                                          </p:spTgt>
                                        </p:tgtEl>
                                        <p:attrNameLst>
                                          <p:attrName>style.visibility</p:attrName>
                                        </p:attrNameLst>
                                      </p:cBhvr>
                                      <p:to>
                                        <p:strVal val="visible"/>
                                      </p:to>
                                    </p:set>
                                    <p:animEffect transition="in" filter="fade">
                                      <p:cBhvr>
                                        <p:cTn id="32" dur="500"/>
                                        <p:tgtEl>
                                          <p:spTgt spid="26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65">
                                            <p:txEl>
                                              <p:pRg st="6" end="6"/>
                                            </p:txEl>
                                          </p:spTgt>
                                        </p:tgtEl>
                                        <p:attrNameLst>
                                          <p:attrName>style.visibility</p:attrName>
                                        </p:attrNameLst>
                                      </p:cBhvr>
                                      <p:to>
                                        <p:strVal val="visible"/>
                                      </p:to>
                                    </p:set>
                                    <p:animEffect transition="in" filter="fade">
                                      <p:cBhvr>
                                        <p:cTn id="37" dur="500"/>
                                        <p:tgtEl>
                                          <p:spTgt spid="26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65">
                                            <p:txEl>
                                              <p:pRg st="7" end="7"/>
                                            </p:txEl>
                                          </p:spTgt>
                                        </p:tgtEl>
                                        <p:attrNameLst>
                                          <p:attrName>style.visibility</p:attrName>
                                        </p:attrNameLst>
                                      </p:cBhvr>
                                      <p:to>
                                        <p:strVal val="visible"/>
                                      </p:to>
                                    </p:set>
                                    <p:animEffect transition="in" filter="fade">
                                      <p:cBhvr>
                                        <p:cTn id="42" dur="500"/>
                                        <p:tgtEl>
                                          <p:spTgt spid="26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65">
                                            <p:txEl>
                                              <p:pRg st="8" end="8"/>
                                            </p:txEl>
                                          </p:spTgt>
                                        </p:tgtEl>
                                        <p:attrNameLst>
                                          <p:attrName>style.visibility</p:attrName>
                                        </p:attrNameLst>
                                      </p:cBhvr>
                                      <p:to>
                                        <p:strVal val="visible"/>
                                      </p:to>
                                    </p:set>
                                    <p:animEffect transition="in" filter="fade">
                                      <p:cBhvr>
                                        <p:cTn id="47" dur="500"/>
                                        <p:tgtEl>
                                          <p:spTgt spid="26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65">
                                            <p:txEl>
                                              <p:pRg st="9" end="9"/>
                                            </p:txEl>
                                          </p:spTgt>
                                        </p:tgtEl>
                                        <p:attrNameLst>
                                          <p:attrName>style.visibility</p:attrName>
                                        </p:attrNameLst>
                                      </p:cBhvr>
                                      <p:to>
                                        <p:strVal val="visible"/>
                                      </p:to>
                                    </p:set>
                                    <p:animEffect transition="in" filter="fade">
                                      <p:cBhvr>
                                        <p:cTn id="52" dur="500"/>
                                        <p:tgtEl>
                                          <p:spTgt spid="265">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65">
                                            <p:txEl>
                                              <p:pRg st="10" end="10"/>
                                            </p:txEl>
                                          </p:spTgt>
                                        </p:tgtEl>
                                        <p:attrNameLst>
                                          <p:attrName>style.visibility</p:attrName>
                                        </p:attrNameLst>
                                      </p:cBhvr>
                                      <p:to>
                                        <p:strVal val="visible"/>
                                      </p:to>
                                    </p:set>
                                    <p:animEffect transition="in" filter="fade">
                                      <p:cBhvr>
                                        <p:cTn id="57" dur="500"/>
                                        <p:tgtEl>
                                          <p:spTgt spid="26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7"/>
          <p:cNvSpPr/>
          <p:nvPr/>
        </p:nvSpPr>
        <p:spPr>
          <a:xfrm>
            <a:off x="304800" y="1295400"/>
            <a:ext cx="3991798" cy="14465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a:solidFill>
                  <a:srgbClr val="FF0000"/>
                </a:solidFill>
                <a:latin typeface="Calibri"/>
                <a:ea typeface="Calibri"/>
                <a:cs typeface="Calibri"/>
                <a:sym typeface="Calibri"/>
              </a:rPr>
              <a:t>स्कूलों में सुरक्षा </a:t>
            </a:r>
            <a:endParaRPr sz="4400" b="1" i="0" u="none" strike="noStrike" cap="none">
              <a:solidFill>
                <a:srgbClr val="FF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4400"/>
              <a:buFont typeface="Arial"/>
              <a:buNone/>
            </a:pPr>
            <a:r>
              <a:rPr lang="en-US" sz="4400" b="1" i="0" u="none" strike="noStrike" cap="none">
                <a:solidFill>
                  <a:srgbClr val="FF0000"/>
                </a:solidFill>
                <a:latin typeface="Calibri"/>
                <a:ea typeface="Calibri"/>
                <a:cs typeface="Calibri"/>
                <a:sym typeface="Calibri"/>
              </a:rPr>
              <a:t>का मतलब होगा...</a:t>
            </a:r>
            <a:endParaRPr sz="1400" b="0" i="0" u="none" strike="noStrike" cap="none">
              <a:solidFill>
                <a:srgbClr val="000000"/>
              </a:solidFill>
              <a:latin typeface="Arial"/>
              <a:ea typeface="Arial"/>
              <a:cs typeface="Arial"/>
              <a:sym typeface="Arial"/>
            </a:endParaRPr>
          </a:p>
        </p:txBody>
      </p:sp>
      <p:sp>
        <p:nvSpPr>
          <p:cNvPr id="271" name="Google Shape;271;p37"/>
          <p:cNvSpPr/>
          <p:nvPr/>
        </p:nvSpPr>
        <p:spPr>
          <a:xfrm>
            <a:off x="4800600" y="1143000"/>
            <a:ext cx="6096001" cy="5417885"/>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rgbClr val="292934"/>
              </a:buClr>
              <a:buSzPts val="2800"/>
              <a:buFont typeface="Noto Sans Symbols"/>
              <a:buChar char="⮚"/>
            </a:pPr>
            <a:r>
              <a:rPr lang="en-US" sz="2800" b="0" i="0" u="none" strike="noStrike" cap="none">
                <a:solidFill>
                  <a:srgbClr val="292934"/>
                </a:solidFill>
                <a:latin typeface="Calibri"/>
                <a:ea typeface="Calibri"/>
                <a:cs typeface="Calibri"/>
                <a:sym typeface="Calibri"/>
              </a:rPr>
              <a:t>संरचनात्मक सुरक्षा</a:t>
            </a:r>
            <a:endParaRPr sz="1400" b="0" i="0" u="none" strike="noStrike" cap="none">
              <a:solidFill>
                <a:srgbClr val="000000"/>
              </a:solidFill>
              <a:latin typeface="Arial"/>
              <a:ea typeface="Arial"/>
              <a:cs typeface="Arial"/>
              <a:sym typeface="Arial"/>
            </a:endParaRPr>
          </a:p>
          <a:p>
            <a:pPr marL="457200" marR="0" lvl="0" indent="-279400" algn="l" rtl="0">
              <a:lnSpc>
                <a:spcPct val="100000"/>
              </a:lnSpc>
              <a:spcBef>
                <a:spcPts val="0"/>
              </a:spcBef>
              <a:spcAft>
                <a:spcPts val="0"/>
              </a:spcAft>
              <a:buClr>
                <a:schemeClr val="dk1"/>
              </a:buClr>
              <a:buSzPts val="2800"/>
              <a:buFont typeface="Noto Sans Symbols"/>
              <a:buNone/>
            </a:pPr>
            <a:endParaRPr sz="2800" b="0" i="0" u="none" strike="noStrike" cap="none">
              <a:solidFill>
                <a:srgbClr val="292934"/>
              </a:solidFill>
              <a:latin typeface="Calibri"/>
              <a:ea typeface="Calibri"/>
              <a:cs typeface="Calibri"/>
              <a:sym typeface="Calibri"/>
            </a:endParaRPr>
          </a:p>
          <a:p>
            <a:pPr marL="457200" marR="0" lvl="0" indent="-457200" algn="l" rtl="0">
              <a:lnSpc>
                <a:spcPct val="100000"/>
              </a:lnSpc>
              <a:spcBef>
                <a:spcPts val="0"/>
              </a:spcBef>
              <a:spcAft>
                <a:spcPts val="0"/>
              </a:spcAft>
              <a:buClr>
                <a:srgbClr val="94A39A"/>
              </a:buClr>
              <a:buSzPts val="2800"/>
              <a:buFont typeface="Noto Sans Symbols"/>
              <a:buChar char="⮚"/>
            </a:pPr>
            <a:r>
              <a:rPr lang="en-US" sz="2800" b="0" i="0" u="none" strike="noStrike" cap="none">
                <a:solidFill>
                  <a:srgbClr val="94A39A"/>
                </a:solidFill>
                <a:latin typeface="Calibri"/>
                <a:ea typeface="Calibri"/>
                <a:cs typeface="Calibri"/>
                <a:sym typeface="Calibri"/>
              </a:rPr>
              <a:t> </a:t>
            </a:r>
            <a:r>
              <a:rPr lang="en-US" sz="2800" b="0" i="0" u="none" strike="noStrike" cap="none">
                <a:solidFill>
                  <a:srgbClr val="292934"/>
                </a:solidFill>
                <a:latin typeface="Calibri"/>
                <a:ea typeface="Calibri"/>
                <a:cs typeface="Calibri"/>
                <a:sym typeface="Calibri"/>
              </a:rPr>
              <a:t>गैर-संरचनात्मक सुरक्षा</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292934"/>
                </a:solidFill>
                <a:latin typeface="Calibri"/>
                <a:ea typeface="Calibri"/>
                <a:cs typeface="Calibri"/>
                <a:sym typeface="Calibri"/>
              </a:rPr>
              <a:t>          1. भूमि उपयोग योजना</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292934"/>
                </a:solidFill>
                <a:latin typeface="Calibri"/>
                <a:ea typeface="Calibri"/>
                <a:cs typeface="Calibri"/>
                <a:sym typeface="Calibri"/>
              </a:rPr>
              <a:t>            2. स्कूल सुरक्षा संबंधी चिंताएँ</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292934"/>
                </a:solidFill>
                <a:latin typeface="Calibri"/>
                <a:ea typeface="Calibri"/>
                <a:cs typeface="Calibri"/>
                <a:sym typeface="Calibri"/>
              </a:rPr>
              <a:t>            3. तैयारी योजनाएँ</a:t>
            </a:r>
            <a:endParaRPr sz="1400" b="0" i="0" u="none" strike="noStrike" cap="none">
              <a:solidFill>
                <a:srgbClr val="000000"/>
              </a:solidFill>
              <a:latin typeface="Arial"/>
              <a:ea typeface="Arial"/>
              <a:cs typeface="Arial"/>
              <a:sym typeface="Arial"/>
            </a:endParaRPr>
          </a:p>
          <a:p>
            <a:pPr marL="457200" marR="0" lvl="0" indent="-279400" algn="l" rtl="0">
              <a:lnSpc>
                <a:spcPct val="100000"/>
              </a:lnSpc>
              <a:spcBef>
                <a:spcPts val="0"/>
              </a:spcBef>
              <a:spcAft>
                <a:spcPts val="0"/>
              </a:spcAft>
              <a:buClr>
                <a:schemeClr val="dk1"/>
              </a:buClr>
              <a:buSzPts val="2800"/>
              <a:buFont typeface="Arial"/>
              <a:buNone/>
            </a:pPr>
            <a:endParaRPr sz="2800" b="0" i="0" u="none" strike="noStrike" cap="none">
              <a:solidFill>
                <a:srgbClr val="292934"/>
              </a:solidFill>
              <a:latin typeface="Calibri"/>
              <a:ea typeface="Calibri"/>
              <a:cs typeface="Calibri"/>
              <a:sym typeface="Calibri"/>
            </a:endParaRPr>
          </a:p>
          <a:p>
            <a:pPr marL="457200" marR="0" lvl="0" indent="-457200" algn="l" rtl="0">
              <a:lnSpc>
                <a:spcPct val="100000"/>
              </a:lnSpc>
              <a:spcBef>
                <a:spcPts val="0"/>
              </a:spcBef>
              <a:spcAft>
                <a:spcPts val="0"/>
              </a:spcAft>
              <a:buClr>
                <a:srgbClr val="292934"/>
              </a:buClr>
              <a:buSzPts val="2800"/>
              <a:buFont typeface="Noto Sans Symbols"/>
              <a:buChar char="⮚"/>
            </a:pPr>
            <a:r>
              <a:rPr lang="en-US" sz="2800" b="0" i="0" u="none" strike="noStrike" cap="none">
                <a:solidFill>
                  <a:srgbClr val="292934"/>
                </a:solidFill>
                <a:latin typeface="Calibri"/>
                <a:ea typeface="Calibri"/>
                <a:cs typeface="Calibri"/>
                <a:sym typeface="Calibri"/>
              </a:rPr>
              <a:t>  स्वास्थ्य सुरक्षा</a:t>
            </a:r>
            <a:endParaRPr sz="1400" b="0" i="0" u="none" strike="noStrike" cap="none">
              <a:solidFill>
                <a:srgbClr val="000000"/>
              </a:solidFill>
              <a:latin typeface="Arial"/>
              <a:ea typeface="Arial"/>
              <a:cs typeface="Arial"/>
              <a:sym typeface="Arial"/>
            </a:endParaRPr>
          </a:p>
          <a:p>
            <a:pPr marL="457200" marR="0" lvl="0" indent="-279400" algn="l" rtl="0">
              <a:lnSpc>
                <a:spcPct val="100000"/>
              </a:lnSpc>
              <a:spcBef>
                <a:spcPts val="0"/>
              </a:spcBef>
              <a:spcAft>
                <a:spcPts val="0"/>
              </a:spcAft>
              <a:buClr>
                <a:schemeClr val="dk1"/>
              </a:buClr>
              <a:buSzPts val="2800"/>
              <a:buFont typeface="Noto Sans Symbols"/>
              <a:buNone/>
            </a:pPr>
            <a:endParaRPr sz="2800" b="0" i="0" u="none" strike="noStrike" cap="none">
              <a:solidFill>
                <a:srgbClr val="292934"/>
              </a:solidFill>
              <a:latin typeface="Calibri"/>
              <a:ea typeface="Calibri"/>
              <a:cs typeface="Calibri"/>
              <a:sym typeface="Calibri"/>
            </a:endParaRPr>
          </a:p>
          <a:p>
            <a:pPr marL="457200" marR="0" lvl="0" indent="-457200" algn="l" rtl="0">
              <a:lnSpc>
                <a:spcPct val="100000"/>
              </a:lnSpc>
              <a:spcBef>
                <a:spcPts val="0"/>
              </a:spcBef>
              <a:spcAft>
                <a:spcPts val="0"/>
              </a:spcAft>
              <a:buClr>
                <a:srgbClr val="292934"/>
              </a:buClr>
              <a:buSzPts val="2800"/>
              <a:buFont typeface="Noto Sans Symbols"/>
              <a:buChar char="⮚"/>
            </a:pPr>
            <a:r>
              <a:rPr lang="en-US" sz="2800" b="0" i="0" u="none" strike="noStrike" cap="none">
                <a:solidFill>
                  <a:srgbClr val="292934"/>
                </a:solidFill>
                <a:latin typeface="Calibri"/>
                <a:ea typeface="Calibri"/>
                <a:cs typeface="Calibri"/>
                <a:sym typeface="Calibri"/>
              </a:rPr>
              <a:t>  मनो-सामाजिक सुरक्षा</a:t>
            </a:r>
            <a:endParaRPr sz="1400" b="0" i="0" u="none" strike="noStrike" cap="none">
              <a:solidFill>
                <a:srgbClr val="000000"/>
              </a:solidFill>
              <a:latin typeface="Arial"/>
              <a:ea typeface="Arial"/>
              <a:cs typeface="Arial"/>
              <a:sym typeface="Arial"/>
            </a:endParaRPr>
          </a:p>
          <a:p>
            <a:pPr marL="457200" marR="0" lvl="0" indent="-279400" algn="l" rtl="0">
              <a:lnSpc>
                <a:spcPct val="100000"/>
              </a:lnSpc>
              <a:spcBef>
                <a:spcPts val="0"/>
              </a:spcBef>
              <a:spcAft>
                <a:spcPts val="0"/>
              </a:spcAft>
              <a:buClr>
                <a:schemeClr val="dk1"/>
              </a:buClr>
              <a:buSzPts val="2800"/>
              <a:buFont typeface="Noto Sans Symbols"/>
              <a:buNone/>
            </a:pPr>
            <a:endParaRPr sz="2800" b="0" i="0" u="none" strike="noStrike" cap="none">
              <a:solidFill>
                <a:srgbClr val="292934"/>
              </a:solidFill>
              <a:latin typeface="Calibri"/>
              <a:ea typeface="Calibri"/>
              <a:cs typeface="Calibri"/>
              <a:sym typeface="Calibri"/>
            </a:endParaRPr>
          </a:p>
          <a:p>
            <a:pPr marL="457200" marR="0" lvl="0" indent="-457200" algn="l" rtl="0">
              <a:lnSpc>
                <a:spcPct val="100000"/>
              </a:lnSpc>
              <a:spcBef>
                <a:spcPts val="0"/>
              </a:spcBef>
              <a:spcAft>
                <a:spcPts val="0"/>
              </a:spcAft>
              <a:buClr>
                <a:srgbClr val="292934"/>
              </a:buClr>
              <a:buSzPts val="2800"/>
              <a:buFont typeface="Noto Sans Symbols"/>
              <a:buChar char="⮚"/>
            </a:pPr>
            <a:r>
              <a:rPr lang="en-US" sz="2800" b="0" i="0" u="none" strike="noStrike" cap="none">
                <a:solidFill>
                  <a:srgbClr val="292934"/>
                </a:solidFill>
                <a:latin typeface="Calibri"/>
                <a:ea typeface="Calibri"/>
                <a:cs typeface="Calibri"/>
                <a:sym typeface="Calibri"/>
              </a:rPr>
              <a:t>  स्कूलों में उपकरणों की नियुक्ति</a:t>
            </a:r>
            <a:endParaRPr sz="28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1">
                                            <p:txEl>
                                              <p:pRg st="0" end="0"/>
                                            </p:txEl>
                                          </p:spTgt>
                                        </p:tgtEl>
                                        <p:attrNameLst>
                                          <p:attrName>style.visibility</p:attrName>
                                        </p:attrNameLst>
                                      </p:cBhvr>
                                      <p:to>
                                        <p:strVal val="visible"/>
                                      </p:to>
                                    </p:set>
                                    <p:animEffect transition="in" filter="fade">
                                      <p:cBhvr>
                                        <p:cTn id="7" dur="500"/>
                                        <p:tgtEl>
                                          <p:spTgt spid="2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1">
                                            <p:txEl>
                                              <p:pRg st="1" end="1"/>
                                            </p:txEl>
                                          </p:spTgt>
                                        </p:tgtEl>
                                        <p:attrNameLst>
                                          <p:attrName>style.visibility</p:attrName>
                                        </p:attrNameLst>
                                      </p:cBhvr>
                                      <p:to>
                                        <p:strVal val="visible"/>
                                      </p:to>
                                    </p:set>
                                    <p:animEffect transition="in" filter="fade">
                                      <p:cBhvr>
                                        <p:cTn id="12" dur="500"/>
                                        <p:tgtEl>
                                          <p:spTgt spid="2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1">
                                            <p:txEl>
                                              <p:pRg st="2" end="2"/>
                                            </p:txEl>
                                          </p:spTgt>
                                        </p:tgtEl>
                                        <p:attrNameLst>
                                          <p:attrName>style.visibility</p:attrName>
                                        </p:attrNameLst>
                                      </p:cBhvr>
                                      <p:to>
                                        <p:strVal val="visible"/>
                                      </p:to>
                                    </p:set>
                                    <p:animEffect transition="in" filter="fade">
                                      <p:cBhvr>
                                        <p:cTn id="17" dur="500"/>
                                        <p:tgtEl>
                                          <p:spTgt spid="2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1">
                                            <p:txEl>
                                              <p:pRg st="3" end="3"/>
                                            </p:txEl>
                                          </p:spTgt>
                                        </p:tgtEl>
                                        <p:attrNameLst>
                                          <p:attrName>style.visibility</p:attrName>
                                        </p:attrNameLst>
                                      </p:cBhvr>
                                      <p:to>
                                        <p:strVal val="visible"/>
                                      </p:to>
                                    </p:set>
                                    <p:animEffect transition="in" filter="fade">
                                      <p:cBhvr>
                                        <p:cTn id="22" dur="500"/>
                                        <p:tgtEl>
                                          <p:spTgt spid="2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1">
                                            <p:txEl>
                                              <p:pRg st="4" end="4"/>
                                            </p:txEl>
                                          </p:spTgt>
                                        </p:tgtEl>
                                        <p:attrNameLst>
                                          <p:attrName>style.visibility</p:attrName>
                                        </p:attrNameLst>
                                      </p:cBhvr>
                                      <p:to>
                                        <p:strVal val="visible"/>
                                      </p:to>
                                    </p:set>
                                    <p:animEffect transition="in" filter="fade">
                                      <p:cBhvr>
                                        <p:cTn id="27" dur="500"/>
                                        <p:tgtEl>
                                          <p:spTgt spid="27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71">
                                            <p:txEl>
                                              <p:pRg st="5" end="5"/>
                                            </p:txEl>
                                          </p:spTgt>
                                        </p:tgtEl>
                                        <p:attrNameLst>
                                          <p:attrName>style.visibility</p:attrName>
                                        </p:attrNameLst>
                                      </p:cBhvr>
                                      <p:to>
                                        <p:strVal val="visible"/>
                                      </p:to>
                                    </p:set>
                                    <p:animEffect transition="in" filter="fade">
                                      <p:cBhvr>
                                        <p:cTn id="32" dur="500"/>
                                        <p:tgtEl>
                                          <p:spTgt spid="27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71">
                                            <p:txEl>
                                              <p:pRg st="6" end="6"/>
                                            </p:txEl>
                                          </p:spTgt>
                                        </p:tgtEl>
                                        <p:attrNameLst>
                                          <p:attrName>style.visibility</p:attrName>
                                        </p:attrNameLst>
                                      </p:cBhvr>
                                      <p:to>
                                        <p:strVal val="visible"/>
                                      </p:to>
                                    </p:set>
                                    <p:animEffect transition="in" filter="fade">
                                      <p:cBhvr>
                                        <p:cTn id="37" dur="500"/>
                                        <p:tgtEl>
                                          <p:spTgt spid="27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71">
                                            <p:txEl>
                                              <p:pRg st="7" end="7"/>
                                            </p:txEl>
                                          </p:spTgt>
                                        </p:tgtEl>
                                        <p:attrNameLst>
                                          <p:attrName>style.visibility</p:attrName>
                                        </p:attrNameLst>
                                      </p:cBhvr>
                                      <p:to>
                                        <p:strVal val="visible"/>
                                      </p:to>
                                    </p:set>
                                    <p:animEffect transition="in" filter="fade">
                                      <p:cBhvr>
                                        <p:cTn id="42" dur="500"/>
                                        <p:tgtEl>
                                          <p:spTgt spid="27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71">
                                            <p:txEl>
                                              <p:pRg st="8" end="8"/>
                                            </p:txEl>
                                          </p:spTgt>
                                        </p:tgtEl>
                                        <p:attrNameLst>
                                          <p:attrName>style.visibility</p:attrName>
                                        </p:attrNameLst>
                                      </p:cBhvr>
                                      <p:to>
                                        <p:strVal val="visible"/>
                                      </p:to>
                                    </p:set>
                                    <p:animEffect transition="in" filter="fade">
                                      <p:cBhvr>
                                        <p:cTn id="47" dur="500"/>
                                        <p:tgtEl>
                                          <p:spTgt spid="27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71">
                                            <p:txEl>
                                              <p:pRg st="9" end="9"/>
                                            </p:txEl>
                                          </p:spTgt>
                                        </p:tgtEl>
                                        <p:attrNameLst>
                                          <p:attrName>style.visibility</p:attrName>
                                        </p:attrNameLst>
                                      </p:cBhvr>
                                      <p:to>
                                        <p:strVal val="visible"/>
                                      </p:to>
                                    </p:set>
                                    <p:animEffect transition="in" filter="fade">
                                      <p:cBhvr>
                                        <p:cTn id="52" dur="500"/>
                                        <p:tgtEl>
                                          <p:spTgt spid="271">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71">
                                            <p:txEl>
                                              <p:pRg st="10" end="10"/>
                                            </p:txEl>
                                          </p:spTgt>
                                        </p:tgtEl>
                                        <p:attrNameLst>
                                          <p:attrName>style.visibility</p:attrName>
                                        </p:attrNameLst>
                                      </p:cBhvr>
                                      <p:to>
                                        <p:strVal val="visible"/>
                                      </p:to>
                                    </p:set>
                                    <p:animEffect transition="in" filter="fade">
                                      <p:cBhvr>
                                        <p:cTn id="57" dur="500"/>
                                        <p:tgtEl>
                                          <p:spTgt spid="271">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71">
                                            <p:txEl>
                                              <p:pRg st="11" end="11"/>
                                            </p:txEl>
                                          </p:spTgt>
                                        </p:tgtEl>
                                        <p:attrNameLst>
                                          <p:attrName>style.visibility</p:attrName>
                                        </p:attrNameLst>
                                      </p:cBhvr>
                                      <p:to>
                                        <p:strVal val="visible"/>
                                      </p:to>
                                    </p:set>
                                    <p:animEffect transition="in" filter="fade">
                                      <p:cBhvr>
                                        <p:cTn id="62" dur="500"/>
                                        <p:tgtEl>
                                          <p:spTgt spid="27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8"/>
          <p:cNvSpPr txBox="1">
            <a:spLocks noGrp="1"/>
          </p:cNvSpPr>
          <p:nvPr>
            <p:ph type="title"/>
          </p:nvPr>
        </p:nvSpPr>
        <p:spPr>
          <a:xfrm>
            <a:off x="228600" y="974653"/>
            <a:ext cx="4597190" cy="1205057"/>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FF0000"/>
              </a:buClr>
              <a:buSzPts val="4000"/>
              <a:buFont typeface="Open Sans"/>
              <a:buNone/>
            </a:pPr>
            <a:r>
              <a:rPr lang="en-US" sz="4000" b="1">
                <a:solidFill>
                  <a:srgbClr val="FF0000"/>
                </a:solidFill>
                <a:latin typeface="Open Sans"/>
                <a:ea typeface="Open Sans"/>
                <a:cs typeface="Open Sans"/>
                <a:sym typeface="Open Sans"/>
              </a:rPr>
              <a:t>सुरक्षित स्कूल क्या है?</a:t>
            </a:r>
            <a:endParaRPr/>
          </a:p>
        </p:txBody>
      </p:sp>
      <p:sp>
        <p:nvSpPr>
          <p:cNvPr id="277" name="Google Shape;277;p38"/>
          <p:cNvSpPr txBox="1">
            <a:spLocks noGrp="1"/>
          </p:cNvSpPr>
          <p:nvPr>
            <p:ph type="body" idx="1"/>
          </p:nvPr>
        </p:nvSpPr>
        <p:spPr>
          <a:xfrm>
            <a:off x="4724400" y="2068745"/>
            <a:ext cx="7240531" cy="3722455"/>
          </a:xfrm>
          <a:prstGeom prst="rect">
            <a:avLst/>
          </a:prstGeom>
          <a:noFill/>
          <a:ln>
            <a:noFill/>
          </a:ln>
        </p:spPr>
        <p:txBody>
          <a:bodyPr spcFirstLastPara="1" wrap="square" lIns="91425" tIns="45700" rIns="91425" bIns="45700" anchor="t" anchorCtr="0">
            <a:normAutofit/>
          </a:bodyPr>
          <a:lstStyle/>
          <a:p>
            <a:pPr marL="342900" lvl="0" indent="-342900" algn="just" rtl="0">
              <a:lnSpc>
                <a:spcPct val="100000"/>
              </a:lnSpc>
              <a:spcBef>
                <a:spcPts val="0"/>
              </a:spcBef>
              <a:spcAft>
                <a:spcPts val="0"/>
              </a:spcAft>
              <a:buClr>
                <a:schemeClr val="dk1"/>
              </a:buClr>
              <a:buSzPts val="2800"/>
              <a:buFont typeface="Noto Sans Symbols"/>
              <a:buChar char="⮚"/>
            </a:pPr>
            <a:r>
              <a:rPr lang="en-US" sz="2800" b="1">
                <a:latin typeface="Arial"/>
                <a:ea typeface="Arial"/>
                <a:cs typeface="Arial"/>
                <a:sym typeface="Arial"/>
              </a:rPr>
              <a:t>सुरक्षित स्कूल</a:t>
            </a:r>
            <a:r>
              <a:rPr lang="en-US" sz="2800">
                <a:latin typeface="Arial"/>
                <a:ea typeface="Arial"/>
                <a:cs typeface="Arial"/>
                <a:sym typeface="Arial"/>
              </a:rPr>
              <a:t> वह है जो या तो किसी </a:t>
            </a:r>
            <a:r>
              <a:rPr lang="en-US" sz="2800" i="1">
                <a:latin typeface="Arial"/>
                <a:ea typeface="Arial"/>
                <a:cs typeface="Arial"/>
                <a:sym typeface="Arial"/>
              </a:rPr>
              <a:t>खतरे-मुक्त क्षेत्र</a:t>
            </a:r>
            <a:r>
              <a:rPr lang="en-US" sz="2800">
                <a:latin typeface="Arial"/>
                <a:ea typeface="Arial"/>
                <a:cs typeface="Arial"/>
                <a:sym typeface="Arial"/>
              </a:rPr>
              <a:t> में स्थित हो,</a:t>
            </a:r>
            <a:br>
              <a:rPr lang="en-US" sz="2800">
                <a:latin typeface="Arial"/>
                <a:ea typeface="Arial"/>
                <a:cs typeface="Arial"/>
                <a:sym typeface="Arial"/>
              </a:rPr>
            </a:br>
            <a:r>
              <a:rPr lang="en-US" sz="2800" b="1">
                <a:latin typeface="Arial"/>
                <a:ea typeface="Arial"/>
                <a:cs typeface="Arial"/>
                <a:sym typeface="Arial"/>
              </a:rPr>
              <a:t>या</a:t>
            </a:r>
            <a:r>
              <a:rPr lang="en-US" sz="2800">
                <a:latin typeface="Arial"/>
                <a:ea typeface="Arial"/>
                <a:cs typeface="Arial"/>
                <a:sym typeface="Arial"/>
              </a:rPr>
              <a:t> ऐसा स्कूल हो जिसे उस विशेष खतरे का सामना करने के लिए </a:t>
            </a:r>
            <a:r>
              <a:rPr lang="en-US" sz="2800" i="1">
                <a:latin typeface="Arial"/>
                <a:ea typeface="Arial"/>
                <a:cs typeface="Arial"/>
                <a:sym typeface="Arial"/>
              </a:rPr>
              <a:t>सुरक्षा मानकों के अनुरूप बनाया गया हो </a:t>
            </a:r>
            <a:r>
              <a:rPr lang="en-US" sz="2800">
                <a:latin typeface="Arial"/>
                <a:ea typeface="Arial"/>
                <a:cs typeface="Arial"/>
                <a:sym typeface="Arial"/>
              </a:rPr>
              <a:t>। </a:t>
            </a:r>
            <a:endParaRPr sz="2800">
              <a:latin typeface="Arial"/>
              <a:ea typeface="Arial"/>
              <a:cs typeface="Arial"/>
              <a:sym typeface="Arial"/>
            </a:endParaRPr>
          </a:p>
          <a:p>
            <a:pPr marL="342900" lvl="0" indent="-165100" algn="just" rtl="0">
              <a:lnSpc>
                <a:spcPct val="100000"/>
              </a:lnSpc>
              <a:spcBef>
                <a:spcPts val="0"/>
              </a:spcBef>
              <a:spcAft>
                <a:spcPts val="0"/>
              </a:spcAft>
              <a:buClr>
                <a:schemeClr val="dk1"/>
              </a:buClr>
              <a:buSzPts val="2800"/>
              <a:buFont typeface="Noto Sans Symbols"/>
              <a:buNone/>
            </a:pPr>
            <a:endParaRPr sz="2800">
              <a:latin typeface="Arial"/>
              <a:ea typeface="Arial"/>
              <a:cs typeface="Arial"/>
              <a:sym typeface="Arial"/>
            </a:endParaRPr>
          </a:p>
          <a:p>
            <a:pPr marL="342900" lvl="0" indent="-342900" algn="just" rtl="0">
              <a:lnSpc>
                <a:spcPct val="100000"/>
              </a:lnSpc>
              <a:spcBef>
                <a:spcPts val="0"/>
              </a:spcBef>
              <a:spcAft>
                <a:spcPts val="0"/>
              </a:spcAft>
              <a:buClr>
                <a:schemeClr val="dk1"/>
              </a:buClr>
              <a:buSzPts val="2800"/>
              <a:buFont typeface="Noto Sans Symbols"/>
              <a:buChar char="⮚"/>
            </a:pPr>
            <a:r>
              <a:rPr lang="en-US" sz="2800">
                <a:latin typeface="Arial"/>
                <a:ea typeface="Arial"/>
                <a:cs typeface="Arial"/>
                <a:sym typeface="Arial"/>
              </a:rPr>
              <a:t>एक सुरक्षित स्कूल आपदा की स्थिति में </a:t>
            </a:r>
            <a:r>
              <a:rPr lang="en-US" sz="2800" b="1">
                <a:latin typeface="Arial"/>
                <a:ea typeface="Arial"/>
                <a:cs typeface="Arial"/>
                <a:sym typeface="Arial"/>
              </a:rPr>
              <a:t>न तो ढहेगा और न ही गंभीर रूप से प्रभावित होगा</a:t>
            </a:r>
            <a:r>
              <a:rPr lang="en-US" sz="2800">
                <a:latin typeface="Arial"/>
                <a:ea typeface="Arial"/>
                <a:cs typeface="Arial"/>
                <a:sym typeface="Arial"/>
              </a:rPr>
              <a:t> </a:t>
            </a:r>
            <a:endParaRPr/>
          </a:p>
          <a:p>
            <a:pPr marL="0" lvl="0" indent="0" algn="l" rtl="0">
              <a:lnSpc>
                <a:spcPct val="90000"/>
              </a:lnSpc>
              <a:spcBef>
                <a:spcPts val="560"/>
              </a:spcBef>
              <a:spcAft>
                <a:spcPts val="0"/>
              </a:spcAft>
              <a:buClr>
                <a:schemeClr val="dk1"/>
              </a:buClr>
              <a:buSzPts val="2800"/>
              <a:buNone/>
            </a:pPr>
            <a:endParaRPr sz="2800">
              <a:latin typeface="Open Sans"/>
              <a:ea typeface="Open Sans"/>
              <a:cs typeface="Open Sans"/>
              <a:sym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6"/>
                                        </p:tgtEl>
                                        <p:attrNameLst>
                                          <p:attrName>style.visibility</p:attrName>
                                        </p:attrNameLst>
                                      </p:cBhvr>
                                      <p:to>
                                        <p:strVal val="visible"/>
                                      </p:to>
                                    </p:set>
                                    <p:animEffect transition="in" filter="fade">
                                      <p:cBhvr>
                                        <p:cTn id="7" dur="500"/>
                                        <p:tgtEl>
                                          <p:spTgt spid="27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7">
                                            <p:txEl>
                                              <p:pRg st="0" end="0"/>
                                            </p:txEl>
                                          </p:spTgt>
                                        </p:tgtEl>
                                        <p:attrNameLst>
                                          <p:attrName>style.visibility</p:attrName>
                                        </p:attrNameLst>
                                      </p:cBhvr>
                                      <p:to>
                                        <p:strVal val="visible"/>
                                      </p:to>
                                    </p:set>
                                    <p:animEffect transition="in" filter="fade">
                                      <p:cBhvr>
                                        <p:cTn id="12" dur="500"/>
                                        <p:tgtEl>
                                          <p:spTgt spid="27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7">
                                            <p:txEl>
                                              <p:pRg st="1" end="1"/>
                                            </p:txEl>
                                          </p:spTgt>
                                        </p:tgtEl>
                                        <p:attrNameLst>
                                          <p:attrName>style.visibility</p:attrName>
                                        </p:attrNameLst>
                                      </p:cBhvr>
                                      <p:to>
                                        <p:strVal val="visible"/>
                                      </p:to>
                                    </p:set>
                                    <p:animEffect transition="in" filter="fade">
                                      <p:cBhvr>
                                        <p:cTn id="17" dur="500"/>
                                        <p:tgtEl>
                                          <p:spTgt spid="27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7">
                                            <p:txEl>
                                              <p:pRg st="2" end="2"/>
                                            </p:txEl>
                                          </p:spTgt>
                                        </p:tgtEl>
                                        <p:attrNameLst>
                                          <p:attrName>style.visibility</p:attrName>
                                        </p:attrNameLst>
                                      </p:cBhvr>
                                      <p:to>
                                        <p:strVal val="visible"/>
                                      </p:to>
                                    </p:set>
                                    <p:animEffect transition="in" filter="fade">
                                      <p:cBhvr>
                                        <p:cTn id="22" dur="500"/>
                                        <p:tgtEl>
                                          <p:spTgt spid="27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7">
                                            <p:txEl>
                                              <p:pRg st="3" end="3"/>
                                            </p:txEl>
                                          </p:spTgt>
                                        </p:tgtEl>
                                        <p:attrNameLst>
                                          <p:attrName>style.visibility</p:attrName>
                                        </p:attrNameLst>
                                      </p:cBhvr>
                                      <p:to>
                                        <p:strVal val="visible"/>
                                      </p:to>
                                    </p:set>
                                    <p:animEffect transition="in" filter="fade">
                                      <p:cBhvr>
                                        <p:cTn id="27" dur="500"/>
                                        <p:tgtEl>
                                          <p:spTgt spid="27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39"/>
          <p:cNvSpPr/>
          <p:nvPr/>
        </p:nvSpPr>
        <p:spPr>
          <a:xfrm>
            <a:off x="152400" y="1600200"/>
            <a:ext cx="4298059" cy="255454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rgbClr val="FF0000"/>
                </a:solidFill>
                <a:latin typeface="Open Sans"/>
                <a:ea typeface="Open Sans"/>
                <a:cs typeface="Open Sans"/>
                <a:sym typeface="Open Sans"/>
              </a:rPr>
              <a:t>आपदा प्रबंधन के बारे में सिखाने की ज़रूरत क्यों है?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rgbClr val="FF0000"/>
                </a:solidFill>
                <a:latin typeface="Open Sans"/>
                <a:ea typeface="Open Sans"/>
                <a:cs typeface="Open Sans"/>
                <a:sym typeface="Open Sans"/>
              </a:rPr>
              <a:t>            </a:t>
            </a:r>
            <a:endParaRPr sz="4000" b="0" i="0" u="none" strike="noStrike" cap="none">
              <a:solidFill>
                <a:schemeClr val="dk1"/>
              </a:solidFill>
              <a:latin typeface="Calibri"/>
              <a:ea typeface="Calibri"/>
              <a:cs typeface="Calibri"/>
              <a:sym typeface="Calibri"/>
            </a:endParaRPr>
          </a:p>
        </p:txBody>
      </p:sp>
      <p:sp>
        <p:nvSpPr>
          <p:cNvPr id="283" name="Google Shape;283;p39"/>
          <p:cNvSpPr/>
          <p:nvPr/>
        </p:nvSpPr>
        <p:spPr>
          <a:xfrm>
            <a:off x="4876800" y="1447800"/>
            <a:ext cx="6984523" cy="4401205"/>
          </a:xfrm>
          <a:prstGeom prst="rect">
            <a:avLst/>
          </a:prstGeom>
          <a:noFill/>
          <a:ln>
            <a:noFill/>
          </a:ln>
        </p:spPr>
        <p:txBody>
          <a:bodyPr spcFirstLastPara="1" wrap="square" lIns="91425" tIns="45700" rIns="91425" bIns="45700" anchor="t" anchorCtr="0">
            <a:noAutofit/>
          </a:bodyPr>
          <a:lstStyle/>
          <a:p>
            <a:pPr marL="457200" marR="0" lvl="0" indent="-457200" algn="just" rtl="0">
              <a:lnSpc>
                <a:spcPct val="100000"/>
              </a:lnSpc>
              <a:spcBef>
                <a:spcPts val="0"/>
              </a:spcBef>
              <a:spcAft>
                <a:spcPts val="0"/>
              </a:spcAft>
              <a:buClr>
                <a:srgbClr val="292934"/>
              </a:buClr>
              <a:buSzPts val="2800"/>
              <a:buFont typeface="Noto Sans Symbols"/>
              <a:buChar char="⮚"/>
            </a:pPr>
            <a:r>
              <a:rPr lang="en-US" sz="2800" b="0" i="0" u="none" strike="noStrike" cap="none">
                <a:solidFill>
                  <a:srgbClr val="292934"/>
                </a:solidFill>
                <a:latin typeface="Open Sans"/>
                <a:ea typeface="Open Sans"/>
                <a:cs typeface="Open Sans"/>
                <a:sym typeface="Open Sans"/>
              </a:rPr>
              <a:t>यह शिक्षा से कहीं अधिक है - यह एक जीवित रहने का कौशल है |</a:t>
            </a:r>
            <a:endParaRPr sz="1400" b="0" i="0" u="none" strike="noStrike" cap="none">
              <a:solidFill>
                <a:srgbClr val="000000"/>
              </a:solidFill>
              <a:latin typeface="Arial"/>
              <a:ea typeface="Arial"/>
              <a:cs typeface="Arial"/>
              <a:sym typeface="Arial"/>
            </a:endParaRPr>
          </a:p>
          <a:p>
            <a:pPr marL="457200" marR="0" lvl="0" indent="-279400" algn="just" rtl="0">
              <a:lnSpc>
                <a:spcPct val="100000"/>
              </a:lnSpc>
              <a:spcBef>
                <a:spcPts val="0"/>
              </a:spcBef>
              <a:spcAft>
                <a:spcPts val="0"/>
              </a:spcAft>
              <a:buClr>
                <a:schemeClr val="dk1"/>
              </a:buClr>
              <a:buSzPts val="2800"/>
              <a:buFont typeface="Noto Sans Symbols"/>
              <a:buNone/>
            </a:pPr>
            <a:endParaRPr sz="2800" b="0" i="0" u="none" strike="noStrike" cap="none">
              <a:solidFill>
                <a:srgbClr val="292934"/>
              </a:solidFill>
              <a:latin typeface="Open Sans"/>
              <a:ea typeface="Open Sans"/>
              <a:cs typeface="Open Sans"/>
              <a:sym typeface="Open Sans"/>
            </a:endParaRPr>
          </a:p>
          <a:p>
            <a:pPr marL="457200" marR="0" lvl="0" indent="-457200" algn="just" rtl="0">
              <a:lnSpc>
                <a:spcPct val="100000"/>
              </a:lnSpc>
              <a:spcBef>
                <a:spcPts val="0"/>
              </a:spcBef>
              <a:spcAft>
                <a:spcPts val="0"/>
              </a:spcAft>
              <a:buClr>
                <a:srgbClr val="292934"/>
              </a:buClr>
              <a:buSzPts val="2800"/>
              <a:buFont typeface="Noto Sans Symbols"/>
              <a:buChar char="⮚"/>
            </a:pPr>
            <a:r>
              <a:rPr lang="en-US" sz="2800" b="0" i="0" u="none" strike="noStrike" cap="none">
                <a:solidFill>
                  <a:srgbClr val="292934"/>
                </a:solidFill>
                <a:latin typeface="Open Sans"/>
                <a:ea typeface="Open Sans"/>
                <a:cs typeface="Open Sans"/>
                <a:sym typeface="Open Sans"/>
              </a:rPr>
              <a:t>यह मानव चेतना में मूल्य जोड़ता है |</a:t>
            </a:r>
            <a:endParaRPr sz="2800" b="0" i="0" u="none" strike="noStrike" cap="none">
              <a:solidFill>
                <a:srgbClr val="292934"/>
              </a:solidFill>
              <a:latin typeface="Open Sans"/>
              <a:ea typeface="Open Sans"/>
              <a:cs typeface="Open Sans"/>
              <a:sym typeface="Open Sans"/>
            </a:endParaRPr>
          </a:p>
          <a:p>
            <a:pPr marL="0" marR="0" lvl="0" indent="0" algn="just" rtl="0">
              <a:lnSpc>
                <a:spcPct val="100000"/>
              </a:lnSpc>
              <a:spcBef>
                <a:spcPts val="0"/>
              </a:spcBef>
              <a:spcAft>
                <a:spcPts val="0"/>
              </a:spcAft>
              <a:buClr>
                <a:srgbClr val="000000"/>
              </a:buClr>
              <a:buSzPts val="2800"/>
              <a:buFont typeface="Arial"/>
              <a:buNone/>
            </a:pPr>
            <a:r>
              <a:rPr lang="en-US" sz="2800" b="0" i="0" u="none" strike="noStrike" cap="none">
                <a:solidFill>
                  <a:srgbClr val="292934"/>
                </a:solidFill>
                <a:latin typeface="Open Sans"/>
                <a:ea typeface="Open Sans"/>
                <a:cs typeface="Open Sans"/>
                <a:sym typeface="Open Sans"/>
              </a:rPr>
              <a:t> </a:t>
            </a:r>
            <a:endParaRPr sz="1400" b="0" i="0" u="none" strike="noStrike" cap="none">
              <a:solidFill>
                <a:srgbClr val="000000"/>
              </a:solidFill>
              <a:latin typeface="Arial"/>
              <a:ea typeface="Arial"/>
              <a:cs typeface="Arial"/>
              <a:sym typeface="Arial"/>
            </a:endParaRPr>
          </a:p>
          <a:p>
            <a:pPr marL="457200" marR="0" lvl="0" indent="-457200" algn="just" rtl="0">
              <a:lnSpc>
                <a:spcPct val="100000"/>
              </a:lnSpc>
              <a:spcBef>
                <a:spcPts val="0"/>
              </a:spcBef>
              <a:spcAft>
                <a:spcPts val="0"/>
              </a:spcAft>
              <a:buClr>
                <a:srgbClr val="292934"/>
              </a:buClr>
              <a:buSzPts val="2800"/>
              <a:buFont typeface="Noto Sans Symbols"/>
              <a:buChar char="⮚"/>
            </a:pPr>
            <a:r>
              <a:rPr lang="en-US" sz="2800" b="0" i="0" u="none" strike="noStrike" cap="none">
                <a:solidFill>
                  <a:srgbClr val="292934"/>
                </a:solidFill>
                <a:latin typeface="Open Sans"/>
                <a:ea typeface="Open Sans"/>
                <a:cs typeface="Open Sans"/>
                <a:sym typeface="Open Sans"/>
              </a:rPr>
              <a:t>यह तालमेल और सामूहिक विकास का अभ्यास है |</a:t>
            </a:r>
            <a:endParaRPr sz="1400" b="0" i="0" u="none" strike="noStrike" cap="none">
              <a:solidFill>
                <a:srgbClr val="000000"/>
              </a:solidFill>
              <a:latin typeface="Arial"/>
              <a:ea typeface="Arial"/>
              <a:cs typeface="Arial"/>
              <a:sym typeface="Arial"/>
            </a:endParaRPr>
          </a:p>
          <a:p>
            <a:pPr marL="457200" marR="0" lvl="0" indent="-279400" algn="just" rtl="0">
              <a:lnSpc>
                <a:spcPct val="100000"/>
              </a:lnSpc>
              <a:spcBef>
                <a:spcPts val="0"/>
              </a:spcBef>
              <a:spcAft>
                <a:spcPts val="0"/>
              </a:spcAft>
              <a:buClr>
                <a:schemeClr val="dk1"/>
              </a:buClr>
              <a:buSzPts val="2800"/>
              <a:buFont typeface="Noto Sans Symbols"/>
              <a:buNone/>
            </a:pPr>
            <a:endParaRPr sz="2800" b="0" i="0" u="none" strike="noStrike" cap="none">
              <a:solidFill>
                <a:srgbClr val="292934"/>
              </a:solidFill>
              <a:latin typeface="Open Sans"/>
              <a:ea typeface="Open Sans"/>
              <a:cs typeface="Open Sans"/>
              <a:sym typeface="Open Sans"/>
            </a:endParaRPr>
          </a:p>
          <a:p>
            <a:pPr marL="457200" marR="0" lvl="0" indent="-457200" algn="just" rtl="0">
              <a:lnSpc>
                <a:spcPct val="100000"/>
              </a:lnSpc>
              <a:spcBef>
                <a:spcPts val="0"/>
              </a:spcBef>
              <a:spcAft>
                <a:spcPts val="0"/>
              </a:spcAft>
              <a:buClr>
                <a:srgbClr val="292934"/>
              </a:buClr>
              <a:buSzPts val="2800"/>
              <a:buFont typeface="Noto Sans Symbols"/>
              <a:buChar char="⮚"/>
            </a:pPr>
            <a:r>
              <a:rPr lang="en-US" sz="2800" b="0" i="0" u="none" strike="noStrike" cap="none">
                <a:solidFill>
                  <a:srgbClr val="292934"/>
                </a:solidFill>
                <a:latin typeface="Open Sans"/>
                <a:ea typeface="Open Sans"/>
                <a:cs typeface="Open Sans"/>
                <a:sym typeface="Open Sans"/>
              </a:rPr>
              <a:t>यह समुदाय को अपने अस्तित्व के लिए तैयार करता है |</a:t>
            </a:r>
            <a:endParaRPr sz="2800" b="0" i="0" u="none" strike="noStrike" cap="none">
              <a:solidFill>
                <a:schemeClr val="dk1"/>
              </a:solidFill>
              <a:latin typeface="Open Sans"/>
              <a:ea typeface="Open Sans"/>
              <a:cs typeface="Open Sans"/>
              <a:sym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3">
                                            <p:txEl>
                                              <p:pRg st="0" end="0"/>
                                            </p:txEl>
                                          </p:spTgt>
                                        </p:tgtEl>
                                        <p:attrNameLst>
                                          <p:attrName>style.visibility</p:attrName>
                                        </p:attrNameLst>
                                      </p:cBhvr>
                                      <p:to>
                                        <p:strVal val="visible"/>
                                      </p:to>
                                    </p:set>
                                    <p:animEffect transition="in" filter="fade">
                                      <p:cBhvr>
                                        <p:cTn id="7" dur="500"/>
                                        <p:tgtEl>
                                          <p:spTgt spid="2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3">
                                            <p:txEl>
                                              <p:pRg st="1" end="1"/>
                                            </p:txEl>
                                          </p:spTgt>
                                        </p:tgtEl>
                                        <p:attrNameLst>
                                          <p:attrName>style.visibility</p:attrName>
                                        </p:attrNameLst>
                                      </p:cBhvr>
                                      <p:to>
                                        <p:strVal val="visible"/>
                                      </p:to>
                                    </p:set>
                                    <p:animEffect transition="in" filter="fade">
                                      <p:cBhvr>
                                        <p:cTn id="12" dur="500"/>
                                        <p:tgtEl>
                                          <p:spTgt spid="2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3">
                                            <p:txEl>
                                              <p:pRg st="2" end="2"/>
                                            </p:txEl>
                                          </p:spTgt>
                                        </p:tgtEl>
                                        <p:attrNameLst>
                                          <p:attrName>style.visibility</p:attrName>
                                        </p:attrNameLst>
                                      </p:cBhvr>
                                      <p:to>
                                        <p:strVal val="visible"/>
                                      </p:to>
                                    </p:set>
                                    <p:animEffect transition="in" filter="fade">
                                      <p:cBhvr>
                                        <p:cTn id="17" dur="500"/>
                                        <p:tgtEl>
                                          <p:spTgt spid="2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3">
                                            <p:txEl>
                                              <p:pRg st="3" end="3"/>
                                            </p:txEl>
                                          </p:spTgt>
                                        </p:tgtEl>
                                        <p:attrNameLst>
                                          <p:attrName>style.visibility</p:attrName>
                                        </p:attrNameLst>
                                      </p:cBhvr>
                                      <p:to>
                                        <p:strVal val="visible"/>
                                      </p:to>
                                    </p:set>
                                    <p:animEffect transition="in" filter="fade">
                                      <p:cBhvr>
                                        <p:cTn id="22" dur="500"/>
                                        <p:tgtEl>
                                          <p:spTgt spid="28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83">
                                            <p:txEl>
                                              <p:pRg st="4" end="4"/>
                                            </p:txEl>
                                          </p:spTgt>
                                        </p:tgtEl>
                                        <p:attrNameLst>
                                          <p:attrName>style.visibility</p:attrName>
                                        </p:attrNameLst>
                                      </p:cBhvr>
                                      <p:to>
                                        <p:strVal val="visible"/>
                                      </p:to>
                                    </p:set>
                                    <p:animEffect transition="in" filter="fade">
                                      <p:cBhvr>
                                        <p:cTn id="27" dur="500"/>
                                        <p:tgtEl>
                                          <p:spTgt spid="28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83">
                                            <p:txEl>
                                              <p:pRg st="5" end="5"/>
                                            </p:txEl>
                                          </p:spTgt>
                                        </p:tgtEl>
                                        <p:attrNameLst>
                                          <p:attrName>style.visibility</p:attrName>
                                        </p:attrNameLst>
                                      </p:cBhvr>
                                      <p:to>
                                        <p:strVal val="visible"/>
                                      </p:to>
                                    </p:set>
                                    <p:animEffect transition="in" filter="fade">
                                      <p:cBhvr>
                                        <p:cTn id="32" dur="500"/>
                                        <p:tgtEl>
                                          <p:spTgt spid="28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83">
                                            <p:txEl>
                                              <p:pRg st="6" end="6"/>
                                            </p:txEl>
                                          </p:spTgt>
                                        </p:tgtEl>
                                        <p:attrNameLst>
                                          <p:attrName>style.visibility</p:attrName>
                                        </p:attrNameLst>
                                      </p:cBhvr>
                                      <p:to>
                                        <p:strVal val="visible"/>
                                      </p:to>
                                    </p:set>
                                    <p:animEffect transition="in" filter="fade">
                                      <p:cBhvr>
                                        <p:cTn id="37" dur="500"/>
                                        <p:tgtEl>
                                          <p:spTgt spid="28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40"/>
          <p:cNvSpPr/>
          <p:nvPr/>
        </p:nvSpPr>
        <p:spPr>
          <a:xfrm>
            <a:off x="4800600" y="533400"/>
            <a:ext cx="6934200" cy="698652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FF0000"/>
                </a:solidFill>
                <a:latin typeface="Calibri"/>
                <a:ea typeface="Calibri"/>
                <a:cs typeface="Calibri"/>
                <a:sym typeface="Calibri"/>
              </a:rPr>
              <a:t> </a:t>
            </a:r>
            <a:endParaRPr sz="3600" b="0" i="0" u="none" strike="noStrike" cap="none">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2800"/>
              <a:buFont typeface="Noto Sans Symbols"/>
              <a:buChar char="⮚"/>
            </a:pPr>
            <a:r>
              <a:rPr lang="en-US" sz="2800" b="0" i="0" u="none" strike="noStrike" cap="none">
                <a:solidFill>
                  <a:srgbClr val="000000"/>
                </a:solidFill>
                <a:latin typeface="Open Sans"/>
                <a:ea typeface="Open Sans"/>
                <a:cs typeface="Open Sans"/>
                <a:sym typeface="Open Sans"/>
              </a:rPr>
              <a:t>आपदा जागरूकता बढ़ाना |</a:t>
            </a:r>
            <a:endParaRPr sz="2800" b="0" i="0" u="none" strike="noStrike" cap="none">
              <a:solidFill>
                <a:srgbClr val="000000"/>
              </a:solidFill>
              <a:latin typeface="Open Sans"/>
              <a:ea typeface="Open Sans"/>
              <a:cs typeface="Open Sans"/>
              <a:sym typeface="Open Sans"/>
            </a:endParaRPr>
          </a:p>
          <a:p>
            <a:pPr marL="342900" marR="0" lvl="0" indent="-165100" algn="l" rtl="0">
              <a:lnSpc>
                <a:spcPct val="100000"/>
              </a:lnSpc>
              <a:spcBef>
                <a:spcPts val="0"/>
              </a:spcBef>
              <a:spcAft>
                <a:spcPts val="0"/>
              </a:spcAft>
              <a:buClr>
                <a:schemeClr val="dk1"/>
              </a:buClr>
              <a:buSzPts val="2800"/>
              <a:buFont typeface="Noto Sans Symbols"/>
              <a:buNone/>
            </a:pPr>
            <a:endParaRPr sz="2800" b="0" i="0" u="none" strike="noStrike" cap="none">
              <a:solidFill>
                <a:srgbClr val="000000"/>
              </a:solidFill>
              <a:latin typeface="Open Sans"/>
              <a:ea typeface="Open Sans"/>
              <a:cs typeface="Open Sans"/>
              <a:sym typeface="Open Sans"/>
            </a:endParaRPr>
          </a:p>
          <a:p>
            <a:pPr marL="342900" marR="0" lvl="0" indent="-342900" algn="l" rtl="0">
              <a:lnSpc>
                <a:spcPct val="100000"/>
              </a:lnSpc>
              <a:spcBef>
                <a:spcPts val="0"/>
              </a:spcBef>
              <a:spcAft>
                <a:spcPts val="0"/>
              </a:spcAft>
              <a:buClr>
                <a:srgbClr val="000000"/>
              </a:buClr>
              <a:buSzPts val="2800"/>
              <a:buFont typeface="Noto Sans Symbols"/>
              <a:buChar char="⮚"/>
            </a:pPr>
            <a:r>
              <a:rPr lang="en-US" sz="2800" b="0" i="0" u="none" strike="noStrike" cap="none">
                <a:solidFill>
                  <a:srgbClr val="000000"/>
                </a:solidFill>
                <a:latin typeface="Open Sans"/>
                <a:ea typeface="Open Sans"/>
                <a:cs typeface="Open Sans"/>
                <a:sym typeface="Open Sans"/>
              </a:rPr>
              <a:t>जोखिम, संवेदनशीलता और जोखिम विश्लेषण |</a:t>
            </a:r>
            <a:endParaRPr sz="1400" b="0" i="0" u="none" strike="noStrike" cap="none">
              <a:solidFill>
                <a:srgbClr val="000000"/>
              </a:solidFill>
              <a:latin typeface="Arial"/>
              <a:ea typeface="Arial"/>
              <a:cs typeface="Arial"/>
              <a:sym typeface="Arial"/>
            </a:endParaRPr>
          </a:p>
          <a:p>
            <a:pPr marL="342900" marR="0" lvl="0" indent="-165100" algn="l" rtl="0">
              <a:lnSpc>
                <a:spcPct val="100000"/>
              </a:lnSpc>
              <a:spcBef>
                <a:spcPts val="0"/>
              </a:spcBef>
              <a:spcAft>
                <a:spcPts val="0"/>
              </a:spcAft>
              <a:buClr>
                <a:schemeClr val="dk1"/>
              </a:buClr>
              <a:buSzPts val="2800"/>
              <a:buFont typeface="Noto Sans Symbols"/>
              <a:buNone/>
            </a:pPr>
            <a:endParaRPr sz="2800" b="0" i="0" u="none" strike="noStrike" cap="none">
              <a:solidFill>
                <a:srgbClr val="000000"/>
              </a:solidFill>
              <a:latin typeface="Open Sans"/>
              <a:ea typeface="Open Sans"/>
              <a:cs typeface="Open Sans"/>
              <a:sym typeface="Open Sans"/>
            </a:endParaRPr>
          </a:p>
          <a:p>
            <a:pPr marL="342900" marR="0" lvl="0" indent="-342900" algn="l" rtl="0">
              <a:lnSpc>
                <a:spcPct val="100000"/>
              </a:lnSpc>
              <a:spcBef>
                <a:spcPts val="0"/>
              </a:spcBef>
              <a:spcAft>
                <a:spcPts val="0"/>
              </a:spcAft>
              <a:buClr>
                <a:srgbClr val="000000"/>
              </a:buClr>
              <a:buSzPts val="2800"/>
              <a:buFont typeface="Noto Sans Symbols"/>
              <a:buChar char="⮚"/>
            </a:pPr>
            <a:r>
              <a:rPr lang="en-US" sz="2800" b="0" i="0" u="none" strike="noStrike" cap="none">
                <a:solidFill>
                  <a:srgbClr val="000000"/>
                </a:solidFill>
                <a:latin typeface="Open Sans"/>
                <a:ea typeface="Open Sans"/>
                <a:cs typeface="Open Sans"/>
                <a:sym typeface="Open Sans"/>
              </a:rPr>
              <a:t>संरचनात्मक और गैर-संरचनात्मक सुरक्षा |</a:t>
            </a:r>
            <a:endParaRPr sz="1400" b="0" i="0" u="none" strike="noStrike" cap="none">
              <a:solidFill>
                <a:srgbClr val="000000"/>
              </a:solidFill>
              <a:latin typeface="Arial"/>
              <a:ea typeface="Arial"/>
              <a:cs typeface="Arial"/>
              <a:sym typeface="Arial"/>
            </a:endParaRPr>
          </a:p>
          <a:p>
            <a:pPr marL="342900" marR="0" lvl="0" indent="-165100" algn="l" rtl="0">
              <a:lnSpc>
                <a:spcPct val="100000"/>
              </a:lnSpc>
              <a:spcBef>
                <a:spcPts val="0"/>
              </a:spcBef>
              <a:spcAft>
                <a:spcPts val="0"/>
              </a:spcAft>
              <a:buClr>
                <a:schemeClr val="dk1"/>
              </a:buClr>
              <a:buSzPts val="2800"/>
              <a:buFont typeface="Noto Sans Symbols"/>
              <a:buNone/>
            </a:pPr>
            <a:endParaRPr sz="2800" b="0" i="0" u="none" strike="noStrike" cap="none">
              <a:solidFill>
                <a:srgbClr val="000000"/>
              </a:solidFill>
              <a:latin typeface="Open Sans"/>
              <a:ea typeface="Open Sans"/>
              <a:cs typeface="Open Sans"/>
              <a:sym typeface="Open Sans"/>
            </a:endParaRPr>
          </a:p>
          <a:p>
            <a:pPr marL="342900" marR="0" lvl="0" indent="-342900" algn="l" rtl="0">
              <a:lnSpc>
                <a:spcPct val="100000"/>
              </a:lnSpc>
              <a:spcBef>
                <a:spcPts val="0"/>
              </a:spcBef>
              <a:spcAft>
                <a:spcPts val="0"/>
              </a:spcAft>
              <a:buClr>
                <a:srgbClr val="000000"/>
              </a:buClr>
              <a:buSzPts val="2800"/>
              <a:buFont typeface="Noto Sans Symbols"/>
              <a:buChar char="⮚"/>
            </a:pPr>
            <a:r>
              <a:rPr lang="en-US" sz="2800" b="0" i="0" u="none" strike="noStrike" cap="none">
                <a:solidFill>
                  <a:srgbClr val="000000"/>
                </a:solidFill>
                <a:latin typeface="Open Sans"/>
                <a:ea typeface="Open Sans"/>
                <a:cs typeface="Open Sans"/>
                <a:sym typeface="Open Sans"/>
              </a:rPr>
              <a:t>सुविधाएं और संसाधन मानचित्रण |</a:t>
            </a:r>
            <a:endParaRPr sz="2800" b="0" i="0" u="none" strike="noStrike" cap="none">
              <a:solidFill>
                <a:srgbClr val="000000"/>
              </a:solidFill>
              <a:latin typeface="Open Sans"/>
              <a:ea typeface="Open Sans"/>
              <a:cs typeface="Open Sans"/>
              <a:sym typeface="Open Sans"/>
            </a:endParaRPr>
          </a:p>
          <a:p>
            <a:pPr marL="342900" marR="0" lvl="0" indent="-165100" algn="l" rtl="0">
              <a:lnSpc>
                <a:spcPct val="100000"/>
              </a:lnSpc>
              <a:spcBef>
                <a:spcPts val="0"/>
              </a:spcBef>
              <a:spcAft>
                <a:spcPts val="0"/>
              </a:spcAft>
              <a:buClr>
                <a:schemeClr val="dk1"/>
              </a:buClr>
              <a:buSzPts val="2800"/>
              <a:buFont typeface="Noto Sans Symbols"/>
              <a:buNone/>
            </a:pPr>
            <a:endParaRPr sz="2800" b="0" i="0" u="none" strike="noStrike" cap="none">
              <a:solidFill>
                <a:srgbClr val="000000"/>
              </a:solidFill>
              <a:latin typeface="Open Sans"/>
              <a:ea typeface="Open Sans"/>
              <a:cs typeface="Open Sans"/>
              <a:sym typeface="Open Sans"/>
            </a:endParaRPr>
          </a:p>
          <a:p>
            <a:pPr marL="342900" marR="0" lvl="0" indent="-342900" algn="l" rtl="0">
              <a:lnSpc>
                <a:spcPct val="100000"/>
              </a:lnSpc>
              <a:spcBef>
                <a:spcPts val="0"/>
              </a:spcBef>
              <a:spcAft>
                <a:spcPts val="0"/>
              </a:spcAft>
              <a:buClr>
                <a:srgbClr val="000000"/>
              </a:buClr>
              <a:buSzPts val="2800"/>
              <a:buFont typeface="Noto Sans Symbols"/>
              <a:buChar char="⮚"/>
            </a:pPr>
            <a:r>
              <a:rPr lang="en-US" sz="2800" b="0" i="0" u="none" strike="noStrike" cap="none">
                <a:solidFill>
                  <a:srgbClr val="000000"/>
                </a:solidFill>
                <a:latin typeface="Open Sans"/>
                <a:ea typeface="Open Sans"/>
                <a:cs typeface="Open Sans"/>
                <a:sym typeface="Open Sans"/>
              </a:rPr>
              <a:t>स्कूल आपदा प्रबंधन समिति और कार्य बलों का गठन एवं प्रशिक्षण |</a:t>
            </a:r>
            <a:endParaRPr sz="2800" b="0" i="0" u="none" strike="noStrike" cap="none">
              <a:solidFill>
                <a:srgbClr val="000000"/>
              </a:solidFill>
              <a:latin typeface="Open Sans"/>
              <a:ea typeface="Open Sans"/>
              <a:cs typeface="Open Sans"/>
              <a:sym typeface="Open Sans"/>
            </a:endParaRPr>
          </a:p>
          <a:p>
            <a:pPr marL="342900" marR="0" lvl="0" indent="-165100" algn="l" rtl="0">
              <a:lnSpc>
                <a:spcPct val="100000"/>
              </a:lnSpc>
              <a:spcBef>
                <a:spcPts val="0"/>
              </a:spcBef>
              <a:spcAft>
                <a:spcPts val="0"/>
              </a:spcAft>
              <a:buClr>
                <a:schemeClr val="dk1"/>
              </a:buClr>
              <a:buSzPts val="2800"/>
              <a:buFont typeface="Noto Sans Symbols"/>
              <a:buNone/>
            </a:pPr>
            <a:endParaRPr sz="2800" b="0" i="0" u="none" strike="noStrike" cap="none">
              <a:solidFill>
                <a:srgbClr val="000000"/>
              </a:solidFill>
              <a:latin typeface="Open Sans"/>
              <a:ea typeface="Open Sans"/>
              <a:cs typeface="Open Sans"/>
              <a:sym typeface="Open Sans"/>
            </a:endParaRPr>
          </a:p>
          <a:p>
            <a:pPr marL="342900" marR="0" lvl="0" indent="-342900" algn="l" rtl="0">
              <a:lnSpc>
                <a:spcPct val="100000"/>
              </a:lnSpc>
              <a:spcBef>
                <a:spcPts val="0"/>
              </a:spcBef>
              <a:spcAft>
                <a:spcPts val="0"/>
              </a:spcAft>
              <a:buClr>
                <a:srgbClr val="000000"/>
              </a:buClr>
              <a:buSzPts val="2800"/>
              <a:buFont typeface="Noto Sans Symbols"/>
              <a:buChar char="⮚"/>
            </a:pPr>
            <a:r>
              <a:rPr lang="en-US" sz="2800" b="0" i="0" u="none" strike="noStrike" cap="none">
                <a:solidFill>
                  <a:srgbClr val="000000"/>
                </a:solidFill>
                <a:latin typeface="Open Sans"/>
                <a:ea typeface="Open Sans"/>
                <a:cs typeface="Open Sans"/>
                <a:sym typeface="Open Sans"/>
              </a:rPr>
              <a:t>चेतावनी तंत्र |</a:t>
            </a:r>
            <a:endParaRPr sz="28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89" name="Google Shape;289;p40"/>
          <p:cNvSpPr/>
          <p:nvPr/>
        </p:nvSpPr>
        <p:spPr>
          <a:xfrm>
            <a:off x="304800" y="1066800"/>
            <a:ext cx="4038600" cy="120032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FF0000"/>
                </a:solidFill>
                <a:latin typeface="Open Sans"/>
                <a:ea typeface="Open Sans"/>
                <a:cs typeface="Open Sans"/>
                <a:sym typeface="Open Sans"/>
              </a:rPr>
              <a:t>स्कूल सुरक्षा की प्रमुख विशेषताएँ :-</a:t>
            </a:r>
            <a:endParaRPr sz="3600" b="1" i="0" u="none" strike="noStrike" cap="none">
              <a:solidFill>
                <a:srgbClr val="FF0000"/>
              </a:solidFill>
              <a:latin typeface="Open Sans"/>
              <a:ea typeface="Open Sans"/>
              <a:cs typeface="Open Sans"/>
              <a:sym typeface="Open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41"/>
          <p:cNvSpPr/>
          <p:nvPr/>
        </p:nvSpPr>
        <p:spPr>
          <a:xfrm>
            <a:off x="3886200" y="1227741"/>
            <a:ext cx="7827818" cy="5325459"/>
          </a:xfrm>
          <a:prstGeom prst="rect">
            <a:avLst/>
          </a:prstGeom>
          <a:noFill/>
          <a:ln>
            <a:noFill/>
          </a:ln>
        </p:spPr>
        <p:txBody>
          <a:bodyPr spcFirstLastPara="1" wrap="square" lIns="91425" tIns="45700" rIns="91425" bIns="45700" anchor="t" anchorCtr="0">
            <a:noAutofit/>
          </a:bodyPr>
          <a:lstStyle/>
          <a:p>
            <a:pPr marL="457200" marR="0" lvl="0" indent="-457200" algn="just" rtl="0">
              <a:lnSpc>
                <a:spcPct val="100000"/>
              </a:lnSpc>
              <a:spcBef>
                <a:spcPts val="0"/>
              </a:spcBef>
              <a:spcAft>
                <a:spcPts val="0"/>
              </a:spcAft>
              <a:buClr>
                <a:srgbClr val="000000"/>
              </a:buClr>
              <a:buSzPts val="2800"/>
              <a:buFont typeface="Noto Sans Symbols"/>
              <a:buChar char="⮚"/>
            </a:pPr>
            <a:r>
              <a:rPr lang="en-US" sz="2800" b="0" i="0" u="none" strike="noStrike" cap="none">
                <a:solidFill>
                  <a:srgbClr val="000000"/>
                </a:solidFill>
                <a:latin typeface="Calibri"/>
                <a:ea typeface="Calibri"/>
                <a:cs typeface="Calibri"/>
                <a:sym typeface="Calibri"/>
              </a:rPr>
              <a:t>स्कूल के नक्शे, निकासी योजनाएँ और तैयारी गतिविधियों/मॉक ड्रिल का कैलेंडर</a:t>
            </a:r>
            <a:r>
              <a:rPr lang="en-US" sz="2800" b="0" i="0" u="none" strike="noStrike" cap="none">
                <a:solidFill>
                  <a:schemeClr val="dk1"/>
                </a:solidFill>
                <a:latin typeface="Open Sans"/>
                <a:ea typeface="Open Sans"/>
                <a:cs typeface="Open Sans"/>
                <a:sym typeface="Open Sans"/>
              </a:rPr>
              <a:t> ।</a:t>
            </a:r>
            <a:endParaRPr sz="2800" b="0" i="0" u="none" strike="noStrike" cap="none">
              <a:solidFill>
                <a:srgbClr val="000000"/>
              </a:solidFill>
              <a:latin typeface="Calibri"/>
              <a:ea typeface="Calibri"/>
              <a:cs typeface="Calibri"/>
              <a:sym typeface="Calibri"/>
            </a:endParaRPr>
          </a:p>
          <a:p>
            <a:pPr marL="457200" marR="0" lvl="0" indent="-279400" algn="just" rtl="0">
              <a:lnSpc>
                <a:spcPct val="100000"/>
              </a:lnSpc>
              <a:spcBef>
                <a:spcPts val="0"/>
              </a:spcBef>
              <a:spcAft>
                <a:spcPts val="0"/>
              </a:spcAft>
              <a:buClr>
                <a:schemeClr val="dk1"/>
              </a:buClr>
              <a:buSzPts val="2800"/>
              <a:buFont typeface="Noto Sans Symbols"/>
              <a:buNone/>
            </a:pPr>
            <a:endParaRPr sz="2800" b="0" i="0" u="none" strike="noStrike" cap="none">
              <a:solidFill>
                <a:srgbClr val="000000"/>
              </a:solidFill>
              <a:latin typeface="Calibri"/>
              <a:ea typeface="Calibri"/>
              <a:cs typeface="Calibri"/>
              <a:sym typeface="Calibri"/>
            </a:endParaRPr>
          </a:p>
          <a:p>
            <a:pPr marL="457200" marR="0" lvl="0" indent="-457200" algn="just" rtl="0">
              <a:lnSpc>
                <a:spcPct val="100000"/>
              </a:lnSpc>
              <a:spcBef>
                <a:spcPts val="0"/>
              </a:spcBef>
              <a:spcAft>
                <a:spcPts val="0"/>
              </a:spcAft>
              <a:buClr>
                <a:srgbClr val="000000"/>
              </a:buClr>
              <a:buSzPts val="2800"/>
              <a:buFont typeface="Noto Sans Symbols"/>
              <a:buChar char="⮚"/>
            </a:pPr>
            <a:r>
              <a:rPr lang="en-US" sz="2800" b="0" i="0" u="none" strike="noStrike" cap="none">
                <a:solidFill>
                  <a:srgbClr val="000000"/>
                </a:solidFill>
                <a:latin typeface="Calibri"/>
                <a:ea typeface="Calibri"/>
                <a:cs typeface="Calibri"/>
                <a:sym typeface="Calibri"/>
              </a:rPr>
              <a:t>आपदा के दौरान बच्चों के लिए मनोवैज्ञानिक-सामाजिक सहायता</a:t>
            </a:r>
            <a:r>
              <a:rPr lang="en-US" sz="2800" b="0" i="0" u="none" strike="noStrike" cap="none">
                <a:solidFill>
                  <a:schemeClr val="dk1"/>
                </a:solidFill>
                <a:latin typeface="Open Sans"/>
                <a:ea typeface="Open Sans"/>
                <a:cs typeface="Open Sans"/>
                <a:sym typeface="Open Sans"/>
              </a:rPr>
              <a:t> ।</a:t>
            </a:r>
            <a:endParaRPr sz="2800" b="0" i="0" u="none" strike="noStrike" cap="none">
              <a:solidFill>
                <a:srgbClr val="000000"/>
              </a:solidFill>
              <a:latin typeface="Calibri"/>
              <a:ea typeface="Calibri"/>
              <a:cs typeface="Calibri"/>
              <a:sym typeface="Calibri"/>
            </a:endParaRPr>
          </a:p>
          <a:p>
            <a:pPr marL="457200" marR="0" lvl="0" indent="-279400" algn="just" rtl="0">
              <a:lnSpc>
                <a:spcPct val="100000"/>
              </a:lnSpc>
              <a:spcBef>
                <a:spcPts val="0"/>
              </a:spcBef>
              <a:spcAft>
                <a:spcPts val="0"/>
              </a:spcAft>
              <a:buClr>
                <a:schemeClr val="dk1"/>
              </a:buClr>
              <a:buSzPts val="2800"/>
              <a:buFont typeface="Noto Sans Symbols"/>
              <a:buNone/>
            </a:pPr>
            <a:endParaRPr sz="2800" b="0" i="0" u="none" strike="noStrike" cap="none">
              <a:solidFill>
                <a:srgbClr val="000000"/>
              </a:solidFill>
              <a:latin typeface="Calibri"/>
              <a:ea typeface="Calibri"/>
              <a:cs typeface="Calibri"/>
              <a:sym typeface="Calibri"/>
            </a:endParaRPr>
          </a:p>
          <a:p>
            <a:pPr marL="457200" marR="0" lvl="0" indent="-457200" algn="just" rtl="0">
              <a:lnSpc>
                <a:spcPct val="100000"/>
              </a:lnSpc>
              <a:spcBef>
                <a:spcPts val="0"/>
              </a:spcBef>
              <a:spcAft>
                <a:spcPts val="0"/>
              </a:spcAft>
              <a:buClr>
                <a:srgbClr val="000000"/>
              </a:buClr>
              <a:buSzPts val="2800"/>
              <a:buFont typeface="Noto Sans Symbols"/>
              <a:buChar char="⮚"/>
            </a:pPr>
            <a:r>
              <a:rPr lang="en-US" sz="2800" b="0" i="0" u="none" strike="noStrike" cap="none">
                <a:solidFill>
                  <a:srgbClr val="000000"/>
                </a:solidFill>
                <a:latin typeface="Calibri"/>
                <a:ea typeface="Calibri"/>
                <a:cs typeface="Calibri"/>
                <a:sym typeface="Calibri"/>
              </a:rPr>
              <a:t>विकलांगता और लिंग-आधारित आवश्यकताओं पर विचार</a:t>
            </a:r>
            <a:r>
              <a:rPr lang="en-US" sz="2800" b="0" i="0" u="none" strike="noStrike" cap="none">
                <a:solidFill>
                  <a:schemeClr val="dk1"/>
                </a:solidFill>
                <a:latin typeface="Open Sans"/>
                <a:ea typeface="Open Sans"/>
                <a:cs typeface="Open Sans"/>
                <a:sym typeface="Open Sans"/>
              </a:rPr>
              <a:t> ।</a:t>
            </a:r>
            <a:endParaRPr sz="2800" b="0" i="0" u="none" strike="noStrike" cap="none">
              <a:solidFill>
                <a:srgbClr val="000000"/>
              </a:solidFill>
              <a:latin typeface="Calibri"/>
              <a:ea typeface="Calibri"/>
              <a:cs typeface="Calibri"/>
              <a:sym typeface="Calibri"/>
            </a:endParaRPr>
          </a:p>
          <a:p>
            <a:pPr marL="457200" marR="0" lvl="0" indent="-279400" algn="just" rtl="0">
              <a:lnSpc>
                <a:spcPct val="100000"/>
              </a:lnSpc>
              <a:spcBef>
                <a:spcPts val="0"/>
              </a:spcBef>
              <a:spcAft>
                <a:spcPts val="0"/>
              </a:spcAft>
              <a:buClr>
                <a:schemeClr val="dk1"/>
              </a:buClr>
              <a:buSzPts val="2800"/>
              <a:buFont typeface="Noto Sans Symbols"/>
              <a:buNone/>
            </a:pPr>
            <a:endParaRPr sz="2800" b="0" i="0" u="none" strike="noStrike" cap="none">
              <a:solidFill>
                <a:srgbClr val="000000"/>
              </a:solidFill>
              <a:latin typeface="Calibri"/>
              <a:ea typeface="Calibri"/>
              <a:cs typeface="Calibri"/>
              <a:sym typeface="Calibri"/>
            </a:endParaRPr>
          </a:p>
          <a:p>
            <a:pPr marL="457200" marR="0" lvl="0" indent="-457200" algn="just" rtl="0">
              <a:lnSpc>
                <a:spcPct val="100000"/>
              </a:lnSpc>
              <a:spcBef>
                <a:spcPts val="0"/>
              </a:spcBef>
              <a:spcAft>
                <a:spcPts val="0"/>
              </a:spcAft>
              <a:buClr>
                <a:srgbClr val="000000"/>
              </a:buClr>
              <a:buSzPts val="2800"/>
              <a:buFont typeface="Noto Sans Symbols"/>
              <a:buChar char="⮚"/>
            </a:pPr>
            <a:r>
              <a:rPr lang="en-US" sz="2800" b="0" i="0" u="none" strike="noStrike" cap="none">
                <a:solidFill>
                  <a:srgbClr val="000000"/>
                </a:solidFill>
                <a:latin typeface="Calibri"/>
                <a:ea typeface="Calibri"/>
                <a:cs typeface="Calibri"/>
                <a:sym typeface="Calibri"/>
              </a:rPr>
              <a:t>स्कूल आपदा प्रबंधन योजना की आवधिक समीक्षा और आपदा जोखिम लेखा परीक्षा</a:t>
            </a:r>
            <a:r>
              <a:rPr lang="en-US" sz="2800" b="0" i="0" u="none" strike="noStrike" cap="none">
                <a:solidFill>
                  <a:schemeClr val="dk1"/>
                </a:solidFill>
                <a:latin typeface="Open Sans"/>
                <a:ea typeface="Open Sans"/>
                <a:cs typeface="Open Sans"/>
                <a:sym typeface="Open Sans"/>
              </a:rPr>
              <a:t> ।</a:t>
            </a:r>
            <a:endParaRPr sz="2800" b="0" i="0" u="none" strike="noStrike" cap="none">
              <a:solidFill>
                <a:srgbClr val="000000"/>
              </a:solidFill>
              <a:latin typeface="Calibri"/>
              <a:ea typeface="Calibri"/>
              <a:cs typeface="Calibri"/>
              <a:sym typeface="Calibri"/>
            </a:endParaRPr>
          </a:p>
        </p:txBody>
      </p:sp>
      <p:sp>
        <p:nvSpPr>
          <p:cNvPr id="295" name="Google Shape;295;p41"/>
          <p:cNvSpPr/>
          <p:nvPr/>
        </p:nvSpPr>
        <p:spPr>
          <a:xfrm>
            <a:off x="55992" y="1219200"/>
            <a:ext cx="3525408" cy="120032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FF0000"/>
                </a:solidFill>
                <a:latin typeface="Calibri"/>
                <a:ea typeface="Calibri"/>
                <a:cs typeface="Calibri"/>
                <a:sym typeface="Calibri"/>
              </a:rPr>
              <a:t> </a:t>
            </a:r>
            <a:r>
              <a:rPr lang="en-US" sz="3600" b="1" i="0" u="none" strike="noStrike" cap="none">
                <a:solidFill>
                  <a:srgbClr val="FF0000"/>
                </a:solidFill>
                <a:latin typeface="Calibri"/>
                <a:ea typeface="Calibri"/>
                <a:cs typeface="Calibri"/>
                <a:sym typeface="Calibri"/>
              </a:rPr>
              <a:t>स्कूल सुरक्षा की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FF0000"/>
                </a:solidFill>
                <a:latin typeface="Calibri"/>
                <a:ea typeface="Calibri"/>
                <a:cs typeface="Calibri"/>
                <a:sym typeface="Calibri"/>
              </a:rPr>
              <a:t>प्रमुख विशेषताएँ :-</a:t>
            </a:r>
            <a:endParaRPr sz="1800" b="1"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4">
                                            <p:txEl>
                                              <p:pRg st="0" end="0"/>
                                            </p:txEl>
                                          </p:spTgt>
                                        </p:tgtEl>
                                        <p:attrNameLst>
                                          <p:attrName>style.visibility</p:attrName>
                                        </p:attrNameLst>
                                      </p:cBhvr>
                                      <p:to>
                                        <p:strVal val="visible"/>
                                      </p:to>
                                    </p:set>
                                    <p:animEffect transition="in" filter="fade">
                                      <p:cBhvr>
                                        <p:cTn id="7" dur="500"/>
                                        <p:tgtEl>
                                          <p:spTgt spid="2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4">
                                            <p:txEl>
                                              <p:pRg st="1" end="1"/>
                                            </p:txEl>
                                          </p:spTgt>
                                        </p:tgtEl>
                                        <p:attrNameLst>
                                          <p:attrName>style.visibility</p:attrName>
                                        </p:attrNameLst>
                                      </p:cBhvr>
                                      <p:to>
                                        <p:strVal val="visible"/>
                                      </p:to>
                                    </p:set>
                                    <p:animEffect transition="in" filter="fade">
                                      <p:cBhvr>
                                        <p:cTn id="12" dur="500"/>
                                        <p:tgtEl>
                                          <p:spTgt spid="29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4">
                                            <p:txEl>
                                              <p:pRg st="2" end="2"/>
                                            </p:txEl>
                                          </p:spTgt>
                                        </p:tgtEl>
                                        <p:attrNameLst>
                                          <p:attrName>style.visibility</p:attrName>
                                        </p:attrNameLst>
                                      </p:cBhvr>
                                      <p:to>
                                        <p:strVal val="visible"/>
                                      </p:to>
                                    </p:set>
                                    <p:animEffect transition="in" filter="fade">
                                      <p:cBhvr>
                                        <p:cTn id="17" dur="500"/>
                                        <p:tgtEl>
                                          <p:spTgt spid="29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4">
                                            <p:txEl>
                                              <p:pRg st="3" end="3"/>
                                            </p:txEl>
                                          </p:spTgt>
                                        </p:tgtEl>
                                        <p:attrNameLst>
                                          <p:attrName>style.visibility</p:attrName>
                                        </p:attrNameLst>
                                      </p:cBhvr>
                                      <p:to>
                                        <p:strVal val="visible"/>
                                      </p:to>
                                    </p:set>
                                    <p:animEffect transition="in" filter="fade">
                                      <p:cBhvr>
                                        <p:cTn id="22" dur="500"/>
                                        <p:tgtEl>
                                          <p:spTgt spid="29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94">
                                            <p:txEl>
                                              <p:pRg st="4" end="4"/>
                                            </p:txEl>
                                          </p:spTgt>
                                        </p:tgtEl>
                                        <p:attrNameLst>
                                          <p:attrName>style.visibility</p:attrName>
                                        </p:attrNameLst>
                                      </p:cBhvr>
                                      <p:to>
                                        <p:strVal val="visible"/>
                                      </p:to>
                                    </p:set>
                                    <p:animEffect transition="in" filter="fade">
                                      <p:cBhvr>
                                        <p:cTn id="27" dur="500"/>
                                        <p:tgtEl>
                                          <p:spTgt spid="29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94">
                                            <p:txEl>
                                              <p:pRg st="5" end="5"/>
                                            </p:txEl>
                                          </p:spTgt>
                                        </p:tgtEl>
                                        <p:attrNameLst>
                                          <p:attrName>style.visibility</p:attrName>
                                        </p:attrNameLst>
                                      </p:cBhvr>
                                      <p:to>
                                        <p:strVal val="visible"/>
                                      </p:to>
                                    </p:set>
                                    <p:animEffect transition="in" filter="fade">
                                      <p:cBhvr>
                                        <p:cTn id="32" dur="500"/>
                                        <p:tgtEl>
                                          <p:spTgt spid="29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94">
                                            <p:txEl>
                                              <p:pRg st="6" end="6"/>
                                            </p:txEl>
                                          </p:spTgt>
                                        </p:tgtEl>
                                        <p:attrNameLst>
                                          <p:attrName>style.visibility</p:attrName>
                                        </p:attrNameLst>
                                      </p:cBhvr>
                                      <p:to>
                                        <p:strVal val="visible"/>
                                      </p:to>
                                    </p:set>
                                    <p:animEffect transition="in" filter="fade">
                                      <p:cBhvr>
                                        <p:cTn id="37" dur="500"/>
                                        <p:tgtEl>
                                          <p:spTgt spid="29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42"/>
          <p:cNvSpPr/>
          <p:nvPr/>
        </p:nvSpPr>
        <p:spPr>
          <a:xfrm>
            <a:off x="228600" y="1447800"/>
            <a:ext cx="4038600" cy="132343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rgbClr val="FF0000"/>
                </a:solidFill>
                <a:latin typeface="Open Sans"/>
                <a:ea typeface="Open Sans"/>
                <a:cs typeface="Open Sans"/>
                <a:sym typeface="Open Sans"/>
              </a:rPr>
              <a:t>एन.डी.आर.एफ. क्या कर सकता है?</a:t>
            </a:r>
            <a:endParaRPr sz="1400" b="0" i="0" u="none" strike="noStrike" cap="none">
              <a:solidFill>
                <a:srgbClr val="000000"/>
              </a:solidFill>
              <a:latin typeface="Arial"/>
              <a:ea typeface="Arial"/>
              <a:cs typeface="Arial"/>
              <a:sym typeface="Arial"/>
            </a:endParaRPr>
          </a:p>
        </p:txBody>
      </p:sp>
      <p:sp>
        <p:nvSpPr>
          <p:cNvPr id="301" name="Google Shape;301;p42"/>
          <p:cNvSpPr/>
          <p:nvPr/>
        </p:nvSpPr>
        <p:spPr>
          <a:xfrm>
            <a:off x="4038600" y="1447800"/>
            <a:ext cx="8113776" cy="3539430"/>
          </a:xfrm>
          <a:prstGeom prst="rect">
            <a:avLst/>
          </a:prstGeom>
          <a:noFill/>
          <a:ln>
            <a:noFill/>
          </a:ln>
        </p:spPr>
        <p:txBody>
          <a:bodyPr spcFirstLastPara="1" wrap="square" lIns="91425" tIns="45700" rIns="91425" bIns="45700" anchor="t" anchorCtr="0">
            <a:noAutofit/>
          </a:bodyPr>
          <a:lstStyle/>
          <a:p>
            <a:pPr marL="571500" marR="0" lvl="0" indent="-571500" algn="l" rtl="0">
              <a:lnSpc>
                <a:spcPct val="100000"/>
              </a:lnSpc>
              <a:spcBef>
                <a:spcPts val="0"/>
              </a:spcBef>
              <a:spcAft>
                <a:spcPts val="0"/>
              </a:spcAft>
              <a:buClr>
                <a:srgbClr val="292934"/>
              </a:buClr>
              <a:buSzPts val="2800"/>
              <a:buFont typeface="Noto Sans Symbols"/>
              <a:buChar char="⮚"/>
            </a:pPr>
            <a:r>
              <a:rPr lang="en-US" sz="2800" b="0" i="0" u="none" strike="noStrike" cap="none">
                <a:solidFill>
                  <a:srgbClr val="292934"/>
                </a:solidFill>
                <a:latin typeface="Open Sans"/>
                <a:ea typeface="Open Sans"/>
                <a:cs typeface="Open Sans"/>
                <a:sym typeface="Open Sans"/>
              </a:rPr>
              <a:t>जागरूकता</a:t>
            </a:r>
            <a:endParaRPr sz="1400" b="0" i="0" u="none" strike="noStrike" cap="none">
              <a:solidFill>
                <a:srgbClr val="000000"/>
              </a:solidFill>
              <a:latin typeface="Arial"/>
              <a:ea typeface="Arial"/>
              <a:cs typeface="Arial"/>
              <a:sym typeface="Arial"/>
            </a:endParaRPr>
          </a:p>
          <a:p>
            <a:pPr marL="571500" marR="0" lvl="0" indent="-393700" algn="l" rtl="0">
              <a:lnSpc>
                <a:spcPct val="100000"/>
              </a:lnSpc>
              <a:spcBef>
                <a:spcPts val="0"/>
              </a:spcBef>
              <a:spcAft>
                <a:spcPts val="0"/>
              </a:spcAft>
              <a:buClr>
                <a:schemeClr val="dk1"/>
              </a:buClr>
              <a:buSzPts val="2800"/>
              <a:buFont typeface="Noto Sans Symbols"/>
              <a:buNone/>
            </a:pPr>
            <a:endParaRPr sz="2800" b="0" i="0" u="none" strike="noStrike" cap="none">
              <a:solidFill>
                <a:srgbClr val="292934"/>
              </a:solidFill>
              <a:latin typeface="Open Sans"/>
              <a:ea typeface="Open Sans"/>
              <a:cs typeface="Open Sans"/>
              <a:sym typeface="Open Sans"/>
            </a:endParaRPr>
          </a:p>
          <a:p>
            <a:pPr marL="571500" marR="0" lvl="0" indent="-571500" algn="l" rtl="0">
              <a:lnSpc>
                <a:spcPct val="100000"/>
              </a:lnSpc>
              <a:spcBef>
                <a:spcPts val="0"/>
              </a:spcBef>
              <a:spcAft>
                <a:spcPts val="0"/>
              </a:spcAft>
              <a:buClr>
                <a:srgbClr val="292934"/>
              </a:buClr>
              <a:buSzPts val="2800"/>
              <a:buFont typeface="Noto Sans Symbols"/>
              <a:buChar char="⮚"/>
            </a:pPr>
            <a:r>
              <a:rPr lang="en-US" sz="2800" b="0" i="0" u="none" strike="noStrike" cap="none">
                <a:solidFill>
                  <a:srgbClr val="292934"/>
                </a:solidFill>
                <a:latin typeface="Open Sans"/>
                <a:ea typeface="Open Sans"/>
                <a:cs typeface="Open Sans"/>
                <a:sym typeface="Open Sans"/>
              </a:rPr>
              <a:t>क्षमता निर्माण, एफ.ए.(फर्स्ट ऐड) / खोज और बचाव एवं पी.एफ.ए.(साइकोलॉजिकल फर्स्ट ऐड)</a:t>
            </a:r>
            <a:endParaRPr sz="2800" b="0" i="0" u="none" strike="noStrike" cap="none">
              <a:solidFill>
                <a:srgbClr val="292934"/>
              </a:solidFill>
              <a:latin typeface="Open Sans"/>
              <a:ea typeface="Open Sans"/>
              <a:cs typeface="Open Sans"/>
              <a:sym typeface="Open Sans"/>
            </a:endParaRPr>
          </a:p>
          <a:p>
            <a:pPr marL="571500" marR="0" lvl="0" indent="-393700" algn="l" rtl="0">
              <a:lnSpc>
                <a:spcPct val="100000"/>
              </a:lnSpc>
              <a:spcBef>
                <a:spcPts val="0"/>
              </a:spcBef>
              <a:spcAft>
                <a:spcPts val="0"/>
              </a:spcAft>
              <a:buClr>
                <a:schemeClr val="dk1"/>
              </a:buClr>
              <a:buSzPts val="2800"/>
              <a:buFont typeface="Noto Sans Symbols"/>
              <a:buNone/>
            </a:pPr>
            <a:endParaRPr sz="2800" b="0" i="0" u="none" strike="noStrike" cap="none">
              <a:solidFill>
                <a:srgbClr val="292934"/>
              </a:solidFill>
              <a:latin typeface="Open Sans"/>
              <a:ea typeface="Open Sans"/>
              <a:cs typeface="Open Sans"/>
              <a:sym typeface="Open Sans"/>
            </a:endParaRPr>
          </a:p>
          <a:p>
            <a:pPr marL="571500" marR="0" lvl="0" indent="-571500" algn="l" rtl="0">
              <a:lnSpc>
                <a:spcPct val="100000"/>
              </a:lnSpc>
              <a:spcBef>
                <a:spcPts val="0"/>
              </a:spcBef>
              <a:spcAft>
                <a:spcPts val="0"/>
              </a:spcAft>
              <a:buClr>
                <a:srgbClr val="292934"/>
              </a:buClr>
              <a:buSzPts val="2800"/>
              <a:buFont typeface="Noto Sans Symbols"/>
              <a:buChar char="⮚"/>
            </a:pPr>
            <a:r>
              <a:rPr lang="en-US" sz="2800" b="0" i="0" u="none" strike="noStrike" cap="none">
                <a:solidFill>
                  <a:srgbClr val="292934"/>
                </a:solidFill>
                <a:latin typeface="Open Sans"/>
                <a:ea typeface="Open Sans"/>
                <a:cs typeface="Open Sans"/>
                <a:sym typeface="Open Sans"/>
              </a:rPr>
              <a:t>योजना तैयार करना</a:t>
            </a:r>
            <a:endParaRPr sz="1400" b="0" i="0" u="none" strike="noStrike" cap="none">
              <a:solidFill>
                <a:srgbClr val="000000"/>
              </a:solidFill>
              <a:latin typeface="Arial"/>
              <a:ea typeface="Arial"/>
              <a:cs typeface="Arial"/>
              <a:sym typeface="Arial"/>
            </a:endParaRPr>
          </a:p>
          <a:p>
            <a:pPr marL="571500" marR="0" lvl="0" indent="-393700" algn="l" rtl="0">
              <a:lnSpc>
                <a:spcPct val="100000"/>
              </a:lnSpc>
              <a:spcBef>
                <a:spcPts val="0"/>
              </a:spcBef>
              <a:spcAft>
                <a:spcPts val="0"/>
              </a:spcAft>
              <a:buClr>
                <a:schemeClr val="dk1"/>
              </a:buClr>
              <a:buSzPts val="2800"/>
              <a:buFont typeface="Noto Sans Symbols"/>
              <a:buNone/>
            </a:pPr>
            <a:endParaRPr sz="2800" b="0" i="0" u="none" strike="noStrike" cap="none">
              <a:solidFill>
                <a:srgbClr val="292934"/>
              </a:solidFill>
              <a:latin typeface="Open Sans"/>
              <a:ea typeface="Open Sans"/>
              <a:cs typeface="Open Sans"/>
              <a:sym typeface="Open Sans"/>
            </a:endParaRPr>
          </a:p>
          <a:p>
            <a:pPr marL="571500" marR="0" lvl="0" indent="-571500" algn="l" rtl="0">
              <a:lnSpc>
                <a:spcPct val="100000"/>
              </a:lnSpc>
              <a:spcBef>
                <a:spcPts val="0"/>
              </a:spcBef>
              <a:spcAft>
                <a:spcPts val="0"/>
              </a:spcAft>
              <a:buClr>
                <a:srgbClr val="94A39A"/>
              </a:buClr>
              <a:buSzPts val="2800"/>
              <a:buFont typeface="Noto Sans Symbols"/>
              <a:buChar char="⮚"/>
            </a:pPr>
            <a:r>
              <a:rPr lang="en-US" sz="2800" b="0" i="0" u="none" strike="noStrike" cap="none">
                <a:solidFill>
                  <a:srgbClr val="94A39A"/>
                </a:solidFill>
                <a:latin typeface="Open Sans"/>
                <a:ea typeface="Open Sans"/>
                <a:cs typeface="Open Sans"/>
                <a:sym typeface="Open Sans"/>
              </a:rPr>
              <a:t> </a:t>
            </a:r>
            <a:r>
              <a:rPr lang="en-US" sz="2800" b="0" i="0" u="none" strike="noStrike" cap="none">
                <a:solidFill>
                  <a:srgbClr val="292934"/>
                </a:solidFill>
                <a:latin typeface="Open Sans"/>
                <a:ea typeface="Open Sans"/>
                <a:cs typeface="Open Sans"/>
                <a:sym typeface="Open Sans"/>
              </a:rPr>
              <a:t>मॉक ड्रिल/निकासी अभ्यास</a:t>
            </a:r>
            <a:endParaRPr sz="2800" b="0" i="0" u="none" strike="noStrike" cap="none">
              <a:solidFill>
                <a:schemeClr val="dk1"/>
              </a:solidFill>
              <a:latin typeface="Open Sans"/>
              <a:ea typeface="Open Sans"/>
              <a:cs typeface="Open Sans"/>
              <a:sym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1">
                                            <p:txEl>
                                              <p:pRg st="0" end="0"/>
                                            </p:txEl>
                                          </p:spTgt>
                                        </p:tgtEl>
                                        <p:attrNameLst>
                                          <p:attrName>style.visibility</p:attrName>
                                        </p:attrNameLst>
                                      </p:cBhvr>
                                      <p:to>
                                        <p:strVal val="visible"/>
                                      </p:to>
                                    </p:set>
                                    <p:animEffect transition="in" filter="fade">
                                      <p:cBhvr>
                                        <p:cTn id="7" dur="500"/>
                                        <p:tgtEl>
                                          <p:spTgt spid="30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1">
                                            <p:txEl>
                                              <p:pRg st="1" end="1"/>
                                            </p:txEl>
                                          </p:spTgt>
                                        </p:tgtEl>
                                        <p:attrNameLst>
                                          <p:attrName>style.visibility</p:attrName>
                                        </p:attrNameLst>
                                      </p:cBhvr>
                                      <p:to>
                                        <p:strVal val="visible"/>
                                      </p:to>
                                    </p:set>
                                    <p:animEffect transition="in" filter="fade">
                                      <p:cBhvr>
                                        <p:cTn id="12" dur="500"/>
                                        <p:tgtEl>
                                          <p:spTgt spid="30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1">
                                            <p:txEl>
                                              <p:pRg st="2" end="2"/>
                                            </p:txEl>
                                          </p:spTgt>
                                        </p:tgtEl>
                                        <p:attrNameLst>
                                          <p:attrName>style.visibility</p:attrName>
                                        </p:attrNameLst>
                                      </p:cBhvr>
                                      <p:to>
                                        <p:strVal val="visible"/>
                                      </p:to>
                                    </p:set>
                                    <p:animEffect transition="in" filter="fade">
                                      <p:cBhvr>
                                        <p:cTn id="17" dur="500"/>
                                        <p:tgtEl>
                                          <p:spTgt spid="30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1">
                                            <p:txEl>
                                              <p:pRg st="3" end="3"/>
                                            </p:txEl>
                                          </p:spTgt>
                                        </p:tgtEl>
                                        <p:attrNameLst>
                                          <p:attrName>style.visibility</p:attrName>
                                        </p:attrNameLst>
                                      </p:cBhvr>
                                      <p:to>
                                        <p:strVal val="visible"/>
                                      </p:to>
                                    </p:set>
                                    <p:animEffect transition="in" filter="fade">
                                      <p:cBhvr>
                                        <p:cTn id="22" dur="500"/>
                                        <p:tgtEl>
                                          <p:spTgt spid="30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1">
                                            <p:txEl>
                                              <p:pRg st="4" end="4"/>
                                            </p:txEl>
                                          </p:spTgt>
                                        </p:tgtEl>
                                        <p:attrNameLst>
                                          <p:attrName>style.visibility</p:attrName>
                                        </p:attrNameLst>
                                      </p:cBhvr>
                                      <p:to>
                                        <p:strVal val="visible"/>
                                      </p:to>
                                    </p:set>
                                    <p:animEffect transition="in" filter="fade">
                                      <p:cBhvr>
                                        <p:cTn id="27" dur="500"/>
                                        <p:tgtEl>
                                          <p:spTgt spid="30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1">
                                            <p:txEl>
                                              <p:pRg st="5" end="5"/>
                                            </p:txEl>
                                          </p:spTgt>
                                        </p:tgtEl>
                                        <p:attrNameLst>
                                          <p:attrName>style.visibility</p:attrName>
                                        </p:attrNameLst>
                                      </p:cBhvr>
                                      <p:to>
                                        <p:strVal val="visible"/>
                                      </p:to>
                                    </p:set>
                                    <p:animEffect transition="in" filter="fade">
                                      <p:cBhvr>
                                        <p:cTn id="32" dur="500"/>
                                        <p:tgtEl>
                                          <p:spTgt spid="30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01">
                                            <p:txEl>
                                              <p:pRg st="6" end="6"/>
                                            </p:txEl>
                                          </p:spTgt>
                                        </p:tgtEl>
                                        <p:attrNameLst>
                                          <p:attrName>style.visibility</p:attrName>
                                        </p:attrNameLst>
                                      </p:cBhvr>
                                      <p:to>
                                        <p:strVal val="visible"/>
                                      </p:to>
                                    </p:set>
                                    <p:animEffect transition="in" filter="fade">
                                      <p:cBhvr>
                                        <p:cTn id="37" dur="500"/>
                                        <p:tgtEl>
                                          <p:spTgt spid="30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43"/>
          <p:cNvSpPr/>
          <p:nvPr/>
        </p:nvSpPr>
        <p:spPr>
          <a:xfrm>
            <a:off x="76200" y="1752600"/>
            <a:ext cx="3053915" cy="1754326"/>
          </a:xfrm>
          <a:prstGeom prst="rect">
            <a:avLst/>
          </a:prstGeom>
          <a:noFill/>
          <a:ln>
            <a:noFill/>
          </a:ln>
          <a:effectLst>
            <a:outerShdw blurRad="25400" dist="25400" dir="2700000" algn="ctr" rotWithShape="0">
              <a:schemeClr val="dk1"/>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400"/>
              <a:buFont typeface="Arial"/>
              <a:buNone/>
            </a:pPr>
            <a:r>
              <a:rPr lang="en-US" sz="5400" b="1" i="0" u="none" strike="noStrike" cap="none">
                <a:solidFill>
                  <a:srgbClr val="FF0000"/>
                </a:solidFill>
                <a:latin typeface="Open Sans"/>
                <a:ea typeface="Open Sans"/>
                <a:cs typeface="Open Sans"/>
                <a:sym typeface="Open Sans"/>
              </a:rPr>
              <a:t>आई.आर.एस. </a:t>
            </a:r>
            <a:endParaRPr sz="5400" b="1" i="0" u="none" strike="noStrike" cap="none">
              <a:solidFill>
                <a:srgbClr val="FF0000"/>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5400"/>
              <a:buFont typeface="Arial"/>
              <a:buNone/>
            </a:pPr>
            <a:r>
              <a:rPr lang="en-US" sz="5400" b="1" i="0" u="none" strike="noStrike" cap="none">
                <a:solidFill>
                  <a:srgbClr val="FF0000"/>
                </a:solidFill>
                <a:latin typeface="Open Sans"/>
                <a:ea typeface="Open Sans"/>
                <a:cs typeface="Open Sans"/>
                <a:sym typeface="Open Sans"/>
              </a:rPr>
              <a:t>संगठन</a:t>
            </a:r>
            <a:endParaRPr sz="5400" b="1" i="0" u="none" strike="noStrike" cap="none">
              <a:solidFill>
                <a:srgbClr val="FF0000"/>
              </a:solidFill>
              <a:latin typeface="Open Sans"/>
              <a:ea typeface="Open Sans"/>
              <a:cs typeface="Open Sans"/>
              <a:sym typeface="Open Sans"/>
            </a:endParaRPr>
          </a:p>
        </p:txBody>
      </p:sp>
      <p:sp>
        <p:nvSpPr>
          <p:cNvPr id="307" name="Google Shape;307;p43"/>
          <p:cNvSpPr/>
          <p:nvPr/>
        </p:nvSpPr>
        <p:spPr>
          <a:xfrm>
            <a:off x="2057400" y="1524001"/>
            <a:ext cx="8075308" cy="48013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Noto Sans Symbols"/>
              <a:buNone/>
            </a:pPr>
            <a:endParaRPr sz="2800" b="0" i="0" u="none" strike="noStrike" cap="none">
              <a:solidFill>
                <a:schemeClr val="dk1"/>
              </a:solidFill>
              <a:latin typeface="Times New Roman"/>
              <a:ea typeface="Times New Roman"/>
              <a:cs typeface="Times New Roman"/>
              <a:sym typeface="Times New Roman"/>
            </a:endParaRPr>
          </a:p>
        </p:txBody>
      </p:sp>
      <p:pic>
        <p:nvPicPr>
          <p:cNvPr id="308" name="Google Shape;308;p43"/>
          <p:cNvPicPr preferRelativeResize="0"/>
          <p:nvPr/>
        </p:nvPicPr>
        <p:blipFill rotWithShape="1">
          <a:blip r:embed="rId3">
            <a:alphaModFix/>
          </a:blip>
          <a:srcRect/>
          <a:stretch/>
        </p:blipFill>
        <p:spPr>
          <a:xfrm>
            <a:off x="4038600" y="18337"/>
            <a:ext cx="8113776" cy="6763463"/>
          </a:xfrm>
          <a:prstGeom prst="rect">
            <a:avLst/>
          </a:prstGeom>
          <a:noFill/>
          <a:ln>
            <a:noFill/>
          </a:ln>
        </p:spPr>
      </p:pic>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7"/>
          <p:cNvSpPr txBox="1">
            <a:spLocks noGrp="1"/>
          </p:cNvSpPr>
          <p:nvPr>
            <p:ph type="title"/>
          </p:nvPr>
        </p:nvSpPr>
        <p:spPr>
          <a:xfrm>
            <a:off x="762000" y="1401110"/>
            <a:ext cx="2452803" cy="119705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FF0000"/>
              </a:buClr>
              <a:buSzPts val="4400"/>
              <a:buFont typeface="Open Sans"/>
              <a:buNone/>
            </a:pPr>
            <a:r>
              <a:rPr lang="en-US" b="1">
                <a:solidFill>
                  <a:srgbClr val="FF0000"/>
                </a:solidFill>
                <a:latin typeface="Open Sans"/>
                <a:ea typeface="Open Sans"/>
                <a:cs typeface="Open Sans"/>
                <a:sym typeface="Open Sans"/>
              </a:rPr>
              <a:t>परिचय</a:t>
            </a:r>
            <a:br>
              <a:rPr lang="en-US" b="1">
                <a:solidFill>
                  <a:srgbClr val="FF0000"/>
                </a:solidFill>
                <a:latin typeface="Open Sans"/>
                <a:ea typeface="Open Sans"/>
                <a:cs typeface="Open Sans"/>
                <a:sym typeface="Open Sans"/>
              </a:rPr>
            </a:br>
            <a:endParaRPr b="1">
              <a:solidFill>
                <a:srgbClr val="FF0000"/>
              </a:solidFill>
              <a:latin typeface="Open Sans"/>
              <a:ea typeface="Open Sans"/>
              <a:cs typeface="Open Sans"/>
              <a:sym typeface="Open Sans"/>
            </a:endParaRPr>
          </a:p>
        </p:txBody>
      </p:sp>
      <p:sp>
        <p:nvSpPr>
          <p:cNvPr id="128" name="Google Shape;128;p17"/>
          <p:cNvSpPr txBox="1">
            <a:spLocks noGrp="1"/>
          </p:cNvSpPr>
          <p:nvPr>
            <p:ph type="body" idx="1"/>
          </p:nvPr>
        </p:nvSpPr>
        <p:spPr>
          <a:xfrm>
            <a:off x="3021833" y="1295400"/>
            <a:ext cx="8255767" cy="5105400"/>
          </a:xfrm>
          <a:prstGeom prst="rect">
            <a:avLst/>
          </a:prstGeom>
          <a:noFill/>
          <a:ln>
            <a:noFill/>
          </a:ln>
        </p:spPr>
        <p:txBody>
          <a:bodyPr spcFirstLastPara="1" wrap="square" lIns="91425" tIns="45700" rIns="91425" bIns="45700" anchor="t" anchorCtr="0">
            <a:normAutofit/>
          </a:bodyPr>
          <a:lstStyle/>
          <a:p>
            <a:pPr marL="342900" lvl="0" indent="-342900" algn="just" rtl="0">
              <a:lnSpc>
                <a:spcPct val="100000"/>
              </a:lnSpc>
              <a:spcBef>
                <a:spcPts val="0"/>
              </a:spcBef>
              <a:spcAft>
                <a:spcPts val="0"/>
              </a:spcAft>
              <a:buClr>
                <a:schemeClr val="dk1"/>
              </a:buClr>
              <a:buSzPts val="3200"/>
              <a:buFont typeface="Noto Sans Symbols"/>
              <a:buChar char="⮚"/>
            </a:pPr>
            <a:r>
              <a:rPr lang="en-US"/>
              <a:t> </a:t>
            </a:r>
            <a:r>
              <a:rPr lang="en-US" sz="2800"/>
              <a:t>मॉक ड्रिल अभ्यास, आपदा प्रबंधन अभ्यास का एक निष्पादन हिस्सा है, जिसमें विभिन्न सरकारी विभागों के बीच पहले से चर्चा किए गए परिदृश्य को व्यवहार में उतारा जाता है।</a:t>
            </a:r>
            <a:r>
              <a:rPr lang="en-US" sz="2800">
                <a:latin typeface="Open Sans"/>
                <a:ea typeface="Open Sans"/>
                <a:cs typeface="Open Sans"/>
                <a:sym typeface="Open Sans"/>
              </a:rPr>
              <a:t>     </a:t>
            </a:r>
            <a:endParaRPr/>
          </a:p>
          <a:p>
            <a:pPr marL="342900" lvl="0" indent="-342900" algn="just" rtl="0">
              <a:lnSpc>
                <a:spcPct val="100000"/>
              </a:lnSpc>
              <a:spcBef>
                <a:spcPts val="560"/>
              </a:spcBef>
              <a:spcAft>
                <a:spcPts val="0"/>
              </a:spcAft>
              <a:buClr>
                <a:schemeClr val="dk1"/>
              </a:buClr>
              <a:buSzPts val="2800"/>
              <a:buFont typeface="Noto Sans Symbols"/>
              <a:buChar char="✔"/>
            </a:pPr>
            <a:r>
              <a:rPr lang="en-US" sz="2800">
                <a:latin typeface="Open Sans"/>
                <a:ea typeface="Open Sans"/>
                <a:cs typeface="Open Sans"/>
                <a:sym typeface="Open Sans"/>
              </a:rPr>
              <a:t>  प्रक्रिया   </a:t>
            </a:r>
            <a:endParaRPr/>
          </a:p>
          <a:p>
            <a:pPr marL="342900" lvl="0" indent="-342900" algn="just" rtl="0">
              <a:lnSpc>
                <a:spcPct val="100000"/>
              </a:lnSpc>
              <a:spcBef>
                <a:spcPts val="560"/>
              </a:spcBef>
              <a:spcAft>
                <a:spcPts val="0"/>
              </a:spcAft>
              <a:buClr>
                <a:schemeClr val="dk1"/>
              </a:buClr>
              <a:buSzPts val="2800"/>
              <a:buFont typeface="Noto Sans Symbols"/>
              <a:buChar char="✔"/>
            </a:pPr>
            <a:r>
              <a:rPr lang="en-US" sz="2800">
                <a:latin typeface="Open Sans"/>
                <a:ea typeface="Open Sans"/>
                <a:cs typeface="Open Sans"/>
                <a:sym typeface="Open Sans"/>
              </a:rPr>
              <a:t>  अभ्यास  योजना के लिए चरण</a:t>
            </a:r>
            <a:endParaRPr/>
          </a:p>
          <a:p>
            <a:pPr marL="342900" lvl="0" indent="-342900" algn="just" rtl="0">
              <a:lnSpc>
                <a:spcPct val="100000"/>
              </a:lnSpc>
              <a:spcBef>
                <a:spcPts val="560"/>
              </a:spcBef>
              <a:spcAft>
                <a:spcPts val="0"/>
              </a:spcAft>
              <a:buClr>
                <a:schemeClr val="dk1"/>
              </a:buClr>
              <a:buSzPts val="2800"/>
              <a:buFont typeface="Noto Sans Symbols"/>
              <a:buChar char="✔"/>
            </a:pPr>
            <a:r>
              <a:rPr lang="en-US" sz="2800">
                <a:latin typeface="Open Sans"/>
                <a:ea typeface="Open Sans"/>
                <a:cs typeface="Open Sans"/>
                <a:sym typeface="Open Sans"/>
              </a:rPr>
              <a:t>  सुविधा</a:t>
            </a:r>
            <a:endParaRPr/>
          </a:p>
          <a:p>
            <a:pPr marL="342900" lvl="0" indent="-342900" algn="just" rtl="0">
              <a:lnSpc>
                <a:spcPct val="100000"/>
              </a:lnSpc>
              <a:spcBef>
                <a:spcPts val="560"/>
              </a:spcBef>
              <a:spcAft>
                <a:spcPts val="0"/>
              </a:spcAft>
              <a:buClr>
                <a:schemeClr val="dk1"/>
              </a:buClr>
              <a:buSzPts val="2800"/>
              <a:buFont typeface="Noto Sans Symbols"/>
              <a:buChar char="✔"/>
            </a:pPr>
            <a:r>
              <a:rPr lang="en-US" sz="2800">
                <a:latin typeface="Open Sans"/>
                <a:ea typeface="Open Sans"/>
                <a:cs typeface="Open Sans"/>
                <a:sym typeface="Open Sans"/>
              </a:rPr>
              <a:t>  प्रतिक्रिया</a:t>
            </a:r>
            <a:endParaRPr sz="2800">
              <a:latin typeface="Open Sans"/>
              <a:ea typeface="Open Sans"/>
              <a:cs typeface="Open Sans"/>
              <a:sym typeface="Open Sans"/>
            </a:endParaRPr>
          </a:p>
          <a:p>
            <a:pPr marL="0" lvl="0" indent="0" algn="just" rtl="0">
              <a:lnSpc>
                <a:spcPct val="100000"/>
              </a:lnSpc>
              <a:spcBef>
                <a:spcPts val="560"/>
              </a:spcBef>
              <a:spcAft>
                <a:spcPts val="0"/>
              </a:spcAft>
              <a:buClr>
                <a:schemeClr val="dk1"/>
              </a:buClr>
              <a:buSzPts val="2800"/>
              <a:buNone/>
            </a:pPr>
            <a:endParaRPr sz="2800">
              <a:latin typeface="Open Sans"/>
              <a:ea typeface="Open Sans"/>
              <a:cs typeface="Open Sans"/>
              <a:sym typeface="Open Sans"/>
            </a:endParaRPr>
          </a:p>
          <a:p>
            <a:pPr marL="342900" lvl="0" indent="-342900" algn="just" rtl="0">
              <a:lnSpc>
                <a:spcPct val="100000"/>
              </a:lnSpc>
              <a:spcBef>
                <a:spcPts val="560"/>
              </a:spcBef>
              <a:spcAft>
                <a:spcPts val="0"/>
              </a:spcAft>
              <a:buClr>
                <a:schemeClr val="dk1"/>
              </a:buClr>
              <a:buSzPts val="2800"/>
              <a:buFont typeface="Noto Sans Symbols"/>
              <a:buChar char="⮚"/>
            </a:pPr>
            <a:r>
              <a:rPr lang="en-US" sz="2800">
                <a:latin typeface="Open Sans"/>
                <a:ea typeface="Open Sans"/>
                <a:cs typeface="Open Sans"/>
                <a:sym typeface="Open Sans"/>
              </a:rPr>
              <a:t>दो श्रेणियाँ</a:t>
            </a:r>
            <a:endParaRPr/>
          </a:p>
          <a:p>
            <a:pPr marL="342900" lvl="0" indent="-165100" algn="l" rtl="0">
              <a:lnSpc>
                <a:spcPct val="100000"/>
              </a:lnSpc>
              <a:spcBef>
                <a:spcPts val="560"/>
              </a:spcBef>
              <a:spcAft>
                <a:spcPts val="0"/>
              </a:spcAft>
              <a:buClr>
                <a:schemeClr val="dk1"/>
              </a:buClr>
              <a:buSzPts val="2800"/>
              <a:buFont typeface="Noto Sans Symbols"/>
              <a:buNone/>
            </a:pPr>
            <a:endParaRPr sz="2800">
              <a:latin typeface="Bookman Old Style"/>
              <a:ea typeface="Bookman Old Style"/>
              <a:cs typeface="Bookman Old Style"/>
              <a:sym typeface="Bookman Old Style"/>
            </a:endParaRPr>
          </a:p>
        </p:txBody>
      </p:sp>
      <p:sp>
        <p:nvSpPr>
          <p:cNvPr id="129" name="Google Shape;129;p17"/>
          <p:cNvSpPr/>
          <p:nvPr/>
        </p:nvSpPr>
        <p:spPr>
          <a:xfrm>
            <a:off x="6508431" y="5011968"/>
            <a:ext cx="4235769" cy="1693632"/>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1</a:t>
            </a:r>
            <a:r>
              <a:rPr lang="en-US" sz="2000" b="1" i="0" u="none" strike="noStrike" cap="none">
                <a:solidFill>
                  <a:schemeClr val="dk1"/>
                </a:solidFill>
                <a:latin typeface="Calibri"/>
                <a:ea typeface="Calibri"/>
                <a:cs typeface="Calibri"/>
                <a:sym typeface="Calibri"/>
              </a:rPr>
              <a:t>.   </a:t>
            </a:r>
            <a:r>
              <a:rPr lang="en-US" sz="2400" b="1" i="0" u="none" strike="noStrike" cap="none">
                <a:solidFill>
                  <a:schemeClr val="dk2"/>
                </a:solidFill>
                <a:latin typeface="Bookman Old Style"/>
                <a:ea typeface="Bookman Old Style"/>
                <a:cs typeface="Bookman Old Style"/>
                <a:sym typeface="Bookman Old Style"/>
              </a:rPr>
              <a:t>चर्चा-आधारित अभ्यास</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dk2"/>
              </a:solidFill>
              <a:latin typeface="Bookman Old Style"/>
              <a:ea typeface="Bookman Old Style"/>
              <a:cs typeface="Bookman Old Style"/>
              <a:sym typeface="Bookman Old Style"/>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dk2"/>
              </a:solidFill>
              <a:latin typeface="Bookman Old Style"/>
              <a:ea typeface="Bookman Old Style"/>
              <a:cs typeface="Bookman Old Style"/>
              <a:sym typeface="Bookman Old Style"/>
            </a:endParaRPr>
          </a:p>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dk2"/>
                </a:solidFill>
                <a:latin typeface="Bookman Old Style"/>
                <a:ea typeface="Bookman Old Style"/>
                <a:cs typeface="Bookman Old Style"/>
                <a:sym typeface="Bookman Old Style"/>
              </a:rPr>
              <a:t>  2. संचालन-आधारित अभ्यास</a:t>
            </a:r>
            <a:endParaRPr sz="1400" b="0" i="0" u="none" strike="noStrike" cap="none">
              <a:solidFill>
                <a:srgbClr val="000000"/>
              </a:solidFill>
              <a:latin typeface="Arial"/>
              <a:ea typeface="Arial"/>
              <a:cs typeface="Arial"/>
              <a:sym typeface="Arial"/>
            </a:endParaRPr>
          </a:p>
        </p:txBody>
      </p:sp>
      <p:cxnSp>
        <p:nvCxnSpPr>
          <p:cNvPr id="130" name="Google Shape;130;p17"/>
          <p:cNvCxnSpPr/>
          <p:nvPr/>
        </p:nvCxnSpPr>
        <p:spPr>
          <a:xfrm rot="10800000" flipH="1">
            <a:off x="5143500" y="5336446"/>
            <a:ext cx="1905000" cy="609600"/>
          </a:xfrm>
          <a:prstGeom prst="straightConnector1">
            <a:avLst/>
          </a:prstGeom>
          <a:noFill/>
          <a:ln w="9525" cap="flat" cmpd="sng">
            <a:solidFill>
              <a:srgbClr val="FF9900"/>
            </a:solidFill>
            <a:prstDash val="solid"/>
            <a:round/>
            <a:headEnd type="none" w="sm" len="sm"/>
            <a:tailEnd type="stealth" w="med" len="med"/>
          </a:ln>
        </p:spPr>
      </p:cxnSp>
      <p:cxnSp>
        <p:nvCxnSpPr>
          <p:cNvPr id="131" name="Google Shape;131;p17"/>
          <p:cNvCxnSpPr/>
          <p:nvPr/>
        </p:nvCxnSpPr>
        <p:spPr>
          <a:xfrm>
            <a:off x="5143500" y="5964494"/>
            <a:ext cx="1828800" cy="419100"/>
          </a:xfrm>
          <a:prstGeom prst="straightConnector1">
            <a:avLst/>
          </a:prstGeom>
          <a:noFill/>
          <a:ln w="9525" cap="flat" cmpd="sng">
            <a:solidFill>
              <a:srgbClr val="FF9900"/>
            </a:solidFill>
            <a:prstDash val="solid"/>
            <a:round/>
            <a:headEnd type="none" w="sm" len="sm"/>
            <a:tailEnd type="stealth"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8">
                                            <p:txEl>
                                              <p:pRg st="0" end="0"/>
                                            </p:txEl>
                                          </p:spTgt>
                                        </p:tgtEl>
                                        <p:attrNameLst>
                                          <p:attrName>style.visibility</p:attrName>
                                        </p:attrNameLst>
                                      </p:cBhvr>
                                      <p:to>
                                        <p:strVal val="visible"/>
                                      </p:to>
                                    </p:set>
                                    <p:animEffect transition="in" filter="fade">
                                      <p:cBhvr>
                                        <p:cTn id="7" dur="500"/>
                                        <p:tgtEl>
                                          <p:spTgt spid="12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8">
                                            <p:txEl>
                                              <p:pRg st="1" end="1"/>
                                            </p:txEl>
                                          </p:spTgt>
                                        </p:tgtEl>
                                        <p:attrNameLst>
                                          <p:attrName>style.visibility</p:attrName>
                                        </p:attrNameLst>
                                      </p:cBhvr>
                                      <p:to>
                                        <p:strVal val="visible"/>
                                      </p:to>
                                    </p:set>
                                    <p:animEffect transition="in" filter="fade">
                                      <p:cBhvr>
                                        <p:cTn id="12" dur="500"/>
                                        <p:tgtEl>
                                          <p:spTgt spid="12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8">
                                            <p:txEl>
                                              <p:pRg st="2" end="2"/>
                                            </p:txEl>
                                          </p:spTgt>
                                        </p:tgtEl>
                                        <p:attrNameLst>
                                          <p:attrName>style.visibility</p:attrName>
                                        </p:attrNameLst>
                                      </p:cBhvr>
                                      <p:to>
                                        <p:strVal val="visible"/>
                                      </p:to>
                                    </p:set>
                                    <p:animEffect transition="in" filter="fade">
                                      <p:cBhvr>
                                        <p:cTn id="17" dur="500"/>
                                        <p:tgtEl>
                                          <p:spTgt spid="12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8">
                                            <p:txEl>
                                              <p:pRg st="3" end="3"/>
                                            </p:txEl>
                                          </p:spTgt>
                                        </p:tgtEl>
                                        <p:attrNameLst>
                                          <p:attrName>style.visibility</p:attrName>
                                        </p:attrNameLst>
                                      </p:cBhvr>
                                      <p:to>
                                        <p:strVal val="visible"/>
                                      </p:to>
                                    </p:set>
                                    <p:animEffect transition="in" filter="fade">
                                      <p:cBhvr>
                                        <p:cTn id="22" dur="500"/>
                                        <p:tgtEl>
                                          <p:spTgt spid="12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8">
                                            <p:txEl>
                                              <p:pRg st="4" end="4"/>
                                            </p:txEl>
                                          </p:spTgt>
                                        </p:tgtEl>
                                        <p:attrNameLst>
                                          <p:attrName>style.visibility</p:attrName>
                                        </p:attrNameLst>
                                      </p:cBhvr>
                                      <p:to>
                                        <p:strVal val="visible"/>
                                      </p:to>
                                    </p:set>
                                    <p:animEffect transition="in" filter="fade">
                                      <p:cBhvr>
                                        <p:cTn id="27" dur="500"/>
                                        <p:tgtEl>
                                          <p:spTgt spid="12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8">
                                            <p:txEl>
                                              <p:pRg st="5" end="5"/>
                                            </p:txEl>
                                          </p:spTgt>
                                        </p:tgtEl>
                                        <p:attrNameLst>
                                          <p:attrName>style.visibility</p:attrName>
                                        </p:attrNameLst>
                                      </p:cBhvr>
                                      <p:to>
                                        <p:strVal val="visible"/>
                                      </p:to>
                                    </p:set>
                                    <p:animEffect transition="in" filter="fade">
                                      <p:cBhvr>
                                        <p:cTn id="32" dur="500"/>
                                        <p:tgtEl>
                                          <p:spTgt spid="12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8">
                                            <p:txEl>
                                              <p:pRg st="6" end="6"/>
                                            </p:txEl>
                                          </p:spTgt>
                                        </p:tgtEl>
                                        <p:attrNameLst>
                                          <p:attrName>style.visibility</p:attrName>
                                        </p:attrNameLst>
                                      </p:cBhvr>
                                      <p:to>
                                        <p:strVal val="visible"/>
                                      </p:to>
                                    </p:set>
                                    <p:animEffect transition="in" filter="fade">
                                      <p:cBhvr>
                                        <p:cTn id="37" dur="500"/>
                                        <p:tgtEl>
                                          <p:spTgt spid="12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8">
                                            <p:txEl>
                                              <p:pRg st="7" end="7"/>
                                            </p:txEl>
                                          </p:spTgt>
                                        </p:tgtEl>
                                        <p:attrNameLst>
                                          <p:attrName>style.visibility</p:attrName>
                                        </p:attrNameLst>
                                      </p:cBhvr>
                                      <p:to>
                                        <p:strVal val="visible"/>
                                      </p:to>
                                    </p:set>
                                    <p:animEffect transition="in" filter="fade">
                                      <p:cBhvr>
                                        <p:cTn id="42" dur="500"/>
                                        <p:tgtEl>
                                          <p:spTgt spid="12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fade">
                                      <p:cBhvr>
                                        <p:cTn id="47" dur="500"/>
                                        <p:tgtEl>
                                          <p:spTgt spid="13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29">
                                            <p:txEl>
                                              <p:pRg st="0" end="0"/>
                                            </p:txEl>
                                          </p:spTgt>
                                        </p:tgtEl>
                                        <p:attrNameLst>
                                          <p:attrName>style.visibility</p:attrName>
                                        </p:attrNameLst>
                                      </p:cBhvr>
                                      <p:to>
                                        <p:strVal val="visible"/>
                                      </p:to>
                                    </p:set>
                                    <p:animEffect transition="in" filter="fade">
                                      <p:cBhvr>
                                        <p:cTn id="52" dur="500"/>
                                        <p:tgtEl>
                                          <p:spTgt spid="129">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29">
                                            <p:txEl>
                                              <p:pRg st="1" end="1"/>
                                            </p:txEl>
                                          </p:spTgt>
                                        </p:tgtEl>
                                        <p:attrNameLst>
                                          <p:attrName>style.visibility</p:attrName>
                                        </p:attrNameLst>
                                      </p:cBhvr>
                                      <p:to>
                                        <p:strVal val="visible"/>
                                      </p:to>
                                    </p:set>
                                    <p:animEffect transition="in" filter="fade">
                                      <p:cBhvr>
                                        <p:cTn id="57" dur="500"/>
                                        <p:tgtEl>
                                          <p:spTgt spid="129">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29">
                                            <p:txEl>
                                              <p:pRg st="2" end="2"/>
                                            </p:txEl>
                                          </p:spTgt>
                                        </p:tgtEl>
                                        <p:attrNameLst>
                                          <p:attrName>style.visibility</p:attrName>
                                        </p:attrNameLst>
                                      </p:cBhvr>
                                      <p:to>
                                        <p:strVal val="visible"/>
                                      </p:to>
                                    </p:set>
                                    <p:animEffect transition="in" filter="fade">
                                      <p:cBhvr>
                                        <p:cTn id="62" dur="500"/>
                                        <p:tgtEl>
                                          <p:spTgt spid="129">
                                            <p:txEl>
                                              <p:pRg st="2" end="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29">
                                            <p:txEl>
                                              <p:pRg st="3" end="3"/>
                                            </p:txEl>
                                          </p:spTgt>
                                        </p:tgtEl>
                                        <p:attrNameLst>
                                          <p:attrName>style.visibility</p:attrName>
                                        </p:attrNameLst>
                                      </p:cBhvr>
                                      <p:to>
                                        <p:strVal val="visible"/>
                                      </p:to>
                                    </p:set>
                                    <p:animEffect transition="in" filter="fade">
                                      <p:cBhvr>
                                        <p:cTn id="67" dur="500"/>
                                        <p:tgtEl>
                                          <p:spTgt spid="129">
                                            <p:txEl>
                                              <p:pRg st="3" end="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fade">
                                      <p:cBhvr>
                                        <p:cTn id="72"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44"/>
          <p:cNvSpPr txBox="1">
            <a:spLocks noGrp="1"/>
          </p:cNvSpPr>
          <p:nvPr>
            <p:ph type="title"/>
          </p:nvPr>
        </p:nvSpPr>
        <p:spPr>
          <a:xfrm>
            <a:off x="4648200" y="0"/>
            <a:ext cx="4069022" cy="675552"/>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FF0000"/>
              </a:buClr>
              <a:buSzPts val="3600"/>
              <a:buFont typeface="Open Sans"/>
              <a:buNone/>
            </a:pPr>
            <a:r>
              <a:rPr lang="en-US" sz="3600" b="1">
                <a:solidFill>
                  <a:srgbClr val="FF0000"/>
                </a:solidFill>
                <a:latin typeface="Open Sans"/>
                <a:ea typeface="Open Sans"/>
                <a:cs typeface="Open Sans"/>
                <a:sym typeface="Open Sans"/>
              </a:rPr>
              <a:t>आई.आर.एस. संगठन चार्ट</a:t>
            </a:r>
            <a:endParaRPr/>
          </a:p>
        </p:txBody>
      </p:sp>
      <p:sp>
        <p:nvSpPr>
          <p:cNvPr id="316" name="Google Shape;316;p44"/>
          <p:cNvSpPr/>
          <p:nvPr/>
        </p:nvSpPr>
        <p:spPr>
          <a:xfrm>
            <a:off x="4267200" y="838200"/>
            <a:ext cx="2590800" cy="4572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Calibri"/>
                <a:ea typeface="Calibri"/>
                <a:cs typeface="Calibri"/>
                <a:sym typeface="Calibri"/>
              </a:rPr>
              <a:t>घटना कमांडर</a:t>
            </a:r>
            <a:endParaRPr sz="1400" b="0" i="0" u="none" strike="noStrike" cap="none">
              <a:solidFill>
                <a:srgbClr val="000000"/>
              </a:solidFill>
              <a:latin typeface="Arial"/>
              <a:ea typeface="Arial"/>
              <a:cs typeface="Arial"/>
              <a:sym typeface="Arial"/>
            </a:endParaRPr>
          </a:p>
        </p:txBody>
      </p:sp>
      <p:sp>
        <p:nvSpPr>
          <p:cNvPr id="317" name="Google Shape;317;p44"/>
          <p:cNvSpPr/>
          <p:nvPr/>
        </p:nvSpPr>
        <p:spPr>
          <a:xfrm>
            <a:off x="7772400" y="914400"/>
            <a:ext cx="1447800" cy="457200"/>
          </a:xfrm>
          <a:prstGeom prst="rect">
            <a:avLst/>
          </a:prstGeom>
          <a:noFill/>
          <a:ln w="9525" cap="flat" cmpd="sng">
            <a:solidFill>
              <a:srgbClr val="6600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डिप्टी</a:t>
            </a:r>
            <a:endParaRPr sz="1400" b="0" i="0" u="none" strike="noStrike" cap="none">
              <a:solidFill>
                <a:srgbClr val="000000"/>
              </a:solidFill>
              <a:latin typeface="Arial"/>
              <a:ea typeface="Arial"/>
              <a:cs typeface="Arial"/>
              <a:sym typeface="Arial"/>
            </a:endParaRPr>
          </a:p>
        </p:txBody>
      </p:sp>
      <p:sp>
        <p:nvSpPr>
          <p:cNvPr id="318" name="Google Shape;318;p44"/>
          <p:cNvSpPr/>
          <p:nvPr/>
        </p:nvSpPr>
        <p:spPr>
          <a:xfrm>
            <a:off x="2286000" y="1371600"/>
            <a:ext cx="2590800" cy="4572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Calibri"/>
                <a:ea typeface="Calibri"/>
                <a:cs typeface="Calibri"/>
                <a:sym typeface="Calibri"/>
              </a:rPr>
              <a:t>सूचना एवं मीडिया अधिकारी</a:t>
            </a:r>
            <a:endParaRPr sz="1400" b="0" i="0" u="none" strike="noStrike" cap="none">
              <a:solidFill>
                <a:srgbClr val="000000"/>
              </a:solidFill>
              <a:latin typeface="Arial"/>
              <a:ea typeface="Arial"/>
              <a:cs typeface="Arial"/>
              <a:sym typeface="Arial"/>
            </a:endParaRPr>
          </a:p>
        </p:txBody>
      </p:sp>
      <p:sp>
        <p:nvSpPr>
          <p:cNvPr id="319" name="Google Shape;319;p44"/>
          <p:cNvSpPr/>
          <p:nvPr/>
        </p:nvSpPr>
        <p:spPr>
          <a:xfrm>
            <a:off x="2301875" y="1901825"/>
            <a:ext cx="2590800" cy="4572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Calibri"/>
                <a:ea typeface="Calibri"/>
                <a:cs typeface="Calibri"/>
                <a:sym typeface="Calibri"/>
              </a:rPr>
              <a:t>सुरक्षा अधिकारी</a:t>
            </a:r>
            <a:endParaRPr sz="1400" b="0" i="0" u="none" strike="noStrike" cap="none">
              <a:solidFill>
                <a:srgbClr val="000000"/>
              </a:solidFill>
              <a:latin typeface="Arial"/>
              <a:ea typeface="Arial"/>
              <a:cs typeface="Arial"/>
              <a:sym typeface="Arial"/>
            </a:endParaRPr>
          </a:p>
        </p:txBody>
      </p:sp>
      <p:sp>
        <p:nvSpPr>
          <p:cNvPr id="320" name="Google Shape;320;p44"/>
          <p:cNvSpPr/>
          <p:nvPr/>
        </p:nvSpPr>
        <p:spPr>
          <a:xfrm>
            <a:off x="6553200" y="1524000"/>
            <a:ext cx="2590800" cy="4572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Calibri"/>
                <a:ea typeface="Calibri"/>
                <a:cs typeface="Calibri"/>
                <a:sym typeface="Calibri"/>
              </a:rPr>
              <a:t>संपर्क अधिकारी</a:t>
            </a:r>
            <a:endParaRPr sz="1400" b="0" i="0" u="none" strike="noStrike" cap="none">
              <a:solidFill>
                <a:srgbClr val="000000"/>
              </a:solidFill>
              <a:latin typeface="Arial"/>
              <a:ea typeface="Arial"/>
              <a:cs typeface="Arial"/>
              <a:sym typeface="Arial"/>
            </a:endParaRPr>
          </a:p>
        </p:txBody>
      </p:sp>
      <p:sp>
        <p:nvSpPr>
          <p:cNvPr id="321" name="Google Shape;321;p44"/>
          <p:cNvSpPr/>
          <p:nvPr/>
        </p:nvSpPr>
        <p:spPr>
          <a:xfrm>
            <a:off x="2133600" y="2819400"/>
            <a:ext cx="2209800" cy="4572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Calibri"/>
                <a:ea typeface="Calibri"/>
                <a:cs typeface="Calibri"/>
                <a:sym typeface="Calibri"/>
              </a:rPr>
              <a:t>ऑपरेशनल सेक्शन </a:t>
            </a:r>
            <a:r>
              <a:rPr lang="en-US" sz="1800" b="1"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322" name="Google Shape;322;p44"/>
          <p:cNvSpPr/>
          <p:nvPr/>
        </p:nvSpPr>
        <p:spPr>
          <a:xfrm>
            <a:off x="4824413" y="2819400"/>
            <a:ext cx="1981200" cy="4572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Calibri"/>
                <a:ea typeface="Calibri"/>
                <a:cs typeface="Calibri"/>
                <a:sym typeface="Calibri"/>
              </a:rPr>
              <a:t>प्लानिंग सेक्शन</a:t>
            </a:r>
            <a:endParaRPr sz="1600" b="1" i="0" u="none" strike="noStrike" cap="none">
              <a:solidFill>
                <a:schemeClr val="dk1"/>
              </a:solidFill>
              <a:latin typeface="Calibri"/>
              <a:ea typeface="Calibri"/>
              <a:cs typeface="Calibri"/>
              <a:sym typeface="Calibri"/>
            </a:endParaRPr>
          </a:p>
        </p:txBody>
      </p:sp>
      <p:sp>
        <p:nvSpPr>
          <p:cNvPr id="323" name="Google Shape;323;p44"/>
          <p:cNvSpPr/>
          <p:nvPr/>
        </p:nvSpPr>
        <p:spPr>
          <a:xfrm>
            <a:off x="7772400" y="2743200"/>
            <a:ext cx="2590800" cy="4572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Calibri"/>
                <a:ea typeface="Calibri"/>
                <a:cs typeface="Calibri"/>
                <a:sym typeface="Calibri"/>
              </a:rPr>
              <a:t>लोगिस्टिक सेक्शन </a:t>
            </a:r>
            <a:endParaRPr sz="1600" b="1" i="0" u="none" strike="noStrike" cap="none">
              <a:solidFill>
                <a:schemeClr val="dk1"/>
              </a:solidFill>
              <a:latin typeface="Calibri"/>
              <a:ea typeface="Calibri"/>
              <a:cs typeface="Calibri"/>
              <a:sym typeface="Calibri"/>
            </a:endParaRPr>
          </a:p>
        </p:txBody>
      </p:sp>
      <p:sp>
        <p:nvSpPr>
          <p:cNvPr id="324" name="Google Shape;324;p44"/>
          <p:cNvSpPr/>
          <p:nvPr/>
        </p:nvSpPr>
        <p:spPr>
          <a:xfrm>
            <a:off x="1600200" y="3505200"/>
            <a:ext cx="1219200" cy="4572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स्टेजिंग एरिया </a:t>
            </a:r>
            <a:endParaRPr sz="1200" b="1" i="0" u="none" strike="noStrike" cap="none">
              <a:solidFill>
                <a:schemeClr val="dk1"/>
              </a:solidFill>
              <a:latin typeface="Calibri"/>
              <a:ea typeface="Calibri"/>
              <a:cs typeface="Calibri"/>
              <a:sym typeface="Calibri"/>
            </a:endParaRPr>
          </a:p>
        </p:txBody>
      </p:sp>
      <p:sp>
        <p:nvSpPr>
          <p:cNvPr id="325" name="Google Shape;325;p44"/>
          <p:cNvSpPr/>
          <p:nvPr/>
        </p:nvSpPr>
        <p:spPr>
          <a:xfrm>
            <a:off x="1676400" y="4191000"/>
            <a:ext cx="1371600" cy="4572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प्रतिक्रिया शाखा</a:t>
            </a:r>
            <a:endParaRPr sz="1400" b="0" i="0" u="none" strike="noStrike" cap="none">
              <a:solidFill>
                <a:srgbClr val="000000"/>
              </a:solidFill>
              <a:latin typeface="Arial"/>
              <a:ea typeface="Arial"/>
              <a:cs typeface="Arial"/>
              <a:sym typeface="Arial"/>
            </a:endParaRPr>
          </a:p>
        </p:txBody>
      </p:sp>
      <p:sp>
        <p:nvSpPr>
          <p:cNvPr id="326" name="Google Shape;326;p44"/>
          <p:cNvSpPr/>
          <p:nvPr/>
        </p:nvSpPr>
        <p:spPr>
          <a:xfrm>
            <a:off x="1628775" y="4953000"/>
            <a:ext cx="1371600" cy="4572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विभाजन</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(भौगोलिक)</a:t>
            </a:r>
            <a:r>
              <a:rPr lang="en-US" sz="1600" b="1"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327" name="Google Shape;327;p44"/>
          <p:cNvSpPr/>
          <p:nvPr/>
        </p:nvSpPr>
        <p:spPr>
          <a:xfrm>
            <a:off x="1644650" y="5638800"/>
            <a:ext cx="1479550" cy="9906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समूह (कार्यात्मक)</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एकल संसाधन</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टास्क फोर्स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स्ट्राइक टीम)</a:t>
            </a:r>
            <a:endParaRPr sz="1400" b="0" i="0" u="none" strike="noStrike" cap="none">
              <a:solidFill>
                <a:srgbClr val="000000"/>
              </a:solidFill>
              <a:latin typeface="Arial"/>
              <a:ea typeface="Arial"/>
              <a:cs typeface="Arial"/>
              <a:sym typeface="Arial"/>
            </a:endParaRPr>
          </a:p>
        </p:txBody>
      </p:sp>
      <p:sp>
        <p:nvSpPr>
          <p:cNvPr id="328" name="Google Shape;328;p44"/>
          <p:cNvSpPr/>
          <p:nvPr/>
        </p:nvSpPr>
        <p:spPr>
          <a:xfrm>
            <a:off x="3302000" y="4157663"/>
            <a:ext cx="1574800" cy="4572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परिवहन</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शाखा</a:t>
            </a:r>
            <a:endParaRPr sz="1400" b="0" i="0" u="none" strike="noStrike" cap="none">
              <a:solidFill>
                <a:srgbClr val="000000"/>
              </a:solidFill>
              <a:latin typeface="Arial"/>
              <a:ea typeface="Arial"/>
              <a:cs typeface="Arial"/>
              <a:sym typeface="Arial"/>
            </a:endParaRPr>
          </a:p>
        </p:txBody>
      </p:sp>
      <p:sp>
        <p:nvSpPr>
          <p:cNvPr id="329" name="Google Shape;329;p44"/>
          <p:cNvSpPr/>
          <p:nvPr/>
        </p:nvSpPr>
        <p:spPr>
          <a:xfrm>
            <a:off x="3886200" y="4800600"/>
            <a:ext cx="762000" cy="3810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सड़क</a:t>
            </a:r>
            <a:endParaRPr sz="1400" b="0" i="0" u="none" strike="noStrike" cap="none">
              <a:solidFill>
                <a:srgbClr val="000000"/>
              </a:solidFill>
              <a:latin typeface="Arial"/>
              <a:ea typeface="Arial"/>
              <a:cs typeface="Arial"/>
              <a:sym typeface="Arial"/>
            </a:endParaRPr>
          </a:p>
        </p:txBody>
      </p:sp>
      <p:sp>
        <p:nvSpPr>
          <p:cNvPr id="330" name="Google Shape;330;p44"/>
          <p:cNvSpPr/>
          <p:nvPr/>
        </p:nvSpPr>
        <p:spPr>
          <a:xfrm>
            <a:off x="3902076" y="5257800"/>
            <a:ext cx="746125" cy="3810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रेल</a:t>
            </a:r>
            <a:endParaRPr sz="1400" b="0" i="0" u="none" strike="noStrike" cap="none">
              <a:solidFill>
                <a:srgbClr val="000000"/>
              </a:solidFill>
              <a:latin typeface="Arial"/>
              <a:ea typeface="Arial"/>
              <a:cs typeface="Arial"/>
              <a:sym typeface="Arial"/>
            </a:endParaRPr>
          </a:p>
        </p:txBody>
      </p:sp>
      <p:sp>
        <p:nvSpPr>
          <p:cNvPr id="331" name="Google Shape;331;p44"/>
          <p:cNvSpPr/>
          <p:nvPr/>
        </p:nvSpPr>
        <p:spPr>
          <a:xfrm>
            <a:off x="3902076" y="5715000"/>
            <a:ext cx="746125" cy="3810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पानी</a:t>
            </a:r>
            <a:endParaRPr sz="1400" b="0" i="0" u="none" strike="noStrike" cap="none">
              <a:solidFill>
                <a:srgbClr val="000000"/>
              </a:solidFill>
              <a:latin typeface="Arial"/>
              <a:ea typeface="Arial"/>
              <a:cs typeface="Arial"/>
              <a:sym typeface="Arial"/>
            </a:endParaRPr>
          </a:p>
        </p:txBody>
      </p:sp>
      <p:sp>
        <p:nvSpPr>
          <p:cNvPr id="332" name="Google Shape;332;p44"/>
          <p:cNvSpPr/>
          <p:nvPr/>
        </p:nvSpPr>
        <p:spPr>
          <a:xfrm>
            <a:off x="3911600" y="6172200"/>
            <a:ext cx="736600" cy="3810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वायु</a:t>
            </a:r>
            <a:endParaRPr sz="1400" b="0" i="0" u="none" strike="noStrike" cap="none">
              <a:solidFill>
                <a:srgbClr val="000000"/>
              </a:solidFill>
              <a:latin typeface="Arial"/>
              <a:ea typeface="Arial"/>
              <a:cs typeface="Arial"/>
              <a:sym typeface="Arial"/>
            </a:endParaRPr>
          </a:p>
        </p:txBody>
      </p:sp>
      <p:sp>
        <p:nvSpPr>
          <p:cNvPr id="333" name="Google Shape;333;p44"/>
          <p:cNvSpPr/>
          <p:nvPr/>
        </p:nvSpPr>
        <p:spPr>
          <a:xfrm>
            <a:off x="5334000" y="3886200"/>
            <a:ext cx="1219200" cy="3810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संसाधन इकाई</a:t>
            </a:r>
            <a:endParaRPr sz="1400" b="0" i="0" u="none" strike="noStrike" cap="none">
              <a:solidFill>
                <a:srgbClr val="000000"/>
              </a:solidFill>
              <a:latin typeface="Arial"/>
              <a:ea typeface="Arial"/>
              <a:cs typeface="Arial"/>
              <a:sym typeface="Arial"/>
            </a:endParaRPr>
          </a:p>
        </p:txBody>
      </p:sp>
      <p:sp>
        <p:nvSpPr>
          <p:cNvPr id="334" name="Google Shape;334;p44"/>
          <p:cNvSpPr/>
          <p:nvPr/>
        </p:nvSpPr>
        <p:spPr>
          <a:xfrm>
            <a:off x="5367338" y="4572000"/>
            <a:ext cx="1143000" cy="3810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स्थिति इकाई</a:t>
            </a:r>
            <a:endParaRPr sz="1400" b="0" i="0" u="none" strike="noStrike" cap="none">
              <a:solidFill>
                <a:srgbClr val="000000"/>
              </a:solidFill>
              <a:latin typeface="Arial"/>
              <a:ea typeface="Arial"/>
              <a:cs typeface="Arial"/>
              <a:sym typeface="Arial"/>
            </a:endParaRPr>
          </a:p>
        </p:txBody>
      </p:sp>
      <p:sp>
        <p:nvSpPr>
          <p:cNvPr id="335" name="Google Shape;335;p44"/>
          <p:cNvSpPr/>
          <p:nvPr/>
        </p:nvSpPr>
        <p:spPr>
          <a:xfrm>
            <a:off x="5395914" y="5181600"/>
            <a:ext cx="1233487" cy="3810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प्रलेखन</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इकाई</a:t>
            </a:r>
            <a:endParaRPr sz="1400" b="0" i="0" u="none" strike="noStrike" cap="none">
              <a:solidFill>
                <a:srgbClr val="000000"/>
              </a:solidFill>
              <a:latin typeface="Arial"/>
              <a:ea typeface="Arial"/>
              <a:cs typeface="Arial"/>
              <a:sym typeface="Arial"/>
            </a:endParaRPr>
          </a:p>
        </p:txBody>
      </p:sp>
      <p:sp>
        <p:nvSpPr>
          <p:cNvPr id="336" name="Google Shape;336;p44"/>
          <p:cNvSpPr/>
          <p:nvPr/>
        </p:nvSpPr>
        <p:spPr>
          <a:xfrm>
            <a:off x="5334000" y="5867400"/>
            <a:ext cx="1295400" cy="3810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वियोजन</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इकाई</a:t>
            </a:r>
            <a:endParaRPr sz="1400" b="0" i="0" u="none" strike="noStrike" cap="none">
              <a:solidFill>
                <a:srgbClr val="000000"/>
              </a:solidFill>
              <a:latin typeface="Arial"/>
              <a:ea typeface="Arial"/>
              <a:cs typeface="Arial"/>
              <a:sym typeface="Arial"/>
            </a:endParaRPr>
          </a:p>
        </p:txBody>
      </p:sp>
      <p:sp>
        <p:nvSpPr>
          <p:cNvPr id="337" name="Google Shape;337;p44"/>
          <p:cNvSpPr/>
          <p:nvPr/>
        </p:nvSpPr>
        <p:spPr>
          <a:xfrm>
            <a:off x="6781800" y="3733800"/>
            <a:ext cx="1219200" cy="3810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सेवा शाखा</a:t>
            </a:r>
            <a:endParaRPr sz="1400" b="0" i="0" u="none" strike="noStrike" cap="none">
              <a:solidFill>
                <a:srgbClr val="000000"/>
              </a:solidFill>
              <a:latin typeface="Arial"/>
              <a:ea typeface="Arial"/>
              <a:cs typeface="Arial"/>
              <a:sym typeface="Arial"/>
            </a:endParaRPr>
          </a:p>
        </p:txBody>
      </p:sp>
      <p:sp>
        <p:nvSpPr>
          <p:cNvPr id="338" name="Google Shape;338;p44"/>
          <p:cNvSpPr/>
          <p:nvPr/>
        </p:nvSpPr>
        <p:spPr>
          <a:xfrm>
            <a:off x="8077200" y="3733800"/>
            <a:ext cx="1219200" cy="3810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सहायता शाखा</a:t>
            </a:r>
            <a:endParaRPr sz="1400" b="0" i="0" u="none" strike="noStrike" cap="none">
              <a:solidFill>
                <a:srgbClr val="000000"/>
              </a:solidFill>
              <a:latin typeface="Arial"/>
              <a:ea typeface="Arial"/>
              <a:cs typeface="Arial"/>
              <a:sym typeface="Arial"/>
            </a:endParaRPr>
          </a:p>
        </p:txBody>
      </p:sp>
      <p:sp>
        <p:nvSpPr>
          <p:cNvPr id="339" name="Google Shape;339;p44"/>
          <p:cNvSpPr/>
          <p:nvPr/>
        </p:nvSpPr>
        <p:spPr>
          <a:xfrm>
            <a:off x="9372600" y="3733800"/>
            <a:ext cx="1219200" cy="3810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वित्त शाखा</a:t>
            </a:r>
            <a:endParaRPr sz="1400" b="0" i="0" u="none" strike="noStrike" cap="none">
              <a:solidFill>
                <a:srgbClr val="000000"/>
              </a:solidFill>
              <a:latin typeface="Arial"/>
              <a:ea typeface="Arial"/>
              <a:cs typeface="Arial"/>
              <a:sym typeface="Arial"/>
            </a:endParaRPr>
          </a:p>
        </p:txBody>
      </p:sp>
      <p:sp>
        <p:nvSpPr>
          <p:cNvPr id="340" name="Google Shape;340;p44"/>
          <p:cNvSpPr/>
          <p:nvPr/>
        </p:nvSpPr>
        <p:spPr>
          <a:xfrm>
            <a:off x="7053263" y="4572000"/>
            <a:ext cx="914400" cy="3810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संचार</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इकाई</a:t>
            </a:r>
            <a:endParaRPr sz="1400" b="0" i="0" u="none" strike="noStrike" cap="none">
              <a:solidFill>
                <a:srgbClr val="000000"/>
              </a:solidFill>
              <a:latin typeface="Arial"/>
              <a:ea typeface="Arial"/>
              <a:cs typeface="Arial"/>
              <a:sym typeface="Arial"/>
            </a:endParaRPr>
          </a:p>
        </p:txBody>
      </p:sp>
      <p:sp>
        <p:nvSpPr>
          <p:cNvPr id="341" name="Google Shape;341;p44"/>
          <p:cNvSpPr/>
          <p:nvPr/>
        </p:nvSpPr>
        <p:spPr>
          <a:xfrm>
            <a:off x="7086600" y="5029200"/>
            <a:ext cx="838200" cy="3810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chemeClr val="dk1"/>
                </a:solidFill>
                <a:latin typeface="Calibri"/>
                <a:ea typeface="Calibri"/>
                <a:cs typeface="Calibri"/>
                <a:sym typeface="Calibri"/>
              </a:rPr>
              <a:t>चिकित्सा</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chemeClr val="dk1"/>
                </a:solidFill>
                <a:latin typeface="Calibri"/>
                <a:ea typeface="Calibri"/>
                <a:cs typeface="Calibri"/>
                <a:sym typeface="Calibri"/>
              </a:rPr>
              <a:t>इकाई</a:t>
            </a:r>
            <a:endParaRPr sz="1400" b="0" i="0" u="none" strike="noStrike" cap="none">
              <a:solidFill>
                <a:srgbClr val="000000"/>
              </a:solidFill>
              <a:latin typeface="Arial"/>
              <a:ea typeface="Arial"/>
              <a:cs typeface="Arial"/>
              <a:sym typeface="Arial"/>
            </a:endParaRPr>
          </a:p>
        </p:txBody>
      </p:sp>
      <p:sp>
        <p:nvSpPr>
          <p:cNvPr id="342" name="Google Shape;342;p44"/>
          <p:cNvSpPr/>
          <p:nvPr/>
        </p:nvSpPr>
        <p:spPr>
          <a:xfrm>
            <a:off x="7086600" y="5715000"/>
            <a:ext cx="762000" cy="3810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chemeClr val="dk1"/>
                </a:solidFill>
                <a:latin typeface="Calibri"/>
                <a:ea typeface="Calibri"/>
                <a:cs typeface="Calibri"/>
                <a:sym typeface="Calibri"/>
              </a:rPr>
              <a:t>खाना</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chemeClr val="dk1"/>
                </a:solidFill>
                <a:latin typeface="Calibri"/>
                <a:ea typeface="Calibri"/>
                <a:cs typeface="Calibri"/>
                <a:sym typeface="Calibri"/>
              </a:rPr>
              <a:t>इकाई</a:t>
            </a:r>
            <a:endParaRPr sz="1400" b="0" i="0" u="none" strike="noStrike" cap="none">
              <a:solidFill>
                <a:srgbClr val="000000"/>
              </a:solidFill>
              <a:latin typeface="Arial"/>
              <a:ea typeface="Arial"/>
              <a:cs typeface="Arial"/>
              <a:sym typeface="Arial"/>
            </a:endParaRPr>
          </a:p>
        </p:txBody>
      </p:sp>
      <p:sp>
        <p:nvSpPr>
          <p:cNvPr id="343" name="Google Shape;343;p44"/>
          <p:cNvSpPr/>
          <p:nvPr/>
        </p:nvSpPr>
        <p:spPr>
          <a:xfrm>
            <a:off x="8305800" y="4495800"/>
            <a:ext cx="914400" cy="3810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संसाधन</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प्रोविजनिंग</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इकाई</a:t>
            </a:r>
            <a:endParaRPr sz="1400" b="0" i="0" u="none" strike="noStrike" cap="none">
              <a:solidFill>
                <a:srgbClr val="000000"/>
              </a:solidFill>
              <a:latin typeface="Arial"/>
              <a:ea typeface="Arial"/>
              <a:cs typeface="Arial"/>
              <a:sym typeface="Arial"/>
            </a:endParaRPr>
          </a:p>
        </p:txBody>
      </p:sp>
      <p:sp>
        <p:nvSpPr>
          <p:cNvPr id="344" name="Google Shape;344;p44"/>
          <p:cNvSpPr/>
          <p:nvPr/>
        </p:nvSpPr>
        <p:spPr>
          <a:xfrm>
            <a:off x="8305800" y="5105400"/>
            <a:ext cx="914400" cy="3810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सुविधाएँ</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इकाई</a:t>
            </a:r>
            <a:endParaRPr sz="1400" b="0" i="0" u="none" strike="noStrike" cap="none">
              <a:solidFill>
                <a:srgbClr val="000000"/>
              </a:solidFill>
              <a:latin typeface="Arial"/>
              <a:ea typeface="Arial"/>
              <a:cs typeface="Arial"/>
              <a:sym typeface="Arial"/>
            </a:endParaRPr>
          </a:p>
        </p:txBody>
      </p:sp>
      <p:sp>
        <p:nvSpPr>
          <p:cNvPr id="345" name="Google Shape;345;p44"/>
          <p:cNvSpPr/>
          <p:nvPr/>
        </p:nvSpPr>
        <p:spPr>
          <a:xfrm>
            <a:off x="8305800" y="5638800"/>
            <a:ext cx="914400" cy="3810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ग्राउंड सपोर्ट</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इकाई</a:t>
            </a:r>
            <a:endParaRPr sz="1400" b="0" i="0" u="none" strike="noStrike" cap="none">
              <a:solidFill>
                <a:srgbClr val="000000"/>
              </a:solidFill>
              <a:latin typeface="Arial"/>
              <a:ea typeface="Arial"/>
              <a:cs typeface="Arial"/>
              <a:sym typeface="Arial"/>
            </a:endParaRPr>
          </a:p>
        </p:txBody>
      </p:sp>
      <p:sp>
        <p:nvSpPr>
          <p:cNvPr id="346" name="Google Shape;346;p44"/>
          <p:cNvSpPr/>
          <p:nvPr/>
        </p:nvSpPr>
        <p:spPr>
          <a:xfrm>
            <a:off x="9677400" y="4495800"/>
            <a:ext cx="914400" cy="3048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समय इकाई</a:t>
            </a:r>
            <a:endParaRPr sz="1400" b="0" i="0" u="none" strike="noStrike" cap="none">
              <a:solidFill>
                <a:srgbClr val="000000"/>
              </a:solidFill>
              <a:latin typeface="Arial"/>
              <a:ea typeface="Arial"/>
              <a:cs typeface="Arial"/>
              <a:sym typeface="Arial"/>
            </a:endParaRPr>
          </a:p>
        </p:txBody>
      </p:sp>
      <p:sp>
        <p:nvSpPr>
          <p:cNvPr id="347" name="Google Shape;347;p44"/>
          <p:cNvSpPr/>
          <p:nvPr/>
        </p:nvSpPr>
        <p:spPr>
          <a:xfrm>
            <a:off x="9677400" y="5000625"/>
            <a:ext cx="914400" cy="3810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मुआवज़ा</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 दावा इकाई</a:t>
            </a:r>
            <a:endParaRPr sz="1400" b="0" i="0" u="none" strike="noStrike" cap="none">
              <a:solidFill>
                <a:srgbClr val="000000"/>
              </a:solidFill>
              <a:latin typeface="Arial"/>
              <a:ea typeface="Arial"/>
              <a:cs typeface="Arial"/>
              <a:sym typeface="Arial"/>
            </a:endParaRPr>
          </a:p>
        </p:txBody>
      </p:sp>
      <p:sp>
        <p:nvSpPr>
          <p:cNvPr id="348" name="Google Shape;348;p44"/>
          <p:cNvSpPr/>
          <p:nvPr/>
        </p:nvSpPr>
        <p:spPr>
          <a:xfrm>
            <a:off x="9677400" y="5486400"/>
            <a:ext cx="914400" cy="3810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खरीद</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इकाई</a:t>
            </a:r>
            <a:endParaRPr sz="1400" b="0" i="0" u="none" strike="noStrike" cap="none">
              <a:solidFill>
                <a:srgbClr val="000000"/>
              </a:solidFill>
              <a:latin typeface="Arial"/>
              <a:ea typeface="Arial"/>
              <a:cs typeface="Arial"/>
              <a:sym typeface="Arial"/>
            </a:endParaRPr>
          </a:p>
        </p:txBody>
      </p:sp>
      <p:sp>
        <p:nvSpPr>
          <p:cNvPr id="349" name="Google Shape;349;p44"/>
          <p:cNvSpPr/>
          <p:nvPr/>
        </p:nvSpPr>
        <p:spPr>
          <a:xfrm>
            <a:off x="9677400" y="6019800"/>
            <a:ext cx="914400" cy="3810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लागत</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इकाई</a:t>
            </a:r>
            <a:endParaRPr sz="1400" b="0" i="0" u="none" strike="noStrike" cap="none">
              <a:solidFill>
                <a:srgbClr val="000000"/>
              </a:solidFill>
              <a:latin typeface="Arial"/>
              <a:ea typeface="Arial"/>
              <a:cs typeface="Arial"/>
              <a:sym typeface="Arial"/>
            </a:endParaRPr>
          </a:p>
        </p:txBody>
      </p:sp>
      <p:cxnSp>
        <p:nvCxnSpPr>
          <p:cNvPr id="350" name="Google Shape;350;p44"/>
          <p:cNvCxnSpPr/>
          <p:nvPr/>
        </p:nvCxnSpPr>
        <p:spPr>
          <a:xfrm>
            <a:off x="5715000" y="1295400"/>
            <a:ext cx="0" cy="1295400"/>
          </a:xfrm>
          <a:prstGeom prst="straightConnector1">
            <a:avLst/>
          </a:prstGeom>
          <a:noFill/>
          <a:ln w="9525" cap="flat" cmpd="sng">
            <a:solidFill>
              <a:schemeClr val="dk1"/>
            </a:solidFill>
            <a:prstDash val="solid"/>
            <a:round/>
            <a:headEnd type="none" w="sm" len="sm"/>
            <a:tailEnd type="triangle" w="med" len="med"/>
          </a:ln>
        </p:spPr>
      </p:cxnSp>
      <p:cxnSp>
        <p:nvCxnSpPr>
          <p:cNvPr id="351" name="Google Shape;351;p44"/>
          <p:cNvCxnSpPr/>
          <p:nvPr/>
        </p:nvCxnSpPr>
        <p:spPr>
          <a:xfrm>
            <a:off x="5715000" y="1752600"/>
            <a:ext cx="685800" cy="0"/>
          </a:xfrm>
          <a:prstGeom prst="straightConnector1">
            <a:avLst/>
          </a:prstGeom>
          <a:noFill/>
          <a:ln w="9525" cap="flat" cmpd="sng">
            <a:solidFill>
              <a:schemeClr val="dk1"/>
            </a:solidFill>
            <a:prstDash val="solid"/>
            <a:round/>
            <a:headEnd type="none" w="sm" len="sm"/>
            <a:tailEnd type="triangle" w="med" len="med"/>
          </a:ln>
        </p:spPr>
      </p:cxnSp>
      <p:cxnSp>
        <p:nvCxnSpPr>
          <p:cNvPr id="352" name="Google Shape;352;p44"/>
          <p:cNvCxnSpPr/>
          <p:nvPr/>
        </p:nvCxnSpPr>
        <p:spPr>
          <a:xfrm rot="10800000">
            <a:off x="4876800" y="1524000"/>
            <a:ext cx="838200" cy="0"/>
          </a:xfrm>
          <a:prstGeom prst="straightConnector1">
            <a:avLst/>
          </a:prstGeom>
          <a:noFill/>
          <a:ln w="9525" cap="flat" cmpd="sng">
            <a:solidFill>
              <a:schemeClr val="dk1"/>
            </a:solidFill>
            <a:prstDash val="solid"/>
            <a:round/>
            <a:headEnd type="none" w="sm" len="sm"/>
            <a:tailEnd type="triangle" w="med" len="med"/>
          </a:ln>
        </p:spPr>
      </p:cxnSp>
      <p:cxnSp>
        <p:nvCxnSpPr>
          <p:cNvPr id="353" name="Google Shape;353;p44"/>
          <p:cNvCxnSpPr/>
          <p:nvPr/>
        </p:nvCxnSpPr>
        <p:spPr>
          <a:xfrm rot="10800000">
            <a:off x="4876800" y="2057400"/>
            <a:ext cx="838200" cy="0"/>
          </a:xfrm>
          <a:prstGeom prst="straightConnector1">
            <a:avLst/>
          </a:prstGeom>
          <a:noFill/>
          <a:ln w="9525" cap="flat" cmpd="sng">
            <a:solidFill>
              <a:schemeClr val="dk1"/>
            </a:solidFill>
            <a:prstDash val="solid"/>
            <a:round/>
            <a:headEnd type="none" w="sm" len="sm"/>
            <a:tailEnd type="triangle" w="med" len="med"/>
          </a:ln>
        </p:spPr>
      </p:cxnSp>
      <p:cxnSp>
        <p:nvCxnSpPr>
          <p:cNvPr id="354" name="Google Shape;354;p44"/>
          <p:cNvCxnSpPr/>
          <p:nvPr/>
        </p:nvCxnSpPr>
        <p:spPr>
          <a:xfrm>
            <a:off x="6858000" y="1066800"/>
            <a:ext cx="838200" cy="0"/>
          </a:xfrm>
          <a:prstGeom prst="straightConnector1">
            <a:avLst/>
          </a:prstGeom>
          <a:noFill/>
          <a:ln w="9525" cap="flat" cmpd="sng">
            <a:solidFill>
              <a:schemeClr val="dk1"/>
            </a:solidFill>
            <a:prstDash val="solid"/>
            <a:round/>
            <a:headEnd type="none" w="sm" len="sm"/>
            <a:tailEnd type="none" w="sm" len="sm"/>
          </a:ln>
        </p:spPr>
      </p:cxnSp>
      <p:cxnSp>
        <p:nvCxnSpPr>
          <p:cNvPr id="355" name="Google Shape;355;p44"/>
          <p:cNvCxnSpPr/>
          <p:nvPr/>
        </p:nvCxnSpPr>
        <p:spPr>
          <a:xfrm>
            <a:off x="3962400" y="2590800"/>
            <a:ext cx="4419600" cy="0"/>
          </a:xfrm>
          <a:prstGeom prst="straightConnector1">
            <a:avLst/>
          </a:prstGeom>
          <a:noFill/>
          <a:ln w="9525" cap="flat" cmpd="sng">
            <a:solidFill>
              <a:schemeClr val="dk1"/>
            </a:solidFill>
            <a:prstDash val="solid"/>
            <a:round/>
            <a:headEnd type="none" w="sm" len="sm"/>
            <a:tailEnd type="none" w="sm" len="sm"/>
          </a:ln>
        </p:spPr>
      </p:cxnSp>
      <p:cxnSp>
        <p:nvCxnSpPr>
          <p:cNvPr id="356" name="Google Shape;356;p44"/>
          <p:cNvCxnSpPr/>
          <p:nvPr/>
        </p:nvCxnSpPr>
        <p:spPr>
          <a:xfrm>
            <a:off x="3962400" y="2514600"/>
            <a:ext cx="0" cy="228600"/>
          </a:xfrm>
          <a:prstGeom prst="straightConnector1">
            <a:avLst/>
          </a:prstGeom>
          <a:noFill/>
          <a:ln w="9525" cap="flat" cmpd="sng">
            <a:solidFill>
              <a:schemeClr val="dk1"/>
            </a:solidFill>
            <a:prstDash val="solid"/>
            <a:round/>
            <a:headEnd type="none" w="sm" len="sm"/>
            <a:tailEnd type="triangle" w="med" len="med"/>
          </a:ln>
        </p:spPr>
      </p:cxnSp>
      <p:cxnSp>
        <p:nvCxnSpPr>
          <p:cNvPr id="357" name="Google Shape;357;p44"/>
          <p:cNvCxnSpPr/>
          <p:nvPr/>
        </p:nvCxnSpPr>
        <p:spPr>
          <a:xfrm>
            <a:off x="5791200" y="2590800"/>
            <a:ext cx="0" cy="228600"/>
          </a:xfrm>
          <a:prstGeom prst="straightConnector1">
            <a:avLst/>
          </a:prstGeom>
          <a:noFill/>
          <a:ln w="9525" cap="flat" cmpd="sng">
            <a:solidFill>
              <a:schemeClr val="dk1"/>
            </a:solidFill>
            <a:prstDash val="solid"/>
            <a:round/>
            <a:headEnd type="none" w="sm" len="sm"/>
            <a:tailEnd type="triangle" w="med" len="med"/>
          </a:ln>
        </p:spPr>
      </p:cxnSp>
      <p:cxnSp>
        <p:nvCxnSpPr>
          <p:cNvPr id="358" name="Google Shape;358;p44"/>
          <p:cNvCxnSpPr/>
          <p:nvPr/>
        </p:nvCxnSpPr>
        <p:spPr>
          <a:xfrm>
            <a:off x="8382000" y="2514600"/>
            <a:ext cx="0" cy="152400"/>
          </a:xfrm>
          <a:prstGeom prst="straightConnector1">
            <a:avLst/>
          </a:prstGeom>
          <a:noFill/>
          <a:ln w="9525" cap="flat" cmpd="sng">
            <a:solidFill>
              <a:schemeClr val="dk1"/>
            </a:solidFill>
            <a:prstDash val="solid"/>
            <a:round/>
            <a:headEnd type="none" w="sm" len="sm"/>
            <a:tailEnd type="triangle" w="med" len="med"/>
          </a:ln>
        </p:spPr>
      </p:cxnSp>
      <p:cxnSp>
        <p:nvCxnSpPr>
          <p:cNvPr id="359" name="Google Shape;359;p44"/>
          <p:cNvCxnSpPr/>
          <p:nvPr/>
        </p:nvCxnSpPr>
        <p:spPr>
          <a:xfrm>
            <a:off x="3505200" y="3276600"/>
            <a:ext cx="0" cy="685800"/>
          </a:xfrm>
          <a:prstGeom prst="straightConnector1">
            <a:avLst/>
          </a:prstGeom>
          <a:noFill/>
          <a:ln w="9525" cap="flat" cmpd="sng">
            <a:solidFill>
              <a:schemeClr val="dk1"/>
            </a:solidFill>
            <a:prstDash val="solid"/>
            <a:round/>
            <a:headEnd type="none" w="sm" len="sm"/>
            <a:tailEnd type="triangle" w="med" len="med"/>
          </a:ln>
        </p:spPr>
      </p:cxnSp>
      <p:cxnSp>
        <p:nvCxnSpPr>
          <p:cNvPr id="360" name="Google Shape;360;p44"/>
          <p:cNvCxnSpPr/>
          <p:nvPr/>
        </p:nvCxnSpPr>
        <p:spPr>
          <a:xfrm>
            <a:off x="2667000" y="4010025"/>
            <a:ext cx="1295400" cy="0"/>
          </a:xfrm>
          <a:prstGeom prst="straightConnector1">
            <a:avLst/>
          </a:prstGeom>
          <a:noFill/>
          <a:ln w="9525" cap="flat" cmpd="sng">
            <a:solidFill>
              <a:schemeClr val="dk1"/>
            </a:solidFill>
            <a:prstDash val="solid"/>
            <a:round/>
            <a:headEnd type="none" w="sm" len="sm"/>
            <a:tailEnd type="none" w="sm" len="sm"/>
          </a:ln>
        </p:spPr>
      </p:cxnSp>
      <p:cxnSp>
        <p:nvCxnSpPr>
          <p:cNvPr id="361" name="Google Shape;361;p44"/>
          <p:cNvCxnSpPr/>
          <p:nvPr/>
        </p:nvCxnSpPr>
        <p:spPr>
          <a:xfrm>
            <a:off x="2667000" y="4019550"/>
            <a:ext cx="0" cy="171450"/>
          </a:xfrm>
          <a:prstGeom prst="straightConnector1">
            <a:avLst/>
          </a:prstGeom>
          <a:noFill/>
          <a:ln w="9525" cap="flat" cmpd="sng">
            <a:solidFill>
              <a:schemeClr val="dk1"/>
            </a:solidFill>
            <a:prstDash val="solid"/>
            <a:round/>
            <a:headEnd type="none" w="sm" len="sm"/>
            <a:tailEnd type="triangle" w="med" len="med"/>
          </a:ln>
        </p:spPr>
      </p:cxnSp>
      <p:cxnSp>
        <p:nvCxnSpPr>
          <p:cNvPr id="362" name="Google Shape;362;p44"/>
          <p:cNvCxnSpPr/>
          <p:nvPr/>
        </p:nvCxnSpPr>
        <p:spPr>
          <a:xfrm>
            <a:off x="3962400" y="3990975"/>
            <a:ext cx="0" cy="152400"/>
          </a:xfrm>
          <a:prstGeom prst="straightConnector1">
            <a:avLst/>
          </a:prstGeom>
          <a:noFill/>
          <a:ln w="9525" cap="flat" cmpd="sng">
            <a:solidFill>
              <a:schemeClr val="dk1"/>
            </a:solidFill>
            <a:prstDash val="solid"/>
            <a:round/>
            <a:headEnd type="none" w="sm" len="sm"/>
            <a:tailEnd type="triangle" w="med" len="med"/>
          </a:ln>
        </p:spPr>
      </p:cxnSp>
      <p:cxnSp>
        <p:nvCxnSpPr>
          <p:cNvPr id="363" name="Google Shape;363;p44"/>
          <p:cNvCxnSpPr/>
          <p:nvPr/>
        </p:nvCxnSpPr>
        <p:spPr>
          <a:xfrm rot="10800000">
            <a:off x="2895600" y="3657600"/>
            <a:ext cx="609600" cy="0"/>
          </a:xfrm>
          <a:prstGeom prst="straightConnector1">
            <a:avLst/>
          </a:prstGeom>
          <a:noFill/>
          <a:ln w="9525" cap="flat" cmpd="sng">
            <a:solidFill>
              <a:schemeClr val="dk1"/>
            </a:solidFill>
            <a:prstDash val="solid"/>
            <a:round/>
            <a:headEnd type="none" w="sm" len="sm"/>
            <a:tailEnd type="triangle" w="med" len="med"/>
          </a:ln>
        </p:spPr>
      </p:cxnSp>
      <p:cxnSp>
        <p:nvCxnSpPr>
          <p:cNvPr id="364" name="Google Shape;364;p44"/>
          <p:cNvCxnSpPr/>
          <p:nvPr/>
        </p:nvCxnSpPr>
        <p:spPr>
          <a:xfrm>
            <a:off x="3429000" y="4648200"/>
            <a:ext cx="0" cy="1752600"/>
          </a:xfrm>
          <a:prstGeom prst="straightConnector1">
            <a:avLst/>
          </a:prstGeom>
          <a:noFill/>
          <a:ln w="9525" cap="flat" cmpd="sng">
            <a:solidFill>
              <a:schemeClr val="dk1"/>
            </a:solidFill>
            <a:prstDash val="solid"/>
            <a:round/>
            <a:headEnd type="none" w="sm" len="sm"/>
            <a:tailEnd type="none" w="sm" len="sm"/>
          </a:ln>
        </p:spPr>
      </p:cxnSp>
      <p:cxnSp>
        <p:nvCxnSpPr>
          <p:cNvPr id="365" name="Google Shape;365;p44"/>
          <p:cNvCxnSpPr/>
          <p:nvPr/>
        </p:nvCxnSpPr>
        <p:spPr>
          <a:xfrm>
            <a:off x="3429000" y="6400800"/>
            <a:ext cx="381000" cy="0"/>
          </a:xfrm>
          <a:prstGeom prst="straightConnector1">
            <a:avLst/>
          </a:prstGeom>
          <a:noFill/>
          <a:ln w="9525" cap="flat" cmpd="sng">
            <a:solidFill>
              <a:schemeClr val="dk1"/>
            </a:solidFill>
            <a:prstDash val="solid"/>
            <a:round/>
            <a:headEnd type="none" w="sm" len="sm"/>
            <a:tailEnd type="triangle" w="med" len="med"/>
          </a:ln>
        </p:spPr>
      </p:cxnSp>
      <p:cxnSp>
        <p:nvCxnSpPr>
          <p:cNvPr id="366" name="Google Shape;366;p44"/>
          <p:cNvCxnSpPr/>
          <p:nvPr/>
        </p:nvCxnSpPr>
        <p:spPr>
          <a:xfrm>
            <a:off x="3429000" y="5867400"/>
            <a:ext cx="457200" cy="0"/>
          </a:xfrm>
          <a:prstGeom prst="straightConnector1">
            <a:avLst/>
          </a:prstGeom>
          <a:noFill/>
          <a:ln w="9525" cap="flat" cmpd="sng">
            <a:solidFill>
              <a:schemeClr val="dk1"/>
            </a:solidFill>
            <a:prstDash val="solid"/>
            <a:round/>
            <a:headEnd type="none" w="sm" len="sm"/>
            <a:tailEnd type="triangle" w="med" len="med"/>
          </a:ln>
        </p:spPr>
      </p:cxnSp>
      <p:cxnSp>
        <p:nvCxnSpPr>
          <p:cNvPr id="367" name="Google Shape;367;p44"/>
          <p:cNvCxnSpPr/>
          <p:nvPr/>
        </p:nvCxnSpPr>
        <p:spPr>
          <a:xfrm>
            <a:off x="3429000" y="5410200"/>
            <a:ext cx="457200" cy="0"/>
          </a:xfrm>
          <a:prstGeom prst="straightConnector1">
            <a:avLst/>
          </a:prstGeom>
          <a:noFill/>
          <a:ln w="9525" cap="flat" cmpd="sng">
            <a:solidFill>
              <a:schemeClr val="dk1"/>
            </a:solidFill>
            <a:prstDash val="solid"/>
            <a:round/>
            <a:headEnd type="none" w="sm" len="sm"/>
            <a:tailEnd type="triangle" w="med" len="med"/>
          </a:ln>
        </p:spPr>
      </p:cxnSp>
      <p:cxnSp>
        <p:nvCxnSpPr>
          <p:cNvPr id="368" name="Google Shape;368;p44"/>
          <p:cNvCxnSpPr/>
          <p:nvPr/>
        </p:nvCxnSpPr>
        <p:spPr>
          <a:xfrm>
            <a:off x="3429000" y="5029200"/>
            <a:ext cx="457200" cy="0"/>
          </a:xfrm>
          <a:prstGeom prst="straightConnector1">
            <a:avLst/>
          </a:prstGeom>
          <a:noFill/>
          <a:ln w="9525" cap="flat" cmpd="sng">
            <a:solidFill>
              <a:schemeClr val="dk1"/>
            </a:solidFill>
            <a:prstDash val="solid"/>
            <a:round/>
            <a:headEnd type="none" w="sm" len="sm"/>
            <a:tailEnd type="triangle" w="med" len="med"/>
          </a:ln>
        </p:spPr>
      </p:cxnSp>
      <p:cxnSp>
        <p:nvCxnSpPr>
          <p:cNvPr id="369" name="Google Shape;369;p44"/>
          <p:cNvCxnSpPr/>
          <p:nvPr/>
        </p:nvCxnSpPr>
        <p:spPr>
          <a:xfrm>
            <a:off x="2286000" y="4648200"/>
            <a:ext cx="0" cy="152400"/>
          </a:xfrm>
          <a:prstGeom prst="straightConnector1">
            <a:avLst/>
          </a:prstGeom>
          <a:noFill/>
          <a:ln w="9525" cap="flat" cmpd="sng">
            <a:solidFill>
              <a:schemeClr val="dk1"/>
            </a:solidFill>
            <a:prstDash val="solid"/>
            <a:round/>
            <a:headEnd type="none" w="sm" len="sm"/>
            <a:tailEnd type="triangle" w="med" len="med"/>
          </a:ln>
        </p:spPr>
      </p:cxnSp>
      <p:cxnSp>
        <p:nvCxnSpPr>
          <p:cNvPr id="370" name="Google Shape;370;p44"/>
          <p:cNvCxnSpPr/>
          <p:nvPr/>
        </p:nvCxnSpPr>
        <p:spPr>
          <a:xfrm>
            <a:off x="2209800" y="5410200"/>
            <a:ext cx="0" cy="152400"/>
          </a:xfrm>
          <a:prstGeom prst="straightConnector1">
            <a:avLst/>
          </a:prstGeom>
          <a:noFill/>
          <a:ln w="9525" cap="flat" cmpd="sng">
            <a:solidFill>
              <a:schemeClr val="dk1"/>
            </a:solidFill>
            <a:prstDash val="solid"/>
            <a:round/>
            <a:headEnd type="none" w="sm" len="sm"/>
            <a:tailEnd type="triangle" w="med" len="med"/>
          </a:ln>
        </p:spPr>
      </p:cxnSp>
      <p:cxnSp>
        <p:nvCxnSpPr>
          <p:cNvPr id="371" name="Google Shape;371;p44"/>
          <p:cNvCxnSpPr/>
          <p:nvPr/>
        </p:nvCxnSpPr>
        <p:spPr>
          <a:xfrm>
            <a:off x="4953000" y="3352800"/>
            <a:ext cx="0" cy="2819400"/>
          </a:xfrm>
          <a:prstGeom prst="straightConnector1">
            <a:avLst/>
          </a:prstGeom>
          <a:noFill/>
          <a:ln w="9525" cap="flat" cmpd="sng">
            <a:solidFill>
              <a:schemeClr val="dk1"/>
            </a:solidFill>
            <a:prstDash val="solid"/>
            <a:round/>
            <a:headEnd type="none" w="sm" len="sm"/>
            <a:tailEnd type="none" w="sm" len="sm"/>
          </a:ln>
        </p:spPr>
      </p:cxnSp>
      <p:cxnSp>
        <p:nvCxnSpPr>
          <p:cNvPr id="372" name="Google Shape;372;p44"/>
          <p:cNvCxnSpPr/>
          <p:nvPr/>
        </p:nvCxnSpPr>
        <p:spPr>
          <a:xfrm>
            <a:off x="4953000" y="6172200"/>
            <a:ext cx="381000" cy="0"/>
          </a:xfrm>
          <a:prstGeom prst="straightConnector1">
            <a:avLst/>
          </a:prstGeom>
          <a:noFill/>
          <a:ln w="9525" cap="flat" cmpd="sng">
            <a:solidFill>
              <a:schemeClr val="dk1"/>
            </a:solidFill>
            <a:prstDash val="solid"/>
            <a:round/>
            <a:headEnd type="none" w="sm" len="sm"/>
            <a:tailEnd type="triangle" w="med" len="med"/>
          </a:ln>
        </p:spPr>
      </p:cxnSp>
      <p:cxnSp>
        <p:nvCxnSpPr>
          <p:cNvPr id="373" name="Google Shape;373;p44"/>
          <p:cNvCxnSpPr/>
          <p:nvPr/>
        </p:nvCxnSpPr>
        <p:spPr>
          <a:xfrm>
            <a:off x="4972050" y="5410200"/>
            <a:ext cx="381000" cy="0"/>
          </a:xfrm>
          <a:prstGeom prst="straightConnector1">
            <a:avLst/>
          </a:prstGeom>
          <a:noFill/>
          <a:ln w="9525" cap="flat" cmpd="sng">
            <a:solidFill>
              <a:schemeClr val="dk1"/>
            </a:solidFill>
            <a:prstDash val="solid"/>
            <a:round/>
            <a:headEnd type="none" w="sm" len="sm"/>
            <a:tailEnd type="triangle" w="med" len="med"/>
          </a:ln>
        </p:spPr>
      </p:cxnSp>
      <p:cxnSp>
        <p:nvCxnSpPr>
          <p:cNvPr id="374" name="Google Shape;374;p44"/>
          <p:cNvCxnSpPr/>
          <p:nvPr/>
        </p:nvCxnSpPr>
        <p:spPr>
          <a:xfrm>
            <a:off x="4953000" y="4767263"/>
            <a:ext cx="381000" cy="0"/>
          </a:xfrm>
          <a:prstGeom prst="straightConnector1">
            <a:avLst/>
          </a:prstGeom>
          <a:noFill/>
          <a:ln w="9525" cap="flat" cmpd="sng">
            <a:solidFill>
              <a:schemeClr val="dk1"/>
            </a:solidFill>
            <a:prstDash val="solid"/>
            <a:round/>
            <a:headEnd type="none" w="sm" len="sm"/>
            <a:tailEnd type="triangle" w="med" len="med"/>
          </a:ln>
        </p:spPr>
      </p:cxnSp>
      <p:cxnSp>
        <p:nvCxnSpPr>
          <p:cNvPr id="375" name="Google Shape;375;p44"/>
          <p:cNvCxnSpPr/>
          <p:nvPr/>
        </p:nvCxnSpPr>
        <p:spPr>
          <a:xfrm>
            <a:off x="4953000" y="4114800"/>
            <a:ext cx="304800" cy="0"/>
          </a:xfrm>
          <a:prstGeom prst="straightConnector1">
            <a:avLst/>
          </a:prstGeom>
          <a:noFill/>
          <a:ln w="9525" cap="flat" cmpd="sng">
            <a:solidFill>
              <a:schemeClr val="dk1"/>
            </a:solidFill>
            <a:prstDash val="solid"/>
            <a:round/>
            <a:headEnd type="none" w="sm" len="sm"/>
            <a:tailEnd type="triangle" w="med" len="med"/>
          </a:ln>
        </p:spPr>
      </p:cxnSp>
      <p:cxnSp>
        <p:nvCxnSpPr>
          <p:cNvPr id="376" name="Google Shape;376;p44"/>
          <p:cNvCxnSpPr/>
          <p:nvPr/>
        </p:nvCxnSpPr>
        <p:spPr>
          <a:xfrm>
            <a:off x="8915400" y="3200400"/>
            <a:ext cx="0" cy="152400"/>
          </a:xfrm>
          <a:prstGeom prst="straightConnector1">
            <a:avLst/>
          </a:prstGeom>
          <a:noFill/>
          <a:ln w="9525" cap="flat" cmpd="sng">
            <a:solidFill>
              <a:schemeClr val="dk1"/>
            </a:solidFill>
            <a:prstDash val="solid"/>
            <a:round/>
            <a:headEnd type="none" w="sm" len="sm"/>
            <a:tailEnd type="triangle" w="med" len="med"/>
          </a:ln>
        </p:spPr>
      </p:cxnSp>
      <p:cxnSp>
        <p:nvCxnSpPr>
          <p:cNvPr id="377" name="Google Shape;377;p44"/>
          <p:cNvCxnSpPr/>
          <p:nvPr/>
        </p:nvCxnSpPr>
        <p:spPr>
          <a:xfrm>
            <a:off x="7620000" y="3371850"/>
            <a:ext cx="2209800" cy="0"/>
          </a:xfrm>
          <a:prstGeom prst="straightConnector1">
            <a:avLst/>
          </a:prstGeom>
          <a:noFill/>
          <a:ln w="9525" cap="flat" cmpd="sng">
            <a:solidFill>
              <a:schemeClr val="dk1"/>
            </a:solidFill>
            <a:prstDash val="solid"/>
            <a:round/>
            <a:headEnd type="none" w="sm" len="sm"/>
            <a:tailEnd type="none" w="sm" len="sm"/>
          </a:ln>
        </p:spPr>
      </p:cxnSp>
      <p:cxnSp>
        <p:nvCxnSpPr>
          <p:cNvPr id="378" name="Google Shape;378;p44"/>
          <p:cNvCxnSpPr/>
          <p:nvPr/>
        </p:nvCxnSpPr>
        <p:spPr>
          <a:xfrm>
            <a:off x="7620000" y="3386138"/>
            <a:ext cx="0" cy="228600"/>
          </a:xfrm>
          <a:prstGeom prst="straightConnector1">
            <a:avLst/>
          </a:prstGeom>
          <a:noFill/>
          <a:ln w="9525" cap="flat" cmpd="sng">
            <a:solidFill>
              <a:schemeClr val="dk1"/>
            </a:solidFill>
            <a:prstDash val="solid"/>
            <a:round/>
            <a:headEnd type="none" w="sm" len="sm"/>
            <a:tailEnd type="triangle" w="med" len="med"/>
          </a:ln>
        </p:spPr>
      </p:cxnSp>
      <p:cxnSp>
        <p:nvCxnSpPr>
          <p:cNvPr id="379" name="Google Shape;379;p44"/>
          <p:cNvCxnSpPr/>
          <p:nvPr/>
        </p:nvCxnSpPr>
        <p:spPr>
          <a:xfrm>
            <a:off x="8610600" y="3381375"/>
            <a:ext cx="0" cy="304800"/>
          </a:xfrm>
          <a:prstGeom prst="straightConnector1">
            <a:avLst/>
          </a:prstGeom>
          <a:noFill/>
          <a:ln w="9525" cap="flat" cmpd="sng">
            <a:solidFill>
              <a:schemeClr val="dk1"/>
            </a:solidFill>
            <a:prstDash val="solid"/>
            <a:round/>
            <a:headEnd type="none" w="sm" len="sm"/>
            <a:tailEnd type="triangle" w="med" len="med"/>
          </a:ln>
        </p:spPr>
      </p:cxnSp>
      <p:cxnSp>
        <p:nvCxnSpPr>
          <p:cNvPr id="380" name="Google Shape;380;p44"/>
          <p:cNvCxnSpPr/>
          <p:nvPr/>
        </p:nvCxnSpPr>
        <p:spPr>
          <a:xfrm>
            <a:off x="9829800" y="3395663"/>
            <a:ext cx="0" cy="304800"/>
          </a:xfrm>
          <a:prstGeom prst="straightConnector1">
            <a:avLst/>
          </a:prstGeom>
          <a:noFill/>
          <a:ln w="9525" cap="flat" cmpd="sng">
            <a:solidFill>
              <a:schemeClr val="dk1"/>
            </a:solidFill>
            <a:prstDash val="solid"/>
            <a:round/>
            <a:headEnd type="none" w="sm" len="sm"/>
            <a:tailEnd type="triangle" w="med" len="med"/>
          </a:ln>
        </p:spPr>
      </p:cxnSp>
      <p:cxnSp>
        <p:nvCxnSpPr>
          <p:cNvPr id="381" name="Google Shape;381;p44"/>
          <p:cNvCxnSpPr/>
          <p:nvPr/>
        </p:nvCxnSpPr>
        <p:spPr>
          <a:xfrm>
            <a:off x="6858000" y="4191000"/>
            <a:ext cx="0" cy="1828800"/>
          </a:xfrm>
          <a:prstGeom prst="straightConnector1">
            <a:avLst/>
          </a:prstGeom>
          <a:noFill/>
          <a:ln w="9525" cap="flat" cmpd="sng">
            <a:solidFill>
              <a:schemeClr val="dk1"/>
            </a:solidFill>
            <a:prstDash val="solid"/>
            <a:round/>
            <a:headEnd type="none" w="sm" len="sm"/>
            <a:tailEnd type="none" w="sm" len="sm"/>
          </a:ln>
        </p:spPr>
      </p:cxnSp>
      <p:cxnSp>
        <p:nvCxnSpPr>
          <p:cNvPr id="382" name="Google Shape;382;p44"/>
          <p:cNvCxnSpPr/>
          <p:nvPr/>
        </p:nvCxnSpPr>
        <p:spPr>
          <a:xfrm>
            <a:off x="6858000" y="6019800"/>
            <a:ext cx="228600" cy="0"/>
          </a:xfrm>
          <a:prstGeom prst="straightConnector1">
            <a:avLst/>
          </a:prstGeom>
          <a:noFill/>
          <a:ln w="9525" cap="flat" cmpd="sng">
            <a:solidFill>
              <a:schemeClr val="dk1"/>
            </a:solidFill>
            <a:prstDash val="solid"/>
            <a:round/>
            <a:headEnd type="none" w="sm" len="sm"/>
            <a:tailEnd type="triangle" w="med" len="med"/>
          </a:ln>
        </p:spPr>
      </p:cxnSp>
      <p:cxnSp>
        <p:nvCxnSpPr>
          <p:cNvPr id="383" name="Google Shape;383;p44"/>
          <p:cNvCxnSpPr/>
          <p:nvPr/>
        </p:nvCxnSpPr>
        <p:spPr>
          <a:xfrm>
            <a:off x="6858000" y="5257800"/>
            <a:ext cx="228600" cy="0"/>
          </a:xfrm>
          <a:prstGeom prst="straightConnector1">
            <a:avLst/>
          </a:prstGeom>
          <a:noFill/>
          <a:ln w="9525" cap="flat" cmpd="sng">
            <a:solidFill>
              <a:schemeClr val="dk1"/>
            </a:solidFill>
            <a:prstDash val="solid"/>
            <a:round/>
            <a:headEnd type="none" w="sm" len="sm"/>
            <a:tailEnd type="triangle" w="med" len="med"/>
          </a:ln>
        </p:spPr>
      </p:cxnSp>
      <p:cxnSp>
        <p:nvCxnSpPr>
          <p:cNvPr id="384" name="Google Shape;384;p44"/>
          <p:cNvCxnSpPr/>
          <p:nvPr/>
        </p:nvCxnSpPr>
        <p:spPr>
          <a:xfrm>
            <a:off x="6858000" y="4724400"/>
            <a:ext cx="152400" cy="0"/>
          </a:xfrm>
          <a:prstGeom prst="straightConnector1">
            <a:avLst/>
          </a:prstGeom>
          <a:noFill/>
          <a:ln w="9525" cap="flat" cmpd="sng">
            <a:solidFill>
              <a:schemeClr val="dk1"/>
            </a:solidFill>
            <a:prstDash val="solid"/>
            <a:round/>
            <a:headEnd type="none" w="sm" len="sm"/>
            <a:tailEnd type="triangle" w="med" len="med"/>
          </a:ln>
        </p:spPr>
      </p:cxnSp>
      <p:cxnSp>
        <p:nvCxnSpPr>
          <p:cNvPr id="385" name="Google Shape;385;p44"/>
          <p:cNvCxnSpPr/>
          <p:nvPr/>
        </p:nvCxnSpPr>
        <p:spPr>
          <a:xfrm>
            <a:off x="8124825" y="4114800"/>
            <a:ext cx="0" cy="1752600"/>
          </a:xfrm>
          <a:prstGeom prst="straightConnector1">
            <a:avLst/>
          </a:prstGeom>
          <a:noFill/>
          <a:ln w="9525" cap="flat" cmpd="sng">
            <a:solidFill>
              <a:schemeClr val="dk1"/>
            </a:solidFill>
            <a:prstDash val="solid"/>
            <a:round/>
            <a:headEnd type="none" w="sm" len="sm"/>
            <a:tailEnd type="none" w="sm" len="sm"/>
          </a:ln>
        </p:spPr>
      </p:cxnSp>
      <p:cxnSp>
        <p:nvCxnSpPr>
          <p:cNvPr id="386" name="Google Shape;386;p44"/>
          <p:cNvCxnSpPr/>
          <p:nvPr/>
        </p:nvCxnSpPr>
        <p:spPr>
          <a:xfrm>
            <a:off x="8153400" y="5848350"/>
            <a:ext cx="76200" cy="0"/>
          </a:xfrm>
          <a:prstGeom prst="straightConnector1">
            <a:avLst/>
          </a:prstGeom>
          <a:noFill/>
          <a:ln w="9525" cap="flat" cmpd="sng">
            <a:solidFill>
              <a:schemeClr val="dk1"/>
            </a:solidFill>
            <a:prstDash val="solid"/>
            <a:round/>
            <a:headEnd type="none" w="sm" len="sm"/>
            <a:tailEnd type="triangle" w="med" len="med"/>
          </a:ln>
        </p:spPr>
      </p:cxnSp>
      <p:cxnSp>
        <p:nvCxnSpPr>
          <p:cNvPr id="387" name="Google Shape;387;p44"/>
          <p:cNvCxnSpPr/>
          <p:nvPr/>
        </p:nvCxnSpPr>
        <p:spPr>
          <a:xfrm>
            <a:off x="8153400" y="5257800"/>
            <a:ext cx="76200" cy="0"/>
          </a:xfrm>
          <a:prstGeom prst="straightConnector1">
            <a:avLst/>
          </a:prstGeom>
          <a:noFill/>
          <a:ln w="9525" cap="flat" cmpd="sng">
            <a:solidFill>
              <a:schemeClr val="dk1"/>
            </a:solidFill>
            <a:prstDash val="solid"/>
            <a:round/>
            <a:headEnd type="none" w="sm" len="sm"/>
            <a:tailEnd type="triangle" w="med" len="med"/>
          </a:ln>
        </p:spPr>
      </p:cxnSp>
      <p:cxnSp>
        <p:nvCxnSpPr>
          <p:cNvPr id="388" name="Google Shape;388;p44"/>
          <p:cNvCxnSpPr/>
          <p:nvPr/>
        </p:nvCxnSpPr>
        <p:spPr>
          <a:xfrm>
            <a:off x="8153400" y="4648200"/>
            <a:ext cx="76200" cy="0"/>
          </a:xfrm>
          <a:prstGeom prst="straightConnector1">
            <a:avLst/>
          </a:prstGeom>
          <a:noFill/>
          <a:ln w="9525" cap="flat" cmpd="sng">
            <a:solidFill>
              <a:schemeClr val="dk1"/>
            </a:solidFill>
            <a:prstDash val="solid"/>
            <a:round/>
            <a:headEnd type="none" w="sm" len="sm"/>
            <a:tailEnd type="triangle" w="med" len="med"/>
          </a:ln>
        </p:spPr>
      </p:cxnSp>
      <p:cxnSp>
        <p:nvCxnSpPr>
          <p:cNvPr id="389" name="Google Shape;389;p44"/>
          <p:cNvCxnSpPr/>
          <p:nvPr/>
        </p:nvCxnSpPr>
        <p:spPr>
          <a:xfrm>
            <a:off x="9448800" y="4114800"/>
            <a:ext cx="0" cy="2057400"/>
          </a:xfrm>
          <a:prstGeom prst="straightConnector1">
            <a:avLst/>
          </a:prstGeom>
          <a:noFill/>
          <a:ln w="9525" cap="flat" cmpd="sng">
            <a:solidFill>
              <a:schemeClr val="dk1"/>
            </a:solidFill>
            <a:prstDash val="solid"/>
            <a:round/>
            <a:headEnd type="none" w="sm" len="sm"/>
            <a:tailEnd type="none" w="sm" len="sm"/>
          </a:ln>
        </p:spPr>
      </p:cxnSp>
      <p:cxnSp>
        <p:nvCxnSpPr>
          <p:cNvPr id="390" name="Google Shape;390;p44"/>
          <p:cNvCxnSpPr/>
          <p:nvPr/>
        </p:nvCxnSpPr>
        <p:spPr>
          <a:xfrm>
            <a:off x="9448800" y="6172200"/>
            <a:ext cx="228600" cy="0"/>
          </a:xfrm>
          <a:prstGeom prst="straightConnector1">
            <a:avLst/>
          </a:prstGeom>
          <a:noFill/>
          <a:ln w="9525" cap="flat" cmpd="sng">
            <a:solidFill>
              <a:schemeClr val="dk1"/>
            </a:solidFill>
            <a:prstDash val="solid"/>
            <a:round/>
            <a:headEnd type="none" w="sm" len="sm"/>
            <a:tailEnd type="triangle" w="med" len="med"/>
          </a:ln>
        </p:spPr>
      </p:cxnSp>
      <p:cxnSp>
        <p:nvCxnSpPr>
          <p:cNvPr id="391" name="Google Shape;391;p44"/>
          <p:cNvCxnSpPr/>
          <p:nvPr/>
        </p:nvCxnSpPr>
        <p:spPr>
          <a:xfrm>
            <a:off x="9448800" y="5638800"/>
            <a:ext cx="152400" cy="0"/>
          </a:xfrm>
          <a:prstGeom prst="straightConnector1">
            <a:avLst/>
          </a:prstGeom>
          <a:noFill/>
          <a:ln w="9525" cap="flat" cmpd="sng">
            <a:solidFill>
              <a:schemeClr val="dk1"/>
            </a:solidFill>
            <a:prstDash val="solid"/>
            <a:round/>
            <a:headEnd type="none" w="sm" len="sm"/>
            <a:tailEnd type="triangle" w="med" len="med"/>
          </a:ln>
        </p:spPr>
      </p:cxnSp>
      <p:cxnSp>
        <p:nvCxnSpPr>
          <p:cNvPr id="392" name="Google Shape;392;p44"/>
          <p:cNvCxnSpPr/>
          <p:nvPr/>
        </p:nvCxnSpPr>
        <p:spPr>
          <a:xfrm>
            <a:off x="9448800" y="5181600"/>
            <a:ext cx="152400" cy="0"/>
          </a:xfrm>
          <a:prstGeom prst="straightConnector1">
            <a:avLst/>
          </a:prstGeom>
          <a:noFill/>
          <a:ln w="9525" cap="flat" cmpd="sng">
            <a:solidFill>
              <a:schemeClr val="dk1"/>
            </a:solidFill>
            <a:prstDash val="solid"/>
            <a:round/>
            <a:headEnd type="none" w="sm" len="sm"/>
            <a:tailEnd type="triangle" w="med" len="med"/>
          </a:ln>
        </p:spPr>
      </p:cxnSp>
      <p:cxnSp>
        <p:nvCxnSpPr>
          <p:cNvPr id="393" name="Google Shape;393;p44"/>
          <p:cNvCxnSpPr/>
          <p:nvPr/>
        </p:nvCxnSpPr>
        <p:spPr>
          <a:xfrm>
            <a:off x="9448800" y="4648200"/>
            <a:ext cx="152400" cy="0"/>
          </a:xfrm>
          <a:prstGeom prst="straightConnector1">
            <a:avLst/>
          </a:prstGeom>
          <a:noFill/>
          <a:ln w="9525" cap="flat" cmpd="sng">
            <a:solidFill>
              <a:schemeClr val="dk1"/>
            </a:solidFill>
            <a:prstDash val="solid"/>
            <a:round/>
            <a:headEnd type="none" w="sm" len="sm"/>
            <a:tailEnd type="triangle" w="med" len="med"/>
          </a:ln>
        </p:spPr>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45"/>
          <p:cNvSpPr/>
          <p:nvPr/>
        </p:nvSpPr>
        <p:spPr>
          <a:xfrm>
            <a:off x="76200" y="76200"/>
            <a:ext cx="12039600" cy="6705600"/>
          </a:xfrm>
          <a:prstGeom prst="rect">
            <a:avLst/>
          </a:prstGeom>
          <a:no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399" name="Google Shape;399;p45"/>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00" name="Google Shape;400;p45"/>
          <p:cNvSpPr txBox="1">
            <a:spLocks noGrp="1"/>
          </p:cNvSpPr>
          <p:nvPr>
            <p:ph type="body" idx="1"/>
          </p:nvPr>
        </p:nvSpPr>
        <p:spPr>
          <a:xfrm>
            <a:off x="2133981" y="383053"/>
            <a:ext cx="8373618" cy="5941547"/>
          </a:xfrm>
          <a:prstGeom prst="rect">
            <a:avLst/>
          </a:prstGeom>
          <a:solidFill>
            <a:schemeClr val="lt2"/>
          </a:solid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1"/>
              </a:buClr>
              <a:buSzPts val="9600"/>
              <a:buNone/>
            </a:pPr>
            <a:endParaRPr sz="9600" b="1">
              <a:solidFill>
                <a:srgbClr val="FF0000"/>
              </a:solidFill>
              <a:latin typeface="Open Sans"/>
              <a:ea typeface="Open Sans"/>
              <a:cs typeface="Open Sans"/>
              <a:sym typeface="Open Sans"/>
            </a:endParaRPr>
          </a:p>
          <a:p>
            <a:pPr marL="0" lvl="0" indent="0" algn="ctr" rtl="0">
              <a:lnSpc>
                <a:spcPct val="100000"/>
              </a:lnSpc>
              <a:spcBef>
                <a:spcPts val="1920"/>
              </a:spcBef>
              <a:spcAft>
                <a:spcPts val="0"/>
              </a:spcAft>
              <a:buClr>
                <a:srgbClr val="FF0000"/>
              </a:buClr>
              <a:buSzPts val="9600"/>
              <a:buNone/>
            </a:pPr>
            <a:r>
              <a:rPr lang="en-US" sz="9600" b="1">
                <a:solidFill>
                  <a:srgbClr val="FF0000"/>
                </a:solidFill>
                <a:latin typeface="Open Sans"/>
                <a:ea typeface="Open Sans"/>
                <a:cs typeface="Open Sans"/>
                <a:sym typeface="Open Sans"/>
              </a:rPr>
              <a:t>कोई प्रश्न ?</a:t>
            </a:r>
            <a:endParaRPr/>
          </a:p>
        </p:txBody>
      </p:sp>
      <p:pic>
        <p:nvPicPr>
          <p:cNvPr id="401" name="Google Shape;401;p45"/>
          <p:cNvPicPr preferRelativeResize="0"/>
          <p:nvPr/>
        </p:nvPicPr>
        <p:blipFill rotWithShape="1">
          <a:blip r:embed="rId3">
            <a:alphaModFix/>
          </a:blip>
          <a:srcRect/>
          <a:stretch/>
        </p:blipFill>
        <p:spPr>
          <a:xfrm>
            <a:off x="102134" y="66887"/>
            <a:ext cx="1185892" cy="847066"/>
          </a:xfrm>
          <a:prstGeom prst="rect">
            <a:avLst/>
          </a:prstGeom>
          <a:noFill/>
          <a:ln>
            <a:noFill/>
          </a:ln>
        </p:spPr>
      </p:pic>
      <p:pic>
        <p:nvPicPr>
          <p:cNvPr id="402" name="Google Shape;402;p45"/>
          <p:cNvPicPr preferRelativeResize="0"/>
          <p:nvPr/>
        </p:nvPicPr>
        <p:blipFill rotWithShape="1">
          <a:blip r:embed="rId4">
            <a:alphaModFix/>
          </a:blip>
          <a:srcRect/>
          <a:stretch/>
        </p:blipFill>
        <p:spPr>
          <a:xfrm>
            <a:off x="10896600" y="0"/>
            <a:ext cx="1268994" cy="9906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46"/>
          <p:cNvSpPr txBox="1">
            <a:spLocks noGrp="1"/>
          </p:cNvSpPr>
          <p:nvPr>
            <p:ph type="title"/>
          </p:nvPr>
        </p:nvSpPr>
        <p:spPr>
          <a:xfrm>
            <a:off x="304800" y="1746730"/>
            <a:ext cx="2446145" cy="1039092"/>
          </a:xfrm>
          <a:prstGeom prst="rect">
            <a:avLst/>
          </a:prstGeom>
          <a:solidFill>
            <a:schemeClr val="lt1"/>
          </a:solid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rgbClr val="FF0000"/>
              </a:buClr>
              <a:buSzPct val="111111"/>
              <a:buFont typeface="Open Sans"/>
              <a:buNone/>
            </a:pPr>
            <a:r>
              <a:rPr lang="en-US" sz="5400" b="1">
                <a:solidFill>
                  <a:srgbClr val="FF0000"/>
                </a:solidFill>
                <a:latin typeface="Open Sans"/>
                <a:ea typeface="Open Sans"/>
                <a:cs typeface="Open Sans"/>
                <a:sym typeface="Open Sans"/>
              </a:rPr>
              <a:t>मूल्यांकन</a:t>
            </a:r>
            <a:endParaRPr/>
          </a:p>
        </p:txBody>
      </p:sp>
      <p:sp>
        <p:nvSpPr>
          <p:cNvPr id="408" name="Google Shape;408;p46"/>
          <p:cNvSpPr/>
          <p:nvPr/>
        </p:nvSpPr>
        <p:spPr>
          <a:xfrm>
            <a:off x="3505200" y="2098058"/>
            <a:ext cx="8113776" cy="1330942"/>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2800"/>
              <a:buFont typeface="Arial"/>
              <a:buNone/>
            </a:pPr>
            <a:r>
              <a:rPr lang="en-US" sz="2800" b="0" i="0" u="none" strike="noStrike" cap="none">
                <a:solidFill>
                  <a:schemeClr val="dk1"/>
                </a:solidFill>
                <a:latin typeface="Open Sans"/>
                <a:ea typeface="Open Sans"/>
                <a:cs typeface="Open Sans"/>
                <a:sym typeface="Open Sans"/>
              </a:rPr>
              <a:t>प्रश्न :- आई.आर.एस. का मतलब क्या है ?</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800"/>
              <a:buFont typeface="Arial"/>
              <a:buNone/>
            </a:pPr>
            <a:r>
              <a:rPr lang="en-US" sz="2800" b="0" i="0" u="none" strike="noStrike" cap="none">
                <a:solidFill>
                  <a:schemeClr val="dk1"/>
                </a:solidFill>
                <a:latin typeface="Open Sans"/>
                <a:ea typeface="Open Sans"/>
                <a:cs typeface="Open Sans"/>
                <a:sym typeface="Open Sans"/>
              </a:rPr>
              <a:t>उत्तर:__________________</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47"/>
          <p:cNvSpPr/>
          <p:nvPr/>
        </p:nvSpPr>
        <p:spPr>
          <a:xfrm>
            <a:off x="4062269" y="2517327"/>
            <a:ext cx="3576562" cy="12097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4" name="Google Shape;414;p47"/>
          <p:cNvSpPr txBox="1"/>
          <p:nvPr/>
        </p:nvSpPr>
        <p:spPr>
          <a:xfrm>
            <a:off x="918148" y="3033433"/>
            <a:ext cx="2310248" cy="85715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970"/>
              <a:buFont typeface="Arial"/>
              <a:buNone/>
            </a:pPr>
            <a:r>
              <a:rPr lang="en-US" sz="4970" b="1" i="0" u="none" strike="noStrike" cap="none">
                <a:solidFill>
                  <a:srgbClr val="FF0000"/>
                </a:solidFill>
                <a:latin typeface="Open Sans"/>
                <a:ea typeface="Open Sans"/>
                <a:cs typeface="Open Sans"/>
                <a:sym typeface="Open Sans"/>
              </a:rPr>
              <a:t>धन्यवाद</a:t>
            </a:r>
            <a:endParaRPr sz="4970" b="1" i="0" u="none" strike="noStrike" cap="none">
              <a:solidFill>
                <a:srgbClr val="FF0000"/>
              </a:solidFill>
              <a:latin typeface="Open Sans"/>
              <a:ea typeface="Open Sans"/>
              <a:cs typeface="Open Sans"/>
              <a:sym typeface="Open Sans"/>
            </a:endParaRPr>
          </a:p>
        </p:txBody>
      </p:sp>
      <p:pic>
        <p:nvPicPr>
          <p:cNvPr id="415" name="Google Shape;415;p47"/>
          <p:cNvPicPr preferRelativeResize="0"/>
          <p:nvPr/>
        </p:nvPicPr>
        <p:blipFill rotWithShape="1">
          <a:blip r:embed="rId3">
            <a:alphaModFix/>
          </a:blip>
          <a:srcRect/>
          <a:stretch/>
        </p:blipFill>
        <p:spPr>
          <a:xfrm>
            <a:off x="4343401" y="-10470"/>
            <a:ext cx="7801648" cy="673131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8"/>
          <p:cNvSpPr/>
          <p:nvPr/>
        </p:nvSpPr>
        <p:spPr>
          <a:xfrm>
            <a:off x="4098717" y="1371600"/>
            <a:ext cx="7712283" cy="1815882"/>
          </a:xfrm>
          <a:prstGeom prst="rect">
            <a:avLst/>
          </a:prstGeom>
          <a:solidFill>
            <a:srgbClr val="FFFFFF"/>
          </a:solidFill>
          <a:ln>
            <a:noFill/>
          </a:ln>
        </p:spPr>
        <p:txBody>
          <a:bodyPr spcFirstLastPara="1" wrap="square" lIns="91425" tIns="45700" rIns="91425" bIns="45700" anchor="t" anchorCtr="0">
            <a:noAutofit/>
          </a:bodyPr>
          <a:lstStyle/>
          <a:p>
            <a:pPr marL="342900" marR="0" lvl="0" indent="-342900" algn="just" rtl="0">
              <a:lnSpc>
                <a:spcPct val="100000"/>
              </a:lnSpc>
              <a:spcBef>
                <a:spcPts val="0"/>
              </a:spcBef>
              <a:spcAft>
                <a:spcPts val="0"/>
              </a:spcAft>
              <a:buClr>
                <a:schemeClr val="dk1"/>
              </a:buClr>
              <a:buSzPts val="2800"/>
              <a:buFont typeface="Noto Sans Symbols"/>
              <a:buChar char="⮚"/>
            </a:pPr>
            <a:r>
              <a:rPr lang="en-US" sz="2800" b="0" i="0" u="none" strike="noStrike" cap="none">
                <a:solidFill>
                  <a:schemeClr val="dk1"/>
                </a:solidFill>
                <a:latin typeface="Calibri"/>
                <a:ea typeface="Calibri"/>
                <a:cs typeface="Calibri"/>
                <a:sym typeface="Calibri"/>
              </a:rPr>
              <a:t>मॉक ड्रिल: एक ड्रिल एक समन्वित और नियंत्रित गतिविधि होती है, जिसका उपयोग सामान्यतः किसी एक इकाई के भीतर किसी विशिष्ट संचालन या कार्य को परखने के लिए किया जाता है।</a:t>
            </a:r>
            <a:endParaRPr sz="2800" b="0" i="0" u="none" strike="noStrike" cap="none">
              <a:solidFill>
                <a:schemeClr val="dk1"/>
              </a:solidFill>
              <a:latin typeface="Calibri"/>
              <a:ea typeface="Calibri"/>
              <a:cs typeface="Calibri"/>
              <a:sym typeface="Calibri"/>
            </a:endParaRPr>
          </a:p>
        </p:txBody>
      </p:sp>
      <p:sp>
        <p:nvSpPr>
          <p:cNvPr id="138" name="Google Shape;138;p18"/>
          <p:cNvSpPr/>
          <p:nvPr/>
        </p:nvSpPr>
        <p:spPr>
          <a:xfrm>
            <a:off x="4098718" y="3733800"/>
            <a:ext cx="7864682" cy="3108543"/>
          </a:xfrm>
          <a:prstGeom prst="rect">
            <a:avLst/>
          </a:prstGeom>
          <a:solidFill>
            <a:srgbClr val="FFFFFF"/>
          </a:solidFill>
          <a:ln>
            <a:noFill/>
          </a:ln>
        </p:spPr>
        <p:txBody>
          <a:bodyPr spcFirstLastPara="1" wrap="square" lIns="91425" tIns="45700" rIns="91425" bIns="45700" anchor="t" anchorCtr="0">
            <a:noAutofit/>
          </a:bodyPr>
          <a:lstStyle/>
          <a:p>
            <a:pPr marL="342900" marR="0" lvl="0" indent="-342900" algn="just" rtl="0">
              <a:lnSpc>
                <a:spcPct val="100000"/>
              </a:lnSpc>
              <a:spcBef>
                <a:spcPts val="0"/>
              </a:spcBef>
              <a:spcAft>
                <a:spcPts val="0"/>
              </a:spcAft>
              <a:buClr>
                <a:schemeClr val="dk1"/>
              </a:buClr>
              <a:buSzPts val="2800"/>
              <a:buFont typeface="Noto Sans Symbols"/>
              <a:buChar char="⮚"/>
            </a:pPr>
            <a:r>
              <a:rPr lang="en-US" sz="2800" b="0" i="0" u="none" strike="noStrike" cap="none">
                <a:solidFill>
                  <a:schemeClr val="dk1"/>
                </a:solidFill>
                <a:latin typeface="Calibri"/>
                <a:ea typeface="Calibri"/>
                <a:cs typeface="Calibri"/>
                <a:sym typeface="Calibri"/>
              </a:rPr>
              <a:t>मॉक अभ्यास: चाहे वह ज़िला स्तर पर हो, किसी उद्योग में हो या किसी विद्यालय में, इसने जबरदस्त प्रतिक्रिया प्राप्त की है। ऐसे अभ्यासों से तैयारी की स्थिति का परीक्षण होता है और संसाधनों (मानव शक्ति एवं सामग्री), संचार तंत्र तथा प्रणालियों में मौजूद कमियों की पहचान की जाती है</a:t>
            </a:r>
            <a:r>
              <a:rPr lang="en-US" sz="2400" b="0" i="0" u="none" strike="noStrike" cap="none">
                <a:solidFill>
                  <a:schemeClr val="dk1"/>
                </a:solidFill>
                <a:latin typeface="Calibri"/>
                <a:ea typeface="Calibri"/>
                <a:cs typeface="Calibri"/>
                <a:sym typeface="Calibri"/>
              </a:rPr>
              <a:t>।</a:t>
            </a:r>
            <a:endParaRPr sz="2400" b="0" i="0" u="none" strike="noStrike" cap="none">
              <a:solidFill>
                <a:schemeClr val="dk1"/>
              </a:solidFill>
              <a:latin typeface="Calibri"/>
              <a:ea typeface="Calibri"/>
              <a:cs typeface="Calibri"/>
              <a:sym typeface="Calibri"/>
            </a:endParaRPr>
          </a:p>
        </p:txBody>
      </p:sp>
      <p:sp>
        <p:nvSpPr>
          <p:cNvPr id="139" name="Google Shape;139;p18"/>
          <p:cNvSpPr txBox="1"/>
          <p:nvPr/>
        </p:nvSpPr>
        <p:spPr>
          <a:xfrm>
            <a:off x="228600" y="1524000"/>
            <a:ext cx="3301665" cy="13234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rgbClr val="FF0000"/>
                </a:solidFill>
                <a:latin typeface="Open Sans"/>
                <a:ea typeface="Open Sans"/>
                <a:cs typeface="Open Sans"/>
                <a:sym typeface="Open Sans"/>
              </a:rPr>
              <a:t>मॉक ड्रिल और </a:t>
            </a:r>
            <a:endParaRPr sz="4000" b="1" i="0" u="none" strike="noStrike" cap="none">
              <a:solidFill>
                <a:srgbClr val="FF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rgbClr val="FF0000"/>
                </a:solidFill>
                <a:latin typeface="Open Sans"/>
                <a:ea typeface="Open Sans"/>
                <a:cs typeface="Open Sans"/>
                <a:sym typeface="Open Sans"/>
              </a:rPr>
              <a:t>मॉक अभ्यास </a:t>
            </a:r>
            <a:endParaRPr sz="4000" b="1" i="0" u="none" strike="noStrike" cap="none">
              <a:solidFill>
                <a:srgbClr val="FF0000"/>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9"/>
          <p:cNvSpPr txBox="1">
            <a:spLocks noGrp="1"/>
          </p:cNvSpPr>
          <p:nvPr>
            <p:ph type="title"/>
          </p:nvPr>
        </p:nvSpPr>
        <p:spPr>
          <a:xfrm>
            <a:off x="152400" y="1828800"/>
            <a:ext cx="3268981" cy="9144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rgbClr val="FF0000"/>
              </a:buClr>
              <a:buSzPct val="100000"/>
              <a:buFont typeface="Open Sans"/>
              <a:buNone/>
            </a:pPr>
            <a:r>
              <a:rPr lang="en-US" b="1">
                <a:solidFill>
                  <a:srgbClr val="FF0000"/>
                </a:solidFill>
                <a:latin typeface="Open Sans"/>
                <a:ea typeface="Open Sans"/>
                <a:cs typeface="Open Sans"/>
                <a:sym typeface="Open Sans"/>
              </a:rPr>
              <a:t>मॉक ड्रिल और</a:t>
            </a:r>
            <a:br>
              <a:rPr lang="en-US" b="1">
                <a:solidFill>
                  <a:srgbClr val="FF0000"/>
                </a:solidFill>
                <a:latin typeface="Open Sans"/>
                <a:ea typeface="Open Sans"/>
                <a:cs typeface="Open Sans"/>
                <a:sym typeface="Open Sans"/>
              </a:rPr>
            </a:br>
            <a:r>
              <a:rPr lang="en-US" b="1">
                <a:solidFill>
                  <a:srgbClr val="FF0000"/>
                </a:solidFill>
                <a:latin typeface="Open Sans"/>
                <a:ea typeface="Open Sans"/>
                <a:cs typeface="Open Sans"/>
                <a:sym typeface="Open Sans"/>
              </a:rPr>
              <a:t>मॉक अभ्यास    </a:t>
            </a:r>
            <a:br>
              <a:rPr lang="en-US" b="1">
                <a:solidFill>
                  <a:srgbClr val="FF0000"/>
                </a:solidFill>
                <a:latin typeface="Open Sans"/>
                <a:ea typeface="Open Sans"/>
                <a:cs typeface="Open Sans"/>
                <a:sym typeface="Open Sans"/>
              </a:rPr>
            </a:br>
            <a:r>
              <a:rPr lang="en-US" b="1">
                <a:solidFill>
                  <a:srgbClr val="FF0000"/>
                </a:solidFill>
                <a:latin typeface="Open Sans"/>
                <a:ea typeface="Open Sans"/>
                <a:cs typeface="Open Sans"/>
                <a:sym typeface="Open Sans"/>
              </a:rPr>
              <a:t>     क्यों ?</a:t>
            </a:r>
            <a:endParaRPr/>
          </a:p>
        </p:txBody>
      </p:sp>
      <p:sp>
        <p:nvSpPr>
          <p:cNvPr id="146" name="Google Shape;146;p19"/>
          <p:cNvSpPr txBox="1">
            <a:spLocks noGrp="1"/>
          </p:cNvSpPr>
          <p:nvPr>
            <p:ph type="body" idx="1"/>
          </p:nvPr>
        </p:nvSpPr>
        <p:spPr>
          <a:xfrm>
            <a:off x="3276600" y="990600"/>
            <a:ext cx="8467740" cy="5867400"/>
          </a:xfrm>
          <a:prstGeom prst="rect">
            <a:avLst/>
          </a:prstGeom>
          <a:noFill/>
          <a:ln>
            <a:noFill/>
          </a:ln>
        </p:spPr>
        <p:txBody>
          <a:bodyPr spcFirstLastPara="1" wrap="square" lIns="91425" tIns="45700" rIns="91425" bIns="45700" anchor="t" anchorCtr="0">
            <a:normAutofit/>
          </a:bodyPr>
          <a:lstStyle/>
          <a:p>
            <a:pPr marL="342900" lvl="0" indent="-342900" algn="just" rtl="0">
              <a:lnSpc>
                <a:spcPct val="100000"/>
              </a:lnSpc>
              <a:spcBef>
                <a:spcPts val="0"/>
              </a:spcBef>
              <a:spcAft>
                <a:spcPts val="0"/>
              </a:spcAft>
              <a:buClr>
                <a:schemeClr val="dk1"/>
              </a:buClr>
              <a:buSzPts val="2800"/>
              <a:buFont typeface="Noto Sans Symbols"/>
              <a:buChar char="⮚"/>
            </a:pPr>
            <a:r>
              <a:rPr lang="en-US" sz="2800">
                <a:latin typeface="Arial"/>
                <a:ea typeface="Arial"/>
                <a:cs typeface="Arial"/>
                <a:sym typeface="Arial"/>
              </a:rPr>
              <a:t>स्कूल की आपातकालीन तैयारी के स्तर का परीक्षण करना |</a:t>
            </a:r>
            <a:endParaRPr sz="2800">
              <a:latin typeface="Arial"/>
              <a:ea typeface="Arial"/>
              <a:cs typeface="Arial"/>
              <a:sym typeface="Arial"/>
            </a:endParaRPr>
          </a:p>
          <a:p>
            <a:pPr marL="342900" lvl="0" indent="-342900" algn="just" rtl="0">
              <a:lnSpc>
                <a:spcPct val="100000"/>
              </a:lnSpc>
              <a:spcBef>
                <a:spcPts val="0"/>
              </a:spcBef>
              <a:spcAft>
                <a:spcPts val="0"/>
              </a:spcAft>
              <a:buClr>
                <a:schemeClr val="dk1"/>
              </a:buClr>
              <a:buSzPts val="2800"/>
              <a:buFont typeface="Noto Sans Symbols"/>
              <a:buChar char="⮚"/>
            </a:pPr>
            <a:r>
              <a:rPr lang="en-US" sz="2800">
                <a:latin typeface="Arial"/>
                <a:ea typeface="Arial"/>
                <a:cs typeface="Arial"/>
                <a:sym typeface="Arial"/>
              </a:rPr>
              <a:t>स्कूल के विभिन्न भूमिका निभाने वालों की गलतियों को सुधारना |</a:t>
            </a:r>
            <a:endParaRPr sz="2800">
              <a:latin typeface="Arial"/>
              <a:ea typeface="Arial"/>
              <a:cs typeface="Arial"/>
              <a:sym typeface="Arial"/>
            </a:endParaRPr>
          </a:p>
          <a:p>
            <a:pPr marL="342900" lvl="0" indent="-342900" algn="just" rtl="0">
              <a:lnSpc>
                <a:spcPct val="100000"/>
              </a:lnSpc>
              <a:spcBef>
                <a:spcPts val="0"/>
              </a:spcBef>
              <a:spcAft>
                <a:spcPts val="0"/>
              </a:spcAft>
              <a:buClr>
                <a:schemeClr val="dk1"/>
              </a:buClr>
              <a:buSzPts val="2800"/>
              <a:buFont typeface="Noto Sans Symbols"/>
              <a:buChar char="⮚"/>
            </a:pPr>
            <a:r>
              <a:rPr lang="en-US" sz="2800">
                <a:latin typeface="Arial"/>
                <a:ea typeface="Arial"/>
                <a:cs typeface="Arial"/>
                <a:sym typeface="Arial"/>
              </a:rPr>
              <a:t>भूमिकाओं और जिम्मेदारियों की गलतफहमी से बचना </a:t>
            </a:r>
            <a:endParaRPr/>
          </a:p>
          <a:p>
            <a:pPr marL="342900" lvl="0" indent="-342900" algn="just" rtl="0">
              <a:lnSpc>
                <a:spcPct val="100000"/>
              </a:lnSpc>
              <a:spcBef>
                <a:spcPts val="0"/>
              </a:spcBef>
              <a:spcAft>
                <a:spcPts val="0"/>
              </a:spcAft>
              <a:buClr>
                <a:schemeClr val="dk1"/>
              </a:buClr>
              <a:buSzPts val="2800"/>
              <a:buFont typeface="Noto Sans Symbols"/>
              <a:buChar char="⮚"/>
            </a:pPr>
            <a:r>
              <a:rPr lang="en-US" sz="2800">
                <a:latin typeface="Arial"/>
                <a:ea typeface="Arial"/>
                <a:cs typeface="Arial"/>
                <a:sym typeface="Arial"/>
              </a:rPr>
              <a:t>टीमों के बीच बेहतर समन्वय स्थापित करना |</a:t>
            </a:r>
            <a:endParaRPr sz="2800">
              <a:latin typeface="Arial"/>
              <a:ea typeface="Arial"/>
              <a:cs typeface="Arial"/>
              <a:sym typeface="Arial"/>
            </a:endParaRPr>
          </a:p>
          <a:p>
            <a:pPr marL="342900" lvl="0" indent="-342900" algn="just" rtl="0">
              <a:lnSpc>
                <a:spcPct val="100000"/>
              </a:lnSpc>
              <a:spcBef>
                <a:spcPts val="0"/>
              </a:spcBef>
              <a:spcAft>
                <a:spcPts val="0"/>
              </a:spcAft>
              <a:buClr>
                <a:schemeClr val="dk1"/>
              </a:buClr>
              <a:buSzPts val="2800"/>
              <a:buFont typeface="Noto Sans Symbols"/>
              <a:buChar char="⮚"/>
            </a:pPr>
            <a:r>
              <a:rPr lang="en-US" sz="2800">
                <a:latin typeface="Arial"/>
                <a:ea typeface="Arial"/>
                <a:cs typeface="Arial"/>
                <a:sym typeface="Arial"/>
              </a:rPr>
              <a:t>तुरंत प्रतिक्रिया देने की आदत विकसित करना |</a:t>
            </a:r>
            <a:endParaRPr sz="2800">
              <a:latin typeface="Arial"/>
              <a:ea typeface="Arial"/>
              <a:cs typeface="Arial"/>
              <a:sym typeface="Arial"/>
            </a:endParaRPr>
          </a:p>
          <a:p>
            <a:pPr marL="342900" lvl="0" indent="-342900" algn="just" rtl="0">
              <a:lnSpc>
                <a:spcPct val="100000"/>
              </a:lnSpc>
              <a:spcBef>
                <a:spcPts val="0"/>
              </a:spcBef>
              <a:spcAft>
                <a:spcPts val="0"/>
              </a:spcAft>
              <a:buClr>
                <a:schemeClr val="dk1"/>
              </a:buClr>
              <a:buSzPts val="2800"/>
              <a:buFont typeface="Noto Sans Symbols"/>
              <a:buChar char="⮚"/>
            </a:pPr>
            <a:r>
              <a:rPr lang="en-US" sz="2800">
                <a:latin typeface="Arial"/>
                <a:ea typeface="Arial"/>
                <a:cs typeface="Arial"/>
                <a:sym typeface="Arial"/>
              </a:rPr>
              <a:t>आपदा प्रतिक्रिया टीमों द्वारा उपयोग किए जाने वाले उपकरणों की कार्यप्रणाली की जांच करना |</a:t>
            </a:r>
            <a:endParaRPr sz="2800">
              <a:latin typeface="Arial"/>
              <a:ea typeface="Arial"/>
              <a:cs typeface="Arial"/>
              <a:sym typeface="Arial"/>
            </a:endParaRPr>
          </a:p>
          <a:p>
            <a:pPr marL="342900" lvl="0" indent="-342900" algn="just" rtl="0">
              <a:lnSpc>
                <a:spcPct val="100000"/>
              </a:lnSpc>
              <a:spcBef>
                <a:spcPts val="0"/>
              </a:spcBef>
              <a:spcAft>
                <a:spcPts val="0"/>
              </a:spcAft>
              <a:buClr>
                <a:schemeClr val="dk1"/>
              </a:buClr>
              <a:buSzPts val="2800"/>
              <a:buFont typeface="Noto Sans Symbols"/>
              <a:buChar char="⮚"/>
            </a:pPr>
            <a:r>
              <a:rPr lang="en-US" sz="2800">
                <a:latin typeface="Arial"/>
                <a:ea typeface="Arial"/>
                <a:cs typeface="Arial"/>
                <a:sym typeface="Arial"/>
              </a:rPr>
              <a:t>एस.डी.एम.पी (स्कूल डिजास्टर मैनेजमेंट प्लान) के विभिन्न तत्वों का परीक्षण करना और शिक्षकों, स्कूल कर्मचारियों, छात्रों और अन्य को प्रशिक्षित करना |</a:t>
            </a:r>
            <a:endParaRPr sz="2800">
              <a:latin typeface="Arial"/>
              <a:ea typeface="Arial"/>
              <a:cs typeface="Arial"/>
              <a:sym typeface="Arial"/>
            </a:endParaRPr>
          </a:p>
          <a:p>
            <a:pPr marL="0" lvl="0" indent="0" algn="l" rtl="0">
              <a:lnSpc>
                <a:spcPct val="150000"/>
              </a:lnSpc>
              <a:spcBef>
                <a:spcPts val="480"/>
              </a:spcBef>
              <a:spcAft>
                <a:spcPts val="0"/>
              </a:spcAft>
              <a:buClr>
                <a:schemeClr val="dk1"/>
              </a:buClr>
              <a:buSzPts val="2400"/>
              <a:buNone/>
            </a:pPr>
            <a:endParaRPr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46">
                                            <p:txEl>
                                              <p:pRg st="0" end="0"/>
                                            </p:txEl>
                                          </p:spTgt>
                                        </p:tgtEl>
                                        <p:attrNameLst>
                                          <p:attrName>style.visibility</p:attrName>
                                        </p:attrNameLst>
                                      </p:cBhvr>
                                      <p:to>
                                        <p:strVal val="visible"/>
                                      </p:to>
                                    </p:set>
                                    <p:anim calcmode="lin" valueType="num">
                                      <p:cBhvr additive="base">
                                        <p:cTn id="7" dur="500"/>
                                        <p:tgtEl>
                                          <p:spTgt spid="146">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146">
                                            <p:txEl>
                                              <p:pRg st="0" end="0"/>
                                            </p:txEl>
                                          </p:spTgt>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46">
                                            <p:txEl>
                                              <p:pRg st="1" end="1"/>
                                            </p:txEl>
                                          </p:spTgt>
                                        </p:tgtEl>
                                        <p:attrNameLst>
                                          <p:attrName>style.visibility</p:attrName>
                                        </p:attrNameLst>
                                      </p:cBhvr>
                                      <p:to>
                                        <p:strVal val="visible"/>
                                      </p:to>
                                    </p:set>
                                    <p:anim calcmode="lin" valueType="num">
                                      <p:cBhvr additive="base">
                                        <p:cTn id="13" dur="500"/>
                                        <p:tgtEl>
                                          <p:spTgt spid="146">
                                            <p:txEl>
                                              <p:pRg st="1" end="1"/>
                                            </p:txEl>
                                          </p:spTgt>
                                        </p:tgtEl>
                                        <p:attrNameLst>
                                          <p:attrName>ppt_w</p:attrName>
                                        </p:attrNameLst>
                                      </p:cBhvr>
                                      <p:tavLst>
                                        <p:tav tm="0">
                                          <p:val>
                                            <p:strVal val="0"/>
                                          </p:val>
                                        </p:tav>
                                        <p:tav tm="100000">
                                          <p:val>
                                            <p:strVal val="#ppt_w"/>
                                          </p:val>
                                        </p:tav>
                                      </p:tavLst>
                                    </p:anim>
                                    <p:anim calcmode="lin" valueType="num">
                                      <p:cBhvr additive="base">
                                        <p:cTn id="14" dur="500"/>
                                        <p:tgtEl>
                                          <p:spTgt spid="146">
                                            <p:txEl>
                                              <p:pRg st="1" end="1"/>
                                            </p:txEl>
                                          </p:spTgt>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146">
                                            <p:txEl>
                                              <p:pRg st="2" end="2"/>
                                            </p:txEl>
                                          </p:spTgt>
                                        </p:tgtEl>
                                        <p:attrNameLst>
                                          <p:attrName>style.visibility</p:attrName>
                                        </p:attrNameLst>
                                      </p:cBhvr>
                                      <p:to>
                                        <p:strVal val="visible"/>
                                      </p:to>
                                    </p:set>
                                    <p:anim calcmode="lin" valueType="num">
                                      <p:cBhvr additive="base">
                                        <p:cTn id="19" dur="500"/>
                                        <p:tgtEl>
                                          <p:spTgt spid="146">
                                            <p:txEl>
                                              <p:pRg st="2" end="2"/>
                                            </p:txEl>
                                          </p:spTgt>
                                        </p:tgtEl>
                                        <p:attrNameLst>
                                          <p:attrName>ppt_w</p:attrName>
                                        </p:attrNameLst>
                                      </p:cBhvr>
                                      <p:tavLst>
                                        <p:tav tm="0">
                                          <p:val>
                                            <p:strVal val="0"/>
                                          </p:val>
                                        </p:tav>
                                        <p:tav tm="100000">
                                          <p:val>
                                            <p:strVal val="#ppt_w"/>
                                          </p:val>
                                        </p:tav>
                                      </p:tavLst>
                                    </p:anim>
                                    <p:anim calcmode="lin" valueType="num">
                                      <p:cBhvr additive="base">
                                        <p:cTn id="20" dur="500"/>
                                        <p:tgtEl>
                                          <p:spTgt spid="146">
                                            <p:txEl>
                                              <p:pRg st="2" end="2"/>
                                            </p:txEl>
                                          </p:spTgt>
                                        </p:tgtEl>
                                        <p:attrNameLst>
                                          <p:attrName>ppt_h</p:attrName>
                                        </p:attrNameLst>
                                      </p:cBhvr>
                                      <p:tavLst>
                                        <p:tav tm="0">
                                          <p:val>
                                            <p:str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146">
                                            <p:txEl>
                                              <p:pRg st="3" end="3"/>
                                            </p:txEl>
                                          </p:spTgt>
                                        </p:tgtEl>
                                        <p:attrNameLst>
                                          <p:attrName>style.visibility</p:attrName>
                                        </p:attrNameLst>
                                      </p:cBhvr>
                                      <p:to>
                                        <p:strVal val="visible"/>
                                      </p:to>
                                    </p:set>
                                    <p:anim calcmode="lin" valueType="num">
                                      <p:cBhvr additive="base">
                                        <p:cTn id="25" dur="500"/>
                                        <p:tgtEl>
                                          <p:spTgt spid="146">
                                            <p:txEl>
                                              <p:pRg st="3" end="3"/>
                                            </p:txEl>
                                          </p:spTgt>
                                        </p:tgtEl>
                                        <p:attrNameLst>
                                          <p:attrName>ppt_w</p:attrName>
                                        </p:attrNameLst>
                                      </p:cBhvr>
                                      <p:tavLst>
                                        <p:tav tm="0">
                                          <p:val>
                                            <p:strVal val="0"/>
                                          </p:val>
                                        </p:tav>
                                        <p:tav tm="100000">
                                          <p:val>
                                            <p:strVal val="#ppt_w"/>
                                          </p:val>
                                        </p:tav>
                                      </p:tavLst>
                                    </p:anim>
                                    <p:anim calcmode="lin" valueType="num">
                                      <p:cBhvr additive="base">
                                        <p:cTn id="26" dur="500"/>
                                        <p:tgtEl>
                                          <p:spTgt spid="146">
                                            <p:txEl>
                                              <p:pRg st="3" end="3"/>
                                            </p:txEl>
                                          </p:spTgt>
                                        </p:tgtEl>
                                        <p:attrNameLst>
                                          <p:attrName>ppt_h</p:attrName>
                                        </p:attrNameLst>
                                      </p:cBhvr>
                                      <p:tavLst>
                                        <p:tav tm="0">
                                          <p:val>
                                            <p:str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146">
                                            <p:txEl>
                                              <p:pRg st="4" end="4"/>
                                            </p:txEl>
                                          </p:spTgt>
                                        </p:tgtEl>
                                        <p:attrNameLst>
                                          <p:attrName>style.visibility</p:attrName>
                                        </p:attrNameLst>
                                      </p:cBhvr>
                                      <p:to>
                                        <p:strVal val="visible"/>
                                      </p:to>
                                    </p:set>
                                    <p:anim calcmode="lin" valueType="num">
                                      <p:cBhvr additive="base">
                                        <p:cTn id="31" dur="500"/>
                                        <p:tgtEl>
                                          <p:spTgt spid="146">
                                            <p:txEl>
                                              <p:pRg st="4" end="4"/>
                                            </p:txEl>
                                          </p:spTgt>
                                        </p:tgtEl>
                                        <p:attrNameLst>
                                          <p:attrName>ppt_w</p:attrName>
                                        </p:attrNameLst>
                                      </p:cBhvr>
                                      <p:tavLst>
                                        <p:tav tm="0">
                                          <p:val>
                                            <p:strVal val="0"/>
                                          </p:val>
                                        </p:tav>
                                        <p:tav tm="100000">
                                          <p:val>
                                            <p:strVal val="#ppt_w"/>
                                          </p:val>
                                        </p:tav>
                                      </p:tavLst>
                                    </p:anim>
                                    <p:anim calcmode="lin" valueType="num">
                                      <p:cBhvr additive="base">
                                        <p:cTn id="32" dur="500"/>
                                        <p:tgtEl>
                                          <p:spTgt spid="146">
                                            <p:txEl>
                                              <p:pRg st="4" end="4"/>
                                            </p:txEl>
                                          </p:spTgt>
                                        </p:tgtEl>
                                        <p:attrNameLst>
                                          <p:attrName>ppt_h</p:attrName>
                                        </p:attrNameLst>
                                      </p:cBhvr>
                                      <p:tavLst>
                                        <p:tav tm="0">
                                          <p:val>
                                            <p:str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146">
                                            <p:txEl>
                                              <p:pRg st="5" end="5"/>
                                            </p:txEl>
                                          </p:spTgt>
                                        </p:tgtEl>
                                        <p:attrNameLst>
                                          <p:attrName>style.visibility</p:attrName>
                                        </p:attrNameLst>
                                      </p:cBhvr>
                                      <p:to>
                                        <p:strVal val="visible"/>
                                      </p:to>
                                    </p:set>
                                    <p:anim calcmode="lin" valueType="num">
                                      <p:cBhvr additive="base">
                                        <p:cTn id="37" dur="500"/>
                                        <p:tgtEl>
                                          <p:spTgt spid="146">
                                            <p:txEl>
                                              <p:pRg st="5" end="5"/>
                                            </p:txEl>
                                          </p:spTgt>
                                        </p:tgtEl>
                                        <p:attrNameLst>
                                          <p:attrName>ppt_w</p:attrName>
                                        </p:attrNameLst>
                                      </p:cBhvr>
                                      <p:tavLst>
                                        <p:tav tm="0">
                                          <p:val>
                                            <p:strVal val="0"/>
                                          </p:val>
                                        </p:tav>
                                        <p:tav tm="100000">
                                          <p:val>
                                            <p:strVal val="#ppt_w"/>
                                          </p:val>
                                        </p:tav>
                                      </p:tavLst>
                                    </p:anim>
                                    <p:anim calcmode="lin" valueType="num">
                                      <p:cBhvr additive="base">
                                        <p:cTn id="38" dur="500"/>
                                        <p:tgtEl>
                                          <p:spTgt spid="146">
                                            <p:txEl>
                                              <p:pRg st="5" end="5"/>
                                            </p:txEl>
                                          </p:spTgt>
                                        </p:tgtEl>
                                        <p:attrNameLst>
                                          <p:attrName>ppt_h</p:attrName>
                                        </p:attrNameLst>
                                      </p:cBhvr>
                                      <p:tavLst>
                                        <p:tav tm="0">
                                          <p:val>
                                            <p:str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nodeType="clickEffect">
                                  <p:stCondLst>
                                    <p:cond delay="0"/>
                                  </p:stCondLst>
                                  <p:childTnLst>
                                    <p:set>
                                      <p:cBhvr>
                                        <p:cTn id="42" dur="1" fill="hold">
                                          <p:stCondLst>
                                            <p:cond delay="0"/>
                                          </p:stCondLst>
                                        </p:cTn>
                                        <p:tgtEl>
                                          <p:spTgt spid="146">
                                            <p:txEl>
                                              <p:pRg st="6" end="6"/>
                                            </p:txEl>
                                          </p:spTgt>
                                        </p:tgtEl>
                                        <p:attrNameLst>
                                          <p:attrName>style.visibility</p:attrName>
                                        </p:attrNameLst>
                                      </p:cBhvr>
                                      <p:to>
                                        <p:strVal val="visible"/>
                                      </p:to>
                                    </p:set>
                                    <p:anim calcmode="lin" valueType="num">
                                      <p:cBhvr additive="base">
                                        <p:cTn id="43" dur="500"/>
                                        <p:tgtEl>
                                          <p:spTgt spid="146">
                                            <p:txEl>
                                              <p:pRg st="6" end="6"/>
                                            </p:txEl>
                                          </p:spTgt>
                                        </p:tgtEl>
                                        <p:attrNameLst>
                                          <p:attrName>ppt_w</p:attrName>
                                        </p:attrNameLst>
                                      </p:cBhvr>
                                      <p:tavLst>
                                        <p:tav tm="0">
                                          <p:val>
                                            <p:strVal val="0"/>
                                          </p:val>
                                        </p:tav>
                                        <p:tav tm="100000">
                                          <p:val>
                                            <p:strVal val="#ppt_w"/>
                                          </p:val>
                                        </p:tav>
                                      </p:tavLst>
                                    </p:anim>
                                    <p:anim calcmode="lin" valueType="num">
                                      <p:cBhvr additive="base">
                                        <p:cTn id="44" dur="500"/>
                                        <p:tgtEl>
                                          <p:spTgt spid="146">
                                            <p:txEl>
                                              <p:pRg st="6" end="6"/>
                                            </p:txEl>
                                          </p:spTgt>
                                        </p:tgtEl>
                                        <p:attrNameLst>
                                          <p:attrName>ppt_h</p:attrName>
                                        </p:attrNameLst>
                                      </p:cBhvr>
                                      <p:tavLst>
                                        <p:tav tm="0">
                                          <p:val>
                                            <p:str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nodeType="clickEffect">
                                  <p:stCondLst>
                                    <p:cond delay="0"/>
                                  </p:stCondLst>
                                  <p:childTnLst>
                                    <p:set>
                                      <p:cBhvr>
                                        <p:cTn id="48" dur="1" fill="hold">
                                          <p:stCondLst>
                                            <p:cond delay="0"/>
                                          </p:stCondLst>
                                        </p:cTn>
                                        <p:tgtEl>
                                          <p:spTgt spid="146">
                                            <p:txEl>
                                              <p:pRg st="7" end="7"/>
                                            </p:txEl>
                                          </p:spTgt>
                                        </p:tgtEl>
                                        <p:attrNameLst>
                                          <p:attrName>style.visibility</p:attrName>
                                        </p:attrNameLst>
                                      </p:cBhvr>
                                      <p:to>
                                        <p:strVal val="visible"/>
                                      </p:to>
                                    </p:set>
                                    <p:anim calcmode="lin" valueType="num">
                                      <p:cBhvr additive="base">
                                        <p:cTn id="49" dur="500"/>
                                        <p:tgtEl>
                                          <p:spTgt spid="146">
                                            <p:txEl>
                                              <p:pRg st="7" end="7"/>
                                            </p:txEl>
                                          </p:spTgt>
                                        </p:tgtEl>
                                        <p:attrNameLst>
                                          <p:attrName>ppt_w</p:attrName>
                                        </p:attrNameLst>
                                      </p:cBhvr>
                                      <p:tavLst>
                                        <p:tav tm="0">
                                          <p:val>
                                            <p:strVal val="0"/>
                                          </p:val>
                                        </p:tav>
                                        <p:tav tm="100000">
                                          <p:val>
                                            <p:strVal val="#ppt_w"/>
                                          </p:val>
                                        </p:tav>
                                      </p:tavLst>
                                    </p:anim>
                                    <p:anim calcmode="lin" valueType="num">
                                      <p:cBhvr additive="base">
                                        <p:cTn id="50" dur="500"/>
                                        <p:tgtEl>
                                          <p:spTgt spid="146">
                                            <p:txEl>
                                              <p:pRg st="7" end="7"/>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0"/>
          <p:cNvSpPr txBox="1">
            <a:spLocks noGrp="1"/>
          </p:cNvSpPr>
          <p:nvPr>
            <p:ph type="title"/>
          </p:nvPr>
        </p:nvSpPr>
        <p:spPr>
          <a:xfrm>
            <a:off x="457200" y="1447800"/>
            <a:ext cx="3903423" cy="1524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FF0000"/>
              </a:buClr>
              <a:buSzPts val="4000"/>
              <a:buFont typeface="Open Sans"/>
              <a:buNone/>
            </a:pPr>
            <a:br>
              <a:rPr lang="en-US" sz="4000" b="1">
                <a:solidFill>
                  <a:srgbClr val="FF0000"/>
                </a:solidFill>
                <a:latin typeface="Open Sans"/>
                <a:ea typeface="Open Sans"/>
                <a:cs typeface="Open Sans"/>
                <a:sym typeface="Open Sans"/>
              </a:rPr>
            </a:br>
            <a:r>
              <a:rPr lang="en-US" sz="4000" b="1">
                <a:solidFill>
                  <a:srgbClr val="FF0000"/>
                </a:solidFill>
                <a:latin typeface="Open Sans"/>
                <a:ea typeface="Open Sans"/>
                <a:cs typeface="Open Sans"/>
                <a:sym typeface="Open Sans"/>
              </a:rPr>
              <a:t>मॉक ड्रिल/अभ्यास </a:t>
            </a:r>
            <a:br>
              <a:rPr lang="en-US" sz="4000" b="1">
                <a:solidFill>
                  <a:srgbClr val="FF0000"/>
                </a:solidFill>
                <a:latin typeface="Open Sans"/>
                <a:ea typeface="Open Sans"/>
                <a:cs typeface="Open Sans"/>
                <a:sym typeface="Open Sans"/>
              </a:rPr>
            </a:br>
            <a:r>
              <a:rPr lang="en-US" sz="4000" b="1">
                <a:solidFill>
                  <a:srgbClr val="FF0000"/>
                </a:solidFill>
                <a:latin typeface="Open Sans"/>
                <a:ea typeface="Open Sans"/>
                <a:cs typeface="Open Sans"/>
                <a:sym typeface="Open Sans"/>
              </a:rPr>
              <a:t>   का उद्देश्य</a:t>
            </a:r>
            <a:br>
              <a:rPr lang="en-US" sz="3600">
                <a:solidFill>
                  <a:srgbClr val="009999"/>
                </a:solidFill>
                <a:latin typeface="Cambria"/>
                <a:ea typeface="Cambria"/>
                <a:cs typeface="Cambria"/>
                <a:sym typeface="Cambria"/>
              </a:rPr>
            </a:br>
            <a:endParaRPr sz="3600">
              <a:solidFill>
                <a:srgbClr val="009999"/>
              </a:solidFill>
              <a:latin typeface="Cambria"/>
              <a:ea typeface="Cambria"/>
              <a:cs typeface="Cambria"/>
              <a:sym typeface="Cambria"/>
            </a:endParaRPr>
          </a:p>
        </p:txBody>
      </p:sp>
      <p:sp>
        <p:nvSpPr>
          <p:cNvPr id="153" name="Google Shape;153;p20"/>
          <p:cNvSpPr txBox="1">
            <a:spLocks noGrp="1"/>
          </p:cNvSpPr>
          <p:nvPr>
            <p:ph type="body" idx="1"/>
          </p:nvPr>
        </p:nvSpPr>
        <p:spPr>
          <a:xfrm>
            <a:off x="4419600" y="1532186"/>
            <a:ext cx="7606665" cy="4030414"/>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2800"/>
              <a:buFont typeface="Noto Sans Symbols"/>
              <a:buChar char="⮚"/>
            </a:pPr>
            <a:r>
              <a:rPr lang="en-US" sz="2800">
                <a:latin typeface="Arial"/>
                <a:ea typeface="Arial"/>
                <a:cs typeface="Arial"/>
                <a:sym typeface="Arial"/>
              </a:rPr>
              <a:t>प्रतिक्रिया का मूल्यांकन करना |</a:t>
            </a:r>
            <a:endParaRPr/>
          </a:p>
          <a:p>
            <a:pPr marL="342900" lvl="0" indent="-165100" algn="l" rtl="0">
              <a:lnSpc>
                <a:spcPct val="100000"/>
              </a:lnSpc>
              <a:spcBef>
                <a:spcPts val="0"/>
              </a:spcBef>
              <a:spcAft>
                <a:spcPts val="0"/>
              </a:spcAft>
              <a:buClr>
                <a:schemeClr val="dk1"/>
              </a:buClr>
              <a:buSzPts val="2800"/>
              <a:buFont typeface="Noto Sans Symbols"/>
              <a:buNone/>
            </a:pPr>
            <a:endParaRPr sz="2800">
              <a:latin typeface="Arial"/>
              <a:ea typeface="Arial"/>
              <a:cs typeface="Arial"/>
              <a:sym typeface="Arial"/>
            </a:endParaRPr>
          </a:p>
          <a:p>
            <a:pPr marL="342900" lvl="0" indent="-342900" algn="l" rtl="0">
              <a:lnSpc>
                <a:spcPct val="100000"/>
              </a:lnSpc>
              <a:spcBef>
                <a:spcPts val="0"/>
              </a:spcBef>
              <a:spcAft>
                <a:spcPts val="0"/>
              </a:spcAft>
              <a:buClr>
                <a:schemeClr val="dk1"/>
              </a:buClr>
              <a:buSzPts val="2800"/>
              <a:buFont typeface="Noto Sans Symbols"/>
              <a:buChar char="⮚"/>
            </a:pPr>
            <a:r>
              <a:rPr lang="en-US" sz="2800">
                <a:latin typeface="Arial"/>
                <a:ea typeface="Arial"/>
                <a:cs typeface="Arial"/>
                <a:sym typeface="Arial"/>
              </a:rPr>
              <a:t>विभागों के बीच समन्वय में सुधार करना |</a:t>
            </a:r>
            <a:endParaRPr/>
          </a:p>
          <a:p>
            <a:pPr marL="342900" lvl="0" indent="-165100" algn="l" rtl="0">
              <a:lnSpc>
                <a:spcPct val="100000"/>
              </a:lnSpc>
              <a:spcBef>
                <a:spcPts val="0"/>
              </a:spcBef>
              <a:spcAft>
                <a:spcPts val="0"/>
              </a:spcAft>
              <a:buClr>
                <a:schemeClr val="dk1"/>
              </a:buClr>
              <a:buSzPts val="2800"/>
              <a:buFont typeface="Noto Sans Symbols"/>
              <a:buNone/>
            </a:pPr>
            <a:endParaRPr sz="2800">
              <a:latin typeface="Arial"/>
              <a:ea typeface="Arial"/>
              <a:cs typeface="Arial"/>
              <a:sym typeface="Arial"/>
            </a:endParaRPr>
          </a:p>
          <a:p>
            <a:pPr marL="342900" lvl="0" indent="-342900" algn="l" rtl="0">
              <a:lnSpc>
                <a:spcPct val="100000"/>
              </a:lnSpc>
              <a:spcBef>
                <a:spcPts val="0"/>
              </a:spcBef>
              <a:spcAft>
                <a:spcPts val="0"/>
              </a:spcAft>
              <a:buClr>
                <a:schemeClr val="dk1"/>
              </a:buClr>
              <a:buSzPts val="2800"/>
              <a:buFont typeface="Noto Sans Symbols"/>
              <a:buChar char="⮚"/>
            </a:pPr>
            <a:r>
              <a:rPr lang="en-US" sz="2800">
                <a:latin typeface="Arial"/>
                <a:ea typeface="Arial"/>
                <a:cs typeface="Arial"/>
                <a:sym typeface="Arial"/>
              </a:rPr>
              <a:t>एस.ओ.पी. (Standard Operating Procedures), नीतियों और क्षमताओं की प्रभावकारिता की पहचान करना |</a:t>
            </a:r>
            <a:endParaRPr/>
          </a:p>
          <a:p>
            <a:pPr marL="342900" lvl="0" indent="-165100" algn="l" rtl="0">
              <a:lnSpc>
                <a:spcPct val="100000"/>
              </a:lnSpc>
              <a:spcBef>
                <a:spcPts val="0"/>
              </a:spcBef>
              <a:spcAft>
                <a:spcPts val="0"/>
              </a:spcAft>
              <a:buClr>
                <a:schemeClr val="dk1"/>
              </a:buClr>
              <a:buSzPts val="2800"/>
              <a:buFont typeface="Noto Sans Symbols"/>
              <a:buNone/>
            </a:pPr>
            <a:endParaRPr sz="2800">
              <a:latin typeface="Arial"/>
              <a:ea typeface="Arial"/>
              <a:cs typeface="Arial"/>
              <a:sym typeface="Arial"/>
            </a:endParaRPr>
          </a:p>
          <a:p>
            <a:pPr marL="342900" lvl="0" indent="-342900" algn="l" rtl="0">
              <a:lnSpc>
                <a:spcPct val="100000"/>
              </a:lnSpc>
              <a:spcBef>
                <a:spcPts val="0"/>
              </a:spcBef>
              <a:spcAft>
                <a:spcPts val="0"/>
              </a:spcAft>
              <a:buClr>
                <a:schemeClr val="dk1"/>
              </a:buClr>
              <a:buSzPts val="2800"/>
              <a:buFont typeface="Noto Sans Symbols"/>
              <a:buChar char="⮚"/>
            </a:pPr>
            <a:r>
              <a:rPr lang="en-US" sz="2800">
                <a:latin typeface="Arial"/>
                <a:ea typeface="Arial"/>
                <a:cs typeface="Arial"/>
                <a:sym typeface="Arial"/>
              </a:rPr>
              <a:t>तेजी से प्रतिक्रिया देने की क्षमता को बढ़ाना | </a:t>
            </a:r>
            <a:endParaRPr/>
          </a:p>
          <a:p>
            <a:pPr marL="0" lvl="0" indent="0" algn="l" rtl="0">
              <a:lnSpc>
                <a:spcPct val="200000"/>
              </a:lnSpc>
              <a:spcBef>
                <a:spcPts val="480"/>
              </a:spcBef>
              <a:spcAft>
                <a:spcPts val="0"/>
              </a:spcAft>
              <a:buClr>
                <a:schemeClr val="dk1"/>
              </a:buClr>
              <a:buSzPts val="2400"/>
              <a:buNone/>
            </a:pPr>
            <a:endParaRPr sz="2400">
              <a:latin typeface="Bookman Old Style"/>
              <a:ea typeface="Bookman Old Style"/>
              <a:cs typeface="Bookman Old Style"/>
              <a:sym typeface="Bookman Old Style"/>
            </a:endParaRPr>
          </a:p>
          <a:p>
            <a:pPr marL="342900" lvl="0" indent="-139700" algn="l" rtl="0">
              <a:lnSpc>
                <a:spcPct val="200000"/>
              </a:lnSpc>
              <a:spcBef>
                <a:spcPts val="640"/>
              </a:spcBef>
              <a:spcAft>
                <a:spcPts val="0"/>
              </a:spcAft>
              <a:buClr>
                <a:schemeClr val="dk1"/>
              </a:buClr>
              <a:buSzPts val="3200"/>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1"/>
          <p:cNvSpPr txBox="1">
            <a:spLocks noGrp="1"/>
          </p:cNvSpPr>
          <p:nvPr>
            <p:ph type="title"/>
          </p:nvPr>
        </p:nvSpPr>
        <p:spPr>
          <a:xfrm>
            <a:off x="152400" y="1752599"/>
            <a:ext cx="4343400" cy="1752601"/>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FF0000"/>
              </a:buClr>
              <a:buSzPts val="4000"/>
              <a:buFont typeface="Open Sans"/>
              <a:buNone/>
            </a:pPr>
            <a:r>
              <a:rPr lang="en-US" sz="4000" b="1">
                <a:solidFill>
                  <a:srgbClr val="FF0000"/>
                </a:solidFill>
                <a:latin typeface="Open Sans"/>
                <a:ea typeface="Open Sans"/>
                <a:cs typeface="Open Sans"/>
                <a:sym typeface="Open Sans"/>
              </a:rPr>
              <a:t>मॉक ड्रिल/अभ्यास     </a:t>
            </a:r>
            <a:br>
              <a:rPr lang="en-US" sz="4000" b="1">
                <a:solidFill>
                  <a:srgbClr val="FF0000"/>
                </a:solidFill>
                <a:latin typeface="Open Sans"/>
                <a:ea typeface="Open Sans"/>
                <a:cs typeface="Open Sans"/>
                <a:sym typeface="Open Sans"/>
              </a:rPr>
            </a:br>
            <a:r>
              <a:rPr lang="en-US" sz="4000" b="1">
                <a:solidFill>
                  <a:srgbClr val="FF0000"/>
                </a:solidFill>
                <a:latin typeface="Open Sans"/>
                <a:ea typeface="Open Sans"/>
                <a:cs typeface="Open Sans"/>
                <a:sym typeface="Open Sans"/>
              </a:rPr>
              <a:t>     का उद्देश्य</a:t>
            </a:r>
            <a:br>
              <a:rPr lang="en-US" sz="3600">
                <a:solidFill>
                  <a:srgbClr val="009999"/>
                </a:solidFill>
                <a:latin typeface="Cambria"/>
                <a:ea typeface="Cambria"/>
                <a:cs typeface="Cambria"/>
                <a:sym typeface="Cambria"/>
              </a:rPr>
            </a:br>
            <a:endParaRPr sz="3600">
              <a:solidFill>
                <a:srgbClr val="009999"/>
              </a:solidFill>
            </a:endParaRPr>
          </a:p>
        </p:txBody>
      </p:sp>
      <p:sp>
        <p:nvSpPr>
          <p:cNvPr id="159" name="Google Shape;159;p21"/>
          <p:cNvSpPr txBox="1">
            <a:spLocks noGrp="1"/>
          </p:cNvSpPr>
          <p:nvPr>
            <p:ph type="body" idx="1"/>
          </p:nvPr>
        </p:nvSpPr>
        <p:spPr>
          <a:xfrm>
            <a:off x="4191000" y="1600200"/>
            <a:ext cx="7474816" cy="3657600"/>
          </a:xfrm>
          <a:prstGeom prst="rect">
            <a:avLst/>
          </a:prstGeom>
          <a:noFill/>
          <a:ln>
            <a:noFill/>
          </a:ln>
        </p:spPr>
        <p:txBody>
          <a:bodyPr spcFirstLastPara="1" wrap="square" lIns="91425" tIns="45700" rIns="91425" bIns="45700" anchor="t" anchorCtr="0">
            <a:normAutofit fontScale="85000" lnSpcReduction="10000"/>
          </a:bodyPr>
          <a:lstStyle/>
          <a:p>
            <a:pPr marL="342900" lvl="0" indent="-342900" algn="just" rtl="0">
              <a:lnSpc>
                <a:spcPct val="150000"/>
              </a:lnSpc>
              <a:spcBef>
                <a:spcPts val="0"/>
              </a:spcBef>
              <a:spcAft>
                <a:spcPts val="0"/>
              </a:spcAft>
              <a:buClr>
                <a:schemeClr val="dk1"/>
              </a:buClr>
              <a:buSzPct val="100000"/>
              <a:buFont typeface="Noto Sans Symbols"/>
              <a:buChar char="⮚"/>
            </a:pPr>
            <a:r>
              <a:rPr lang="en-US" sz="3000">
                <a:latin typeface="Open Sans"/>
                <a:ea typeface="Open Sans"/>
                <a:cs typeface="Open Sans"/>
                <a:sym typeface="Open Sans"/>
              </a:rPr>
              <a:t>आपदा अभ्यास के बारे में परिचित कराना (आपदा बचाव दल के मामले में)।</a:t>
            </a:r>
            <a:endParaRPr sz="3000">
              <a:latin typeface="Open Sans"/>
              <a:ea typeface="Open Sans"/>
              <a:cs typeface="Open Sans"/>
              <a:sym typeface="Open Sans"/>
            </a:endParaRPr>
          </a:p>
          <a:p>
            <a:pPr marL="342900" lvl="0" indent="-342900" algn="just" rtl="0">
              <a:lnSpc>
                <a:spcPct val="150000"/>
              </a:lnSpc>
              <a:spcBef>
                <a:spcPts val="555"/>
              </a:spcBef>
              <a:spcAft>
                <a:spcPts val="0"/>
              </a:spcAft>
              <a:buClr>
                <a:schemeClr val="dk1"/>
              </a:buClr>
              <a:buSzPct val="100000"/>
              <a:buFont typeface="Noto Sans Symbols"/>
              <a:buChar char="⮚"/>
            </a:pPr>
            <a:r>
              <a:rPr lang="en-US" sz="3000">
                <a:latin typeface="Open Sans"/>
                <a:ea typeface="Open Sans"/>
                <a:cs typeface="Open Sans"/>
                <a:sym typeface="Open Sans"/>
              </a:rPr>
              <a:t>स्थानीय सरकार, गैर सरकारी संगठनों और जनता की भागीदारी से सामुदायिक जागरूकता उत्पन्न करना।</a:t>
            </a:r>
            <a:endParaRPr sz="3000">
              <a:latin typeface="Open Sans"/>
              <a:ea typeface="Open Sans"/>
              <a:cs typeface="Open Sans"/>
              <a:sym typeface="Open Sans"/>
            </a:endParaRPr>
          </a:p>
          <a:p>
            <a:pPr marL="342900" lvl="0" indent="-342900" algn="just" rtl="0">
              <a:lnSpc>
                <a:spcPct val="150000"/>
              </a:lnSpc>
              <a:spcBef>
                <a:spcPts val="555"/>
              </a:spcBef>
              <a:spcAft>
                <a:spcPts val="0"/>
              </a:spcAft>
              <a:buClr>
                <a:schemeClr val="dk1"/>
              </a:buClr>
              <a:buSzPct val="100000"/>
              <a:buFont typeface="Noto Sans Symbols"/>
              <a:buChar char="⮚"/>
            </a:pPr>
            <a:r>
              <a:rPr lang="en-US" sz="3000">
                <a:latin typeface="Open Sans"/>
                <a:ea typeface="Open Sans"/>
                <a:cs typeface="Open Sans"/>
                <a:sym typeface="Open Sans"/>
              </a:rPr>
              <a:t>किसी भी  क्षेत्र में संसाधन, जनशक्ति और संचार में अंतराल की पहचान करें।</a:t>
            </a:r>
            <a:endParaRPr sz="3000">
              <a:latin typeface="Open Sans"/>
              <a:ea typeface="Open Sans"/>
              <a:cs typeface="Open Sans"/>
              <a:sym typeface="Open Sans"/>
            </a:endParaRPr>
          </a:p>
          <a:p>
            <a:pPr marL="0" lvl="0" indent="0" algn="l" rtl="0">
              <a:lnSpc>
                <a:spcPct val="150000"/>
              </a:lnSpc>
              <a:spcBef>
                <a:spcPts val="444"/>
              </a:spcBef>
              <a:spcAft>
                <a:spcPts val="0"/>
              </a:spcAft>
              <a:buClr>
                <a:schemeClr val="dk1"/>
              </a:buClr>
              <a:buSzPct val="100000"/>
              <a:buNone/>
            </a:pPr>
            <a:endParaRPr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9">
                                            <p:txEl>
                                              <p:pRg st="0" end="0"/>
                                            </p:txEl>
                                          </p:spTgt>
                                        </p:tgtEl>
                                        <p:attrNameLst>
                                          <p:attrName>style.visibility</p:attrName>
                                        </p:attrNameLst>
                                      </p:cBhvr>
                                      <p:to>
                                        <p:strVal val="visible"/>
                                      </p:to>
                                    </p:set>
                                    <p:animEffect transition="in" filter="fade">
                                      <p:cBhvr>
                                        <p:cTn id="7" dur="500"/>
                                        <p:tgtEl>
                                          <p:spTgt spid="1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9">
                                            <p:txEl>
                                              <p:pRg st="1" end="1"/>
                                            </p:txEl>
                                          </p:spTgt>
                                        </p:tgtEl>
                                        <p:attrNameLst>
                                          <p:attrName>style.visibility</p:attrName>
                                        </p:attrNameLst>
                                      </p:cBhvr>
                                      <p:to>
                                        <p:strVal val="visible"/>
                                      </p:to>
                                    </p:set>
                                    <p:animEffect transition="in" filter="fade">
                                      <p:cBhvr>
                                        <p:cTn id="12" dur="500"/>
                                        <p:tgtEl>
                                          <p:spTgt spid="1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9">
                                            <p:txEl>
                                              <p:pRg st="2" end="2"/>
                                            </p:txEl>
                                          </p:spTgt>
                                        </p:tgtEl>
                                        <p:attrNameLst>
                                          <p:attrName>style.visibility</p:attrName>
                                        </p:attrNameLst>
                                      </p:cBhvr>
                                      <p:to>
                                        <p:strVal val="visible"/>
                                      </p:to>
                                    </p:set>
                                    <p:animEffect transition="in" filter="fade">
                                      <p:cBhvr>
                                        <p:cTn id="17" dur="500"/>
                                        <p:tgtEl>
                                          <p:spTgt spid="1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9">
                                            <p:txEl>
                                              <p:pRg st="3" end="3"/>
                                            </p:txEl>
                                          </p:spTgt>
                                        </p:tgtEl>
                                        <p:attrNameLst>
                                          <p:attrName>style.visibility</p:attrName>
                                        </p:attrNameLst>
                                      </p:cBhvr>
                                      <p:to>
                                        <p:strVal val="visible"/>
                                      </p:to>
                                    </p:set>
                                    <p:animEffect transition="in" filter="fade">
                                      <p:cBhvr>
                                        <p:cTn id="22" dur="500"/>
                                        <p:tgtEl>
                                          <p:spTgt spid="1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2"/>
          <p:cNvSpPr txBox="1">
            <a:spLocks noGrp="1"/>
          </p:cNvSpPr>
          <p:nvPr>
            <p:ph type="title"/>
          </p:nvPr>
        </p:nvSpPr>
        <p:spPr>
          <a:xfrm>
            <a:off x="381000" y="1457632"/>
            <a:ext cx="4038600" cy="19812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rgbClr val="FF0000"/>
              </a:buClr>
              <a:buSzPct val="100000"/>
              <a:buFont typeface="Open Sans"/>
              <a:buNone/>
            </a:pPr>
            <a:r>
              <a:rPr lang="en-US" b="1">
                <a:solidFill>
                  <a:srgbClr val="FF0000"/>
                </a:solidFill>
                <a:latin typeface="Open Sans"/>
                <a:ea typeface="Open Sans"/>
                <a:cs typeface="Open Sans"/>
                <a:sym typeface="Open Sans"/>
              </a:rPr>
              <a:t>मॉक ड्रिल/अभ्यास   </a:t>
            </a:r>
            <a:br>
              <a:rPr lang="en-US" b="1">
                <a:solidFill>
                  <a:srgbClr val="FF0000"/>
                </a:solidFill>
                <a:latin typeface="Open Sans"/>
                <a:ea typeface="Open Sans"/>
                <a:cs typeface="Open Sans"/>
                <a:sym typeface="Open Sans"/>
              </a:rPr>
            </a:br>
            <a:r>
              <a:rPr lang="en-US" b="1">
                <a:solidFill>
                  <a:srgbClr val="FF0000"/>
                </a:solidFill>
                <a:latin typeface="Open Sans"/>
                <a:ea typeface="Open Sans"/>
                <a:cs typeface="Open Sans"/>
                <a:sym typeface="Open Sans"/>
              </a:rPr>
              <a:t>     का दायरा</a:t>
            </a:r>
            <a:br>
              <a:rPr lang="en-US">
                <a:solidFill>
                  <a:srgbClr val="FF0000"/>
                </a:solidFill>
                <a:latin typeface="Open Sans"/>
                <a:ea typeface="Open Sans"/>
                <a:cs typeface="Open Sans"/>
                <a:sym typeface="Open Sans"/>
              </a:rPr>
            </a:br>
            <a:endParaRPr>
              <a:solidFill>
                <a:srgbClr val="FF0000"/>
              </a:solidFill>
              <a:latin typeface="Open Sans"/>
              <a:ea typeface="Open Sans"/>
              <a:cs typeface="Open Sans"/>
              <a:sym typeface="Open Sans"/>
            </a:endParaRPr>
          </a:p>
        </p:txBody>
      </p:sp>
      <p:sp>
        <p:nvSpPr>
          <p:cNvPr id="165" name="Google Shape;165;p22"/>
          <p:cNvSpPr txBox="1">
            <a:spLocks noGrp="1"/>
          </p:cNvSpPr>
          <p:nvPr>
            <p:ph type="body" idx="1"/>
          </p:nvPr>
        </p:nvSpPr>
        <p:spPr>
          <a:xfrm>
            <a:off x="4419600" y="1066800"/>
            <a:ext cx="7560564" cy="4724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400"/>
              <a:buNone/>
            </a:pPr>
            <a:r>
              <a:rPr lang="en-US" sz="2400"/>
              <a:t> </a:t>
            </a:r>
            <a:endParaRPr sz="2400"/>
          </a:p>
          <a:p>
            <a:pPr marL="342900" lvl="0" indent="-342900" algn="just" rtl="0">
              <a:lnSpc>
                <a:spcPct val="100000"/>
              </a:lnSpc>
              <a:spcBef>
                <a:spcPts val="0"/>
              </a:spcBef>
              <a:spcAft>
                <a:spcPts val="0"/>
              </a:spcAft>
              <a:buClr>
                <a:schemeClr val="dk1"/>
              </a:buClr>
              <a:buSzPts val="2800"/>
              <a:buFont typeface="Noto Sans Symbols"/>
              <a:buChar char="⮚"/>
            </a:pPr>
            <a:r>
              <a:rPr lang="en-US" sz="2800">
                <a:latin typeface="Arial"/>
                <a:ea typeface="Arial"/>
                <a:cs typeface="Arial"/>
                <a:sym typeface="Arial"/>
              </a:rPr>
              <a:t>तैयारी की संस्कृति को विकसित करना। </a:t>
            </a:r>
            <a:endParaRPr/>
          </a:p>
          <a:p>
            <a:pPr marL="342900" lvl="0" indent="-342900" algn="just" rtl="0">
              <a:lnSpc>
                <a:spcPct val="100000"/>
              </a:lnSpc>
              <a:spcBef>
                <a:spcPts val="0"/>
              </a:spcBef>
              <a:spcAft>
                <a:spcPts val="0"/>
              </a:spcAft>
              <a:buClr>
                <a:schemeClr val="dk1"/>
              </a:buClr>
              <a:buSzPts val="2800"/>
              <a:buFont typeface="Noto Sans Symbols"/>
              <a:buChar char="⮚"/>
            </a:pPr>
            <a:r>
              <a:rPr lang="en-US" sz="2800">
                <a:latin typeface="Arial"/>
                <a:ea typeface="Arial"/>
                <a:cs typeface="Arial"/>
                <a:sym typeface="Arial"/>
              </a:rPr>
              <a:t>विभिन्न विभागों के संसाधनों की स्थिति का मूल्यांकन करना। </a:t>
            </a:r>
            <a:endParaRPr/>
          </a:p>
          <a:p>
            <a:pPr marL="342900" lvl="0" indent="-342900" algn="just" rtl="0">
              <a:lnSpc>
                <a:spcPct val="100000"/>
              </a:lnSpc>
              <a:spcBef>
                <a:spcPts val="0"/>
              </a:spcBef>
              <a:spcAft>
                <a:spcPts val="0"/>
              </a:spcAft>
              <a:buClr>
                <a:schemeClr val="dk1"/>
              </a:buClr>
              <a:buSzPts val="2800"/>
              <a:buFont typeface="Noto Sans Symbols"/>
              <a:buChar char="⮚"/>
            </a:pPr>
            <a:r>
              <a:rPr lang="en-US" sz="2800">
                <a:latin typeface="Arial"/>
                <a:ea typeface="Arial"/>
                <a:cs typeface="Arial"/>
                <a:sym typeface="Arial"/>
              </a:rPr>
              <a:t>विभिन्न एजेंसियों की गतिविधियों का समन्वय करना, ताकि उनका इष्टतम उपयोग हो सके। </a:t>
            </a:r>
            <a:endParaRPr/>
          </a:p>
          <a:p>
            <a:pPr marL="342900" lvl="0" indent="-342900" algn="just" rtl="0">
              <a:lnSpc>
                <a:spcPct val="100000"/>
              </a:lnSpc>
              <a:spcBef>
                <a:spcPts val="0"/>
              </a:spcBef>
              <a:spcAft>
                <a:spcPts val="0"/>
              </a:spcAft>
              <a:buClr>
                <a:schemeClr val="dk1"/>
              </a:buClr>
              <a:buSzPts val="2800"/>
              <a:buFont typeface="Noto Sans Symbols"/>
              <a:buChar char="⮚"/>
            </a:pPr>
            <a:r>
              <a:rPr lang="en-US" sz="2800">
                <a:latin typeface="Arial"/>
                <a:ea typeface="Arial"/>
                <a:cs typeface="Arial"/>
                <a:sym typeface="Arial"/>
              </a:rPr>
              <a:t>वास्तविक आपदाओं का सामना करने के लिए अंतरालों की पहचान करना और संसाधन क्षमताओं में सुधार हेतु फीडबैक का उपयोग करना। </a:t>
            </a:r>
            <a:endParaRPr/>
          </a:p>
          <a:p>
            <a:pPr marL="342900" lvl="0" indent="-342900" algn="just" rtl="0">
              <a:lnSpc>
                <a:spcPct val="100000"/>
              </a:lnSpc>
              <a:spcBef>
                <a:spcPts val="0"/>
              </a:spcBef>
              <a:spcAft>
                <a:spcPts val="0"/>
              </a:spcAft>
              <a:buClr>
                <a:schemeClr val="dk1"/>
              </a:buClr>
              <a:buSzPts val="2800"/>
              <a:buFont typeface="Noto Sans Symbols"/>
              <a:buChar char="⮚"/>
            </a:pPr>
            <a:r>
              <a:rPr lang="en-US" sz="2800">
                <a:latin typeface="Arial"/>
                <a:ea typeface="Arial"/>
                <a:cs typeface="Arial"/>
                <a:sym typeface="Arial"/>
              </a:rPr>
              <a:t>राज्य एवं जिला स्तर पर विभागों की आपदा प्रबंधन योजनाओं की समीक्षा करना </a:t>
            </a:r>
            <a:endParaRPr/>
          </a:p>
          <a:p>
            <a:pPr marL="342900" lvl="0" indent="-190500" algn="l" rtl="0">
              <a:lnSpc>
                <a:spcPct val="100000"/>
              </a:lnSpc>
              <a:spcBef>
                <a:spcPts val="480"/>
              </a:spcBef>
              <a:spcAft>
                <a:spcPts val="0"/>
              </a:spcAft>
              <a:buClr>
                <a:schemeClr val="dk1"/>
              </a:buClr>
              <a:buSzPts val="2400"/>
              <a:buNone/>
            </a:pPr>
            <a:endParaRPr sz="2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3"/>
          <p:cNvSpPr txBox="1">
            <a:spLocks noGrp="1"/>
          </p:cNvSpPr>
          <p:nvPr>
            <p:ph type="title"/>
          </p:nvPr>
        </p:nvSpPr>
        <p:spPr>
          <a:xfrm>
            <a:off x="228600" y="1371600"/>
            <a:ext cx="3835763" cy="2078182"/>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FF0000"/>
              </a:buClr>
              <a:buSzPts val="4000"/>
              <a:buFont typeface="Open Sans"/>
              <a:buNone/>
            </a:pPr>
            <a:r>
              <a:rPr lang="en-US" sz="4000" b="1">
                <a:solidFill>
                  <a:srgbClr val="FF0000"/>
                </a:solidFill>
                <a:latin typeface="Open Sans"/>
                <a:ea typeface="Open Sans"/>
                <a:cs typeface="Open Sans"/>
                <a:sym typeface="Open Sans"/>
              </a:rPr>
              <a:t>मॉक ड्रिल के लिए विचारणीय कारक</a:t>
            </a:r>
            <a:br>
              <a:rPr lang="en-US" sz="4000">
                <a:solidFill>
                  <a:srgbClr val="FF0000"/>
                </a:solidFill>
                <a:latin typeface="Open Sans"/>
                <a:ea typeface="Open Sans"/>
                <a:cs typeface="Open Sans"/>
                <a:sym typeface="Open Sans"/>
              </a:rPr>
            </a:br>
            <a:endParaRPr sz="4000">
              <a:solidFill>
                <a:srgbClr val="FF0000"/>
              </a:solidFill>
              <a:latin typeface="Open Sans"/>
              <a:ea typeface="Open Sans"/>
              <a:cs typeface="Open Sans"/>
              <a:sym typeface="Open Sans"/>
            </a:endParaRPr>
          </a:p>
        </p:txBody>
      </p:sp>
      <p:sp>
        <p:nvSpPr>
          <p:cNvPr id="172" name="Google Shape;172;p23"/>
          <p:cNvSpPr txBox="1">
            <a:spLocks noGrp="1"/>
          </p:cNvSpPr>
          <p:nvPr>
            <p:ph type="body" idx="1"/>
          </p:nvPr>
        </p:nvSpPr>
        <p:spPr>
          <a:xfrm>
            <a:off x="4419600" y="1145302"/>
            <a:ext cx="7586381" cy="4978559"/>
          </a:xfrm>
          <a:prstGeom prst="rect">
            <a:avLst/>
          </a:prstGeom>
          <a:noFill/>
          <a:ln>
            <a:noFill/>
          </a:ln>
        </p:spPr>
        <p:txBody>
          <a:bodyPr spcFirstLastPara="1" wrap="square" lIns="91425" tIns="45700" rIns="91425" bIns="45700" anchor="t" anchorCtr="0">
            <a:normAutofit fontScale="47500" lnSpcReduction="20000"/>
          </a:bodyPr>
          <a:lstStyle/>
          <a:p>
            <a:pPr marL="342900" lvl="0" indent="-342931" algn="just" rtl="0">
              <a:lnSpc>
                <a:spcPct val="150000"/>
              </a:lnSpc>
              <a:spcBef>
                <a:spcPts val="0"/>
              </a:spcBef>
              <a:spcAft>
                <a:spcPts val="0"/>
              </a:spcAft>
              <a:buClr>
                <a:schemeClr val="dk1"/>
              </a:buClr>
              <a:buSzPct val="100000"/>
              <a:buFont typeface="Noto Sans Symbols"/>
              <a:buChar char="⮚"/>
            </a:pPr>
            <a:r>
              <a:rPr lang="en-US" sz="5900">
                <a:latin typeface="Open Sans"/>
                <a:ea typeface="Open Sans"/>
                <a:cs typeface="Open Sans"/>
                <a:sym typeface="Open Sans"/>
              </a:rPr>
              <a:t>समन्वय एवं पर्यवेक्षण करना।</a:t>
            </a:r>
            <a:endParaRPr/>
          </a:p>
          <a:p>
            <a:pPr marL="342900" lvl="0" indent="-342931" algn="just" rtl="0">
              <a:lnSpc>
                <a:spcPct val="150000"/>
              </a:lnSpc>
              <a:spcBef>
                <a:spcPts val="560"/>
              </a:spcBef>
              <a:spcAft>
                <a:spcPts val="0"/>
              </a:spcAft>
              <a:buClr>
                <a:schemeClr val="dk1"/>
              </a:buClr>
              <a:buSzPct val="100000"/>
              <a:buFont typeface="Noto Sans Symbols"/>
              <a:buChar char="⮚"/>
            </a:pPr>
            <a:r>
              <a:rPr lang="en-US" sz="5900">
                <a:latin typeface="Open Sans"/>
                <a:ea typeface="Open Sans"/>
                <a:cs typeface="Open Sans"/>
                <a:sym typeface="Open Sans"/>
              </a:rPr>
              <a:t>प्रत्येक सुविधा के संचालन या कार्य की भूमिका और कार्यों पर स्पष्टता।</a:t>
            </a:r>
            <a:endParaRPr/>
          </a:p>
          <a:p>
            <a:pPr marL="342900" lvl="0" indent="-342931" algn="just" rtl="0">
              <a:lnSpc>
                <a:spcPct val="150000"/>
              </a:lnSpc>
              <a:spcBef>
                <a:spcPts val="560"/>
              </a:spcBef>
              <a:spcAft>
                <a:spcPts val="0"/>
              </a:spcAft>
              <a:buClr>
                <a:schemeClr val="dk1"/>
              </a:buClr>
              <a:buSzPct val="100000"/>
              <a:buFont typeface="Noto Sans Symbols"/>
              <a:buChar char="⮚"/>
            </a:pPr>
            <a:r>
              <a:rPr lang="en-US" sz="5900">
                <a:latin typeface="Open Sans"/>
                <a:ea typeface="Open Sans"/>
                <a:cs typeface="Open Sans"/>
                <a:sym typeface="Open Sans"/>
              </a:rPr>
              <a:t>मॉक ड्रिल किसी योजना की प्रभावकारिता का परीक्षण है।</a:t>
            </a:r>
            <a:endParaRPr sz="5900">
              <a:latin typeface="Open Sans"/>
              <a:ea typeface="Open Sans"/>
              <a:cs typeface="Open Sans"/>
              <a:sym typeface="Open Sans"/>
            </a:endParaRPr>
          </a:p>
          <a:p>
            <a:pPr marL="342900" lvl="0" indent="-342931" algn="just" rtl="0">
              <a:lnSpc>
                <a:spcPct val="150000"/>
              </a:lnSpc>
              <a:spcBef>
                <a:spcPts val="560"/>
              </a:spcBef>
              <a:spcAft>
                <a:spcPts val="0"/>
              </a:spcAft>
              <a:buClr>
                <a:schemeClr val="dk1"/>
              </a:buClr>
              <a:buSzPct val="100000"/>
              <a:buFont typeface="Noto Sans Symbols"/>
              <a:buChar char="⮚"/>
            </a:pPr>
            <a:r>
              <a:rPr lang="en-US" sz="5900">
                <a:latin typeface="Open Sans"/>
                <a:ea typeface="Open Sans"/>
                <a:cs typeface="Open Sans"/>
                <a:sym typeface="Open Sans"/>
              </a:rPr>
              <a:t>प्रतिक्रिया का मूल्यांकन करने के लिए |</a:t>
            </a:r>
            <a:endParaRPr sz="5900">
              <a:latin typeface="Open Sans"/>
              <a:ea typeface="Open Sans"/>
              <a:cs typeface="Open Sans"/>
              <a:sym typeface="Open Sans"/>
            </a:endParaRPr>
          </a:p>
          <a:p>
            <a:pPr marL="342900" lvl="0" indent="-342931" algn="just" rtl="0">
              <a:lnSpc>
                <a:spcPct val="150000"/>
              </a:lnSpc>
              <a:spcBef>
                <a:spcPts val="560"/>
              </a:spcBef>
              <a:spcAft>
                <a:spcPts val="0"/>
              </a:spcAft>
              <a:buClr>
                <a:schemeClr val="dk1"/>
              </a:buClr>
              <a:buSzPct val="100000"/>
              <a:buFont typeface="Noto Sans Symbols"/>
              <a:buChar char="⮚"/>
            </a:pPr>
            <a:r>
              <a:rPr lang="en-US" sz="5900">
                <a:latin typeface="Open Sans"/>
                <a:ea typeface="Open Sans"/>
                <a:cs typeface="Open Sans"/>
                <a:sym typeface="Open Sans"/>
              </a:rPr>
              <a:t>विभागों के साथ समन्वय में सुधार करना।</a:t>
            </a:r>
            <a:endParaRPr sz="5900">
              <a:latin typeface="Open Sans"/>
              <a:ea typeface="Open Sans"/>
              <a:cs typeface="Open Sans"/>
              <a:sym typeface="Open Sans"/>
            </a:endParaRPr>
          </a:p>
          <a:p>
            <a:pPr marL="342900" lvl="0" indent="-342931" algn="just" rtl="0">
              <a:lnSpc>
                <a:spcPct val="150000"/>
              </a:lnSpc>
              <a:spcBef>
                <a:spcPts val="560"/>
              </a:spcBef>
              <a:spcAft>
                <a:spcPts val="0"/>
              </a:spcAft>
              <a:buClr>
                <a:schemeClr val="dk1"/>
              </a:buClr>
              <a:buSzPct val="100000"/>
              <a:buFont typeface="Noto Sans Symbols"/>
              <a:buChar char="⮚"/>
            </a:pPr>
            <a:r>
              <a:rPr lang="en-US" sz="5900">
                <a:latin typeface="Open Sans"/>
                <a:ea typeface="Open Sans"/>
                <a:cs typeface="Open Sans"/>
                <a:sym typeface="Open Sans"/>
              </a:rPr>
              <a:t>तेजी से प्रतिक्रिया देने की क्षमता बढ़ाने के लिए</a:t>
            </a:r>
            <a:r>
              <a:rPr lang="en-US" sz="4500">
                <a:latin typeface="Open Sans"/>
                <a:ea typeface="Open Sans"/>
                <a:cs typeface="Open Sans"/>
                <a:sym typeface="Open Sans"/>
              </a:rPr>
              <a:t>।</a:t>
            </a:r>
            <a:endParaRPr sz="4500">
              <a:latin typeface="Open Sans"/>
              <a:ea typeface="Open Sans"/>
              <a:cs typeface="Open Sans"/>
              <a:sym typeface="Open Sans"/>
            </a:endParaRPr>
          </a:p>
          <a:p>
            <a:pPr marL="342900" lvl="0" indent="-207200" algn="l" rtl="0">
              <a:lnSpc>
                <a:spcPct val="150000"/>
              </a:lnSpc>
              <a:spcBef>
                <a:spcPts val="427"/>
              </a:spcBef>
              <a:spcAft>
                <a:spcPts val="0"/>
              </a:spcAft>
              <a:buClr>
                <a:schemeClr val="dk1"/>
              </a:buClr>
              <a:buSzPct val="100000"/>
              <a:buNone/>
            </a:pPr>
            <a:endParaRPr sz="4500"/>
          </a:p>
          <a:p>
            <a:pPr marL="342900" lvl="0" indent="-246380" algn="l" rtl="0">
              <a:lnSpc>
                <a:spcPct val="150000"/>
              </a:lnSpc>
              <a:spcBef>
                <a:spcPts val="304"/>
              </a:spcBef>
              <a:spcAft>
                <a:spcPts val="0"/>
              </a:spcAft>
              <a:buClr>
                <a:schemeClr val="dk1"/>
              </a:buClr>
              <a:buSzPct val="100000"/>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2">
                                            <p:txEl>
                                              <p:pRg st="0" end="0"/>
                                            </p:txEl>
                                          </p:spTgt>
                                        </p:tgtEl>
                                        <p:attrNameLst>
                                          <p:attrName>style.visibility</p:attrName>
                                        </p:attrNameLst>
                                      </p:cBhvr>
                                      <p:to>
                                        <p:strVal val="visible"/>
                                      </p:to>
                                    </p:set>
                                    <p:animEffect transition="in" filter="fade">
                                      <p:cBhvr>
                                        <p:cTn id="7" dur="500"/>
                                        <p:tgtEl>
                                          <p:spTgt spid="17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2">
                                            <p:txEl>
                                              <p:pRg st="1" end="1"/>
                                            </p:txEl>
                                          </p:spTgt>
                                        </p:tgtEl>
                                        <p:attrNameLst>
                                          <p:attrName>style.visibility</p:attrName>
                                        </p:attrNameLst>
                                      </p:cBhvr>
                                      <p:to>
                                        <p:strVal val="visible"/>
                                      </p:to>
                                    </p:set>
                                    <p:animEffect transition="in" filter="fade">
                                      <p:cBhvr>
                                        <p:cTn id="12" dur="500"/>
                                        <p:tgtEl>
                                          <p:spTgt spid="17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2">
                                            <p:txEl>
                                              <p:pRg st="2" end="2"/>
                                            </p:txEl>
                                          </p:spTgt>
                                        </p:tgtEl>
                                        <p:attrNameLst>
                                          <p:attrName>style.visibility</p:attrName>
                                        </p:attrNameLst>
                                      </p:cBhvr>
                                      <p:to>
                                        <p:strVal val="visible"/>
                                      </p:to>
                                    </p:set>
                                    <p:animEffect transition="in" filter="fade">
                                      <p:cBhvr>
                                        <p:cTn id="17" dur="500"/>
                                        <p:tgtEl>
                                          <p:spTgt spid="17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2">
                                            <p:txEl>
                                              <p:pRg st="3" end="3"/>
                                            </p:txEl>
                                          </p:spTgt>
                                        </p:tgtEl>
                                        <p:attrNameLst>
                                          <p:attrName>style.visibility</p:attrName>
                                        </p:attrNameLst>
                                      </p:cBhvr>
                                      <p:to>
                                        <p:strVal val="visible"/>
                                      </p:to>
                                    </p:set>
                                    <p:animEffect transition="in" filter="fade">
                                      <p:cBhvr>
                                        <p:cTn id="22" dur="500"/>
                                        <p:tgtEl>
                                          <p:spTgt spid="17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2">
                                            <p:txEl>
                                              <p:pRg st="4" end="4"/>
                                            </p:txEl>
                                          </p:spTgt>
                                        </p:tgtEl>
                                        <p:attrNameLst>
                                          <p:attrName>style.visibility</p:attrName>
                                        </p:attrNameLst>
                                      </p:cBhvr>
                                      <p:to>
                                        <p:strVal val="visible"/>
                                      </p:to>
                                    </p:set>
                                    <p:animEffect transition="in" filter="fade">
                                      <p:cBhvr>
                                        <p:cTn id="27" dur="500"/>
                                        <p:tgtEl>
                                          <p:spTgt spid="17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2">
                                            <p:txEl>
                                              <p:pRg st="5" end="5"/>
                                            </p:txEl>
                                          </p:spTgt>
                                        </p:tgtEl>
                                        <p:attrNameLst>
                                          <p:attrName>style.visibility</p:attrName>
                                        </p:attrNameLst>
                                      </p:cBhvr>
                                      <p:to>
                                        <p:strVal val="visible"/>
                                      </p:to>
                                    </p:set>
                                    <p:animEffect transition="in" filter="fade">
                                      <p:cBhvr>
                                        <p:cTn id="32" dur="500"/>
                                        <p:tgtEl>
                                          <p:spTgt spid="17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2">
                                            <p:txEl>
                                              <p:pRg st="6" end="6"/>
                                            </p:txEl>
                                          </p:spTgt>
                                        </p:tgtEl>
                                        <p:attrNameLst>
                                          <p:attrName>style.visibility</p:attrName>
                                        </p:attrNameLst>
                                      </p:cBhvr>
                                      <p:to>
                                        <p:strVal val="visible"/>
                                      </p:to>
                                    </p:set>
                                    <p:animEffect transition="in" filter="fade">
                                      <p:cBhvr>
                                        <p:cTn id="37" dur="500"/>
                                        <p:tgtEl>
                                          <p:spTgt spid="17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72">
                                            <p:txEl>
                                              <p:pRg st="7" end="7"/>
                                            </p:txEl>
                                          </p:spTgt>
                                        </p:tgtEl>
                                        <p:attrNameLst>
                                          <p:attrName>style.visibility</p:attrName>
                                        </p:attrNameLst>
                                      </p:cBhvr>
                                      <p:to>
                                        <p:strVal val="visible"/>
                                      </p:to>
                                    </p:set>
                                    <p:animEffect transition="in" filter="fade">
                                      <p:cBhvr>
                                        <p:cTn id="42" dur="500"/>
                                        <p:tgtEl>
                                          <p:spTgt spid="17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1957</Words>
  <Application>Microsoft Office PowerPoint</Application>
  <PresentationFormat>Widescreen</PresentationFormat>
  <Paragraphs>302</Paragraphs>
  <Slides>33</Slides>
  <Notes>33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Noto Sans Symbols</vt:lpstr>
      <vt:lpstr>Times New Roman</vt:lpstr>
      <vt:lpstr>Cambria</vt:lpstr>
      <vt:lpstr>Calibri</vt:lpstr>
      <vt:lpstr>Bookman Old Style</vt:lpstr>
      <vt:lpstr>Open Sans</vt:lpstr>
      <vt:lpstr>Arial</vt:lpstr>
      <vt:lpstr>Cascadia Mono</vt:lpstr>
      <vt:lpstr>Office Theme</vt:lpstr>
      <vt:lpstr>PowerPoint Presentation</vt:lpstr>
      <vt:lpstr>PowerPoint Presentation</vt:lpstr>
      <vt:lpstr>परिचय </vt:lpstr>
      <vt:lpstr>PowerPoint Presentation</vt:lpstr>
      <vt:lpstr>मॉक ड्रिल और मॉक अभ्यास          क्यों ?</vt:lpstr>
      <vt:lpstr> मॉक ड्रिल/अभ्यास     का उद्देश्य </vt:lpstr>
      <vt:lpstr>मॉक ड्रिल/अभ्यास           का उद्देश्य </vt:lpstr>
      <vt:lpstr>मॉक ड्रिल/अभ्यास         का दायरा </vt:lpstr>
      <vt:lpstr>मॉक ड्रिल के लिए विचारणीय कारक </vt:lpstr>
      <vt:lpstr>PowerPoint Presentation</vt:lpstr>
      <vt:lpstr>PowerPoint Presentation</vt:lpstr>
      <vt:lpstr>  स्कूलों में  मॉक अभ्यास</vt:lpstr>
      <vt:lpstr>स्कूलों में मॉक अभ्यास</vt:lpstr>
      <vt:lpstr>अभ्यास के वैश्विक मॉडल की तुलना </vt:lpstr>
      <vt:lpstr>अभ्यास का आधार</vt:lpstr>
      <vt:lpstr>PowerPoint Presentation</vt:lpstr>
      <vt:lpstr>PowerPoint Presentation</vt:lpstr>
      <vt:lpstr>संचालन-आधारित     अभ्यास</vt:lpstr>
      <vt:lpstr>   टेबल टॉप  अभ्यास की तैयारी करते समय ध्यान रखने योग्य बातें:-</vt:lpstr>
      <vt:lpstr>PowerPoint Presentation</vt:lpstr>
      <vt:lpstr>PowerPoint Presentation</vt:lpstr>
      <vt:lpstr>PowerPoint Presentation</vt:lpstr>
      <vt:lpstr>PowerPoint Presentation</vt:lpstr>
      <vt:lpstr>सुरक्षित स्कूल क्या है?</vt:lpstr>
      <vt:lpstr>PowerPoint Presentation</vt:lpstr>
      <vt:lpstr>PowerPoint Presentation</vt:lpstr>
      <vt:lpstr>PowerPoint Presentation</vt:lpstr>
      <vt:lpstr>PowerPoint Presentation</vt:lpstr>
      <vt:lpstr>PowerPoint Presentation</vt:lpstr>
      <vt:lpstr>आई.आर.एस. संगठन चार्ट</vt:lpstr>
      <vt:lpstr>PowerPoint Presentation</vt:lpstr>
      <vt:lpstr>मूल्यांकन</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NDRF HQ</dc:creator>
  <cp:lastModifiedBy>NDRF HQ</cp:lastModifiedBy>
  <cp:revision>1</cp:revision>
  <dcterms:modified xsi:type="dcterms:W3CDTF">2026-01-08T10:36:33Z</dcterms:modified>
</cp:coreProperties>
</file>