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88163" cy="10020300"/>
  <p:embeddedFontLst>
    <p:embeddedFont>
      <p:font typeface="Open Sans" panose="020B0606030504020204" pitchFamily="34" charset="0"/>
      <p:regular r:id="rId24"/>
      <p:bold r:id="rId25"/>
      <p:italic r:id="rId26"/>
      <p:boldItalic r:id="rId27"/>
    </p:embeddedFont>
    <p:embeddedFont>
      <p:font typeface="Open Sans SemiBold" panose="020B07060308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755"/>
          </a:xfrm>
          <a:prstGeom prst="rect">
            <a:avLst/>
          </a:prstGeom>
          <a:noFill/>
          <a:ln>
            <a:noFill/>
          </a:ln>
        </p:spPr>
        <p:txBody>
          <a:bodyPr spcFirstLastPara="1" wrap="square" lIns="96600" tIns="48300" rIns="96600"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755"/>
          </a:xfrm>
          <a:prstGeom prst="rect">
            <a:avLst/>
          </a:prstGeom>
          <a:noFill/>
          <a:ln>
            <a:noFill/>
          </a:ln>
        </p:spPr>
        <p:txBody>
          <a:bodyPr spcFirstLastPara="1" wrap="square" lIns="96600" tIns="48300" rIns="96600"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547"/>
            <a:ext cx="2984871" cy="502754"/>
          </a:xfrm>
          <a:prstGeom prst="rect">
            <a:avLst/>
          </a:prstGeom>
          <a:noFill/>
          <a:ln>
            <a:noFill/>
          </a:ln>
        </p:spPr>
        <p:txBody>
          <a:bodyPr spcFirstLastPara="1" wrap="square" lIns="96600" tIns="48300" rIns="96600"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IN"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8817" y="4759643"/>
            <a:ext cx="5510530" cy="4509135"/>
          </a:xfrm>
          <a:prstGeom prst="rect">
            <a:avLst/>
          </a:prstGeom>
          <a:noFill/>
          <a:ln>
            <a:noFill/>
          </a:ln>
        </p:spPr>
        <p:txBody>
          <a:bodyPr spcFirstLastPara="1" wrap="square" lIns="96600" tIns="48275" rIns="96600" bIns="48275"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1: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I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I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4: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7: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8: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I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7"/>
        <p:cNvGrpSpPr/>
        <p:nvPr/>
      </p:nvGrpSpPr>
      <p:grpSpPr>
        <a:xfrm>
          <a:off x="0" y="0"/>
          <a:ext cx="0" cy="0"/>
          <a:chOff x="0" y="0"/>
          <a:chExt cx="0" cy="0"/>
        </a:xfrm>
      </p:grpSpPr>
      <p:sp>
        <p:nvSpPr>
          <p:cNvPr id="18" name="Google Shape;18;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200"/>
              <a:buFont typeface="Open Sans SemiBold"/>
              <a:buNone/>
            </a:pPr>
            <a:r>
              <a:rPr lang="en-IN" sz="1200" b="0" i="0" u="none" strike="noStrike" cap="none">
                <a:solidFill>
                  <a:srgbClr val="535353"/>
                </a:solidFill>
                <a:latin typeface="Open Sans SemiBold"/>
                <a:ea typeface="Open Sans SemiBold"/>
                <a:cs typeface="Open Sans SemiBold"/>
                <a:sym typeface="Open Sans SemiBold"/>
              </a:rPr>
              <a:t>PEER | CSSR | INDIA</a:t>
            </a: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20" name="Google Shape;20;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535353"/>
              </a:buClr>
              <a:buSzPts val="1500"/>
              <a:buFont typeface="Open Sans"/>
              <a:buNone/>
            </a:pPr>
            <a:r>
              <a:rPr lang="en-IN" sz="1500" b="1" i="0" u="none" strike="noStrike" cap="none">
                <a:solidFill>
                  <a:srgbClr val="535353"/>
                </a:solidFill>
                <a:latin typeface="Open Sans"/>
                <a:ea typeface="Open Sans"/>
                <a:cs typeface="Open Sans"/>
                <a:sym typeface="Open Sans"/>
              </a:rPr>
              <a:t>PPT 2 -</a:t>
            </a: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22" name="Google Shape;22;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535353"/>
              </a:buClr>
              <a:buSzPts val="1500"/>
              <a:buFont typeface="Open Sans"/>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IN"/>
              <a:t>‹#›</a:t>
            </a:fld>
            <a:endParaRPr/>
          </a:p>
        </p:txBody>
      </p:sp>
      <p:pic>
        <p:nvPicPr>
          <p:cNvPr id="23" name="Google Shape;23;p2"/>
          <p:cNvPicPr preferRelativeResize="0"/>
          <p:nvPr/>
        </p:nvPicPr>
        <p:blipFill rotWithShape="1">
          <a:blip r:embed="rId2">
            <a:alphaModFix/>
          </a:blip>
          <a:srcRect/>
          <a:stretch/>
        </p:blipFill>
        <p:spPr>
          <a:xfrm>
            <a:off x="401410" y="283029"/>
            <a:ext cx="1525361" cy="1039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a:spLocks noGrp="1"/>
          </p:cNvSpPr>
          <p:nvPr>
            <p:ph type="pic" idx="2"/>
          </p:nvPr>
        </p:nvSpPr>
        <p:spPr>
          <a:xfrm>
            <a:off x="5183188" y="987425"/>
            <a:ext cx="6172200" cy="4873625"/>
          </a:xfrm>
          <a:prstGeom prst="rect">
            <a:avLst/>
          </a:prstGeom>
          <a:noFill/>
          <a:ln>
            <a:noFill/>
          </a:ln>
        </p:spPr>
      </p:sp>
      <p:sp>
        <p:nvSpPr>
          <p:cNvPr id="77" name="Google Shape;7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pic>
        <p:nvPicPr>
          <p:cNvPr id="15" name="Google Shape;15;p1"/>
          <p:cNvPicPr preferRelativeResize="0"/>
          <p:nvPr/>
        </p:nvPicPr>
        <p:blipFill rotWithShape="1">
          <a:blip r:embed="rId14">
            <a:alphaModFix/>
          </a:blip>
          <a:srcRect/>
          <a:stretch/>
        </p:blipFill>
        <p:spPr>
          <a:xfrm>
            <a:off x="10835680" y="43657"/>
            <a:ext cx="1356320" cy="1143000"/>
          </a:xfrm>
          <a:prstGeom prst="rect">
            <a:avLst/>
          </a:prstGeom>
          <a:noFill/>
          <a:ln>
            <a:noFill/>
          </a:ln>
        </p:spPr>
      </p:pic>
      <p:pic>
        <p:nvPicPr>
          <p:cNvPr id="16" name="Google Shape;16;p1"/>
          <p:cNvPicPr preferRelativeResize="0"/>
          <p:nvPr/>
        </p:nvPicPr>
        <p:blipFill rotWithShape="1">
          <a:blip r:embed="rId15">
            <a:alphaModFix/>
          </a:blip>
          <a:srcRect/>
          <a:stretch/>
        </p:blipFill>
        <p:spPr>
          <a:xfrm>
            <a:off x="0" y="0"/>
            <a:ext cx="1252142" cy="904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4" descr="closeup-firefighter-holding-his-helmet-walking-towards-fire-truck.jpg"/>
          <p:cNvPicPr preferRelativeResize="0"/>
          <p:nvPr/>
        </p:nvPicPr>
        <p:blipFill rotWithShape="1">
          <a:blip r:embed="rId3">
            <a:alphaModFix/>
          </a:blip>
          <a:srcRect t="13432" b="1559"/>
          <a:stretch/>
        </p:blipFill>
        <p:spPr>
          <a:xfrm>
            <a:off x="0" y="-64008"/>
            <a:ext cx="12217400" cy="6922008"/>
          </a:xfrm>
          <a:prstGeom prst="rect">
            <a:avLst/>
          </a:prstGeom>
          <a:noFill/>
          <a:ln>
            <a:noFill/>
          </a:ln>
        </p:spPr>
      </p:pic>
      <p:sp>
        <p:nvSpPr>
          <p:cNvPr id="98" name="Google Shape;98;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99" name="Google Shape;99;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chemeClr val="dk1"/>
              </a:solidFill>
              <a:latin typeface="Calibri"/>
              <a:ea typeface="Calibri"/>
              <a:cs typeface="Calibri"/>
              <a:sym typeface="Calibri"/>
            </a:endParaRPr>
          </a:p>
        </p:txBody>
      </p:sp>
      <p:sp>
        <p:nvSpPr>
          <p:cNvPr id="100" name="Google Shape;100;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535353"/>
              </a:buClr>
              <a:buSzPts val="1500"/>
              <a:buFont typeface="Open Sans"/>
              <a:buNone/>
            </a:pPr>
            <a:fld id="{00000000-1234-1234-1234-123412341234}" type="slidenum">
              <a:rPr lang="en-IN"/>
              <a:t>1</a:t>
            </a:fld>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9809469" cy="1972695"/>
          </a:xfrm>
          <a:prstGeom prst="rect">
            <a:avLst/>
          </a:prstGeom>
          <a:noFill/>
          <a:ln>
            <a:noFill/>
          </a:ln>
        </p:spPr>
      </p:pic>
      <p:pic>
        <p:nvPicPr>
          <p:cNvPr id="102" name="Google Shape;102;p14"/>
          <p:cNvPicPr preferRelativeResize="0"/>
          <p:nvPr/>
        </p:nvPicPr>
        <p:blipFill rotWithShape="1">
          <a:blip r:embed="rId5">
            <a:alphaModFix/>
          </a:blip>
          <a:srcRect/>
          <a:stretch/>
        </p:blipFill>
        <p:spPr>
          <a:xfrm>
            <a:off x="6350" y="0"/>
            <a:ext cx="1252142" cy="904626"/>
          </a:xfrm>
          <a:prstGeom prst="rect">
            <a:avLst/>
          </a:prstGeom>
          <a:noFill/>
          <a:ln>
            <a:noFill/>
          </a:ln>
        </p:spPr>
      </p:pic>
      <p:pic>
        <p:nvPicPr>
          <p:cNvPr id="103" name="Google Shape;103;p14"/>
          <p:cNvPicPr preferRelativeResize="0"/>
          <p:nvPr/>
        </p:nvPicPr>
        <p:blipFill rotWithShape="1">
          <a:blip r:embed="rId6">
            <a:alphaModFix/>
          </a:blip>
          <a:srcRect/>
          <a:stretch/>
        </p:blipFill>
        <p:spPr>
          <a:xfrm>
            <a:off x="10835680" y="0"/>
            <a:ext cx="1356320" cy="1143000"/>
          </a:xfrm>
          <a:prstGeom prst="rect">
            <a:avLst/>
          </a:prstGeom>
          <a:noFill/>
          <a:ln>
            <a:noFill/>
          </a:ln>
        </p:spPr>
      </p:pic>
      <p:sp>
        <p:nvSpPr>
          <p:cNvPr id="104" name="Google Shape;104;p14"/>
          <p:cNvSpPr txBox="1"/>
          <p:nvPr/>
        </p:nvSpPr>
        <p:spPr>
          <a:xfrm>
            <a:off x="-24680" y="2624642"/>
            <a:ext cx="8837531" cy="830997"/>
          </a:xfrm>
          <a:prstGeom prst="rect">
            <a:avLst/>
          </a:prstGeom>
          <a:solidFill>
            <a:srgbClr val="C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IN" sz="4800" b="1" i="0" u="none" strike="noStrike" cap="none">
                <a:solidFill>
                  <a:schemeClr val="lt1"/>
                </a:solidFill>
                <a:latin typeface="Open Sans"/>
                <a:ea typeface="Open Sans"/>
                <a:cs typeface="Open Sans"/>
                <a:sym typeface="Open Sans"/>
              </a:rPr>
              <a:t>ईओसी की अवधारणा</a:t>
            </a:r>
            <a:endParaRPr sz="1400" b="0" i="0" u="none" strike="noStrike" cap="none">
              <a:solidFill>
                <a:srgbClr val="000000"/>
              </a:solidFill>
              <a:latin typeface="Arial"/>
              <a:ea typeface="Arial"/>
              <a:cs typeface="Arial"/>
              <a:sym typeface="Arial"/>
            </a:endParaRPr>
          </a:p>
        </p:txBody>
      </p:sp>
      <p:sp>
        <p:nvSpPr>
          <p:cNvPr id="105" name="Google Shape;105;p14"/>
          <p:cNvSpPr/>
          <p:nvPr/>
        </p:nvSpPr>
        <p:spPr>
          <a:xfrm flipH="1">
            <a:off x="3570997" y="6293447"/>
            <a:ext cx="5569236" cy="451857"/>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IN" sz="2000" b="1" i="0" u="none" strike="noStrike" cap="none">
                <a:solidFill>
                  <a:srgbClr val="000000"/>
                </a:solidFill>
                <a:latin typeface="Arial"/>
                <a:ea typeface="Arial"/>
                <a:cs typeface="Arial"/>
                <a:sym typeface="Arial"/>
              </a:rPr>
              <a:t>By:-INSP/GD- RAJENDRA KUMAR SAROJ</a:t>
            </a:r>
            <a:endParaRPr sz="1400" b="1" i="0" u="none" strike="noStrike" cap="none">
              <a:solidFill>
                <a:srgbClr val="000000"/>
              </a:solidFill>
              <a:latin typeface="Arial"/>
              <a:ea typeface="Arial"/>
              <a:cs typeface="Arial"/>
              <a:sym typeface="Arial"/>
            </a:endParaRPr>
          </a:p>
        </p:txBody>
      </p:sp>
      <p:sp>
        <p:nvSpPr>
          <p:cNvPr id="106" name="Google Shape;106;p14"/>
          <p:cNvSpPr txBox="1"/>
          <p:nvPr/>
        </p:nvSpPr>
        <p:spPr>
          <a:xfrm>
            <a:off x="4526280" y="98390"/>
            <a:ext cx="2616740" cy="70784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IN" sz="4000" b="1" i="0" u="none" strike="noStrike" cap="none">
                <a:solidFill>
                  <a:schemeClr val="dk1"/>
                </a:solidFill>
                <a:latin typeface="Calibri"/>
                <a:ea typeface="Calibri"/>
                <a:cs typeface="Calibri"/>
                <a:sym typeface="Calibri"/>
              </a:rPr>
              <a:t>LESSON-01</a:t>
            </a:r>
            <a:endParaRPr sz="4000" b="1"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91" name="Google Shape;191;p23"/>
          <p:cNvSpPr txBox="1">
            <a:spLocks noGrp="1"/>
          </p:cNvSpPr>
          <p:nvPr>
            <p:ph type="body" idx="1"/>
          </p:nvPr>
        </p:nvSpPr>
        <p:spPr>
          <a:xfrm>
            <a:off x="3810227" y="563843"/>
            <a:ext cx="7853289" cy="595426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400"/>
              <a:buFont typeface="Noto Sans Symbols"/>
              <a:buChar char="⮚"/>
            </a:pPr>
            <a:r>
              <a:rPr lang="en-IN" sz="2400" b="1">
                <a:latin typeface="Arial"/>
                <a:ea typeface="Arial"/>
                <a:cs typeface="Arial"/>
                <a:sym typeface="Arial"/>
              </a:rPr>
              <a:t>24@7 v‚ijs'ku &amp;</a:t>
            </a:r>
            <a:r>
              <a:rPr lang="en-IN" sz="2400">
                <a:latin typeface="Arial"/>
                <a:ea typeface="Arial"/>
                <a:cs typeface="Arial"/>
                <a:sym typeface="Arial"/>
              </a:rPr>
              <a:t>lrr fuxjkuh vkSj çfrfØ;k {kerk,aA</a:t>
            </a:r>
            <a:endParaRPr sz="2400">
              <a:latin typeface="Arial"/>
              <a:ea typeface="Arial"/>
              <a:cs typeface="Arial"/>
              <a:sym typeface="Arial"/>
            </a:endParaRPr>
          </a:p>
          <a:p>
            <a:pPr marL="228600" lvl="0" indent="-228600" algn="l" rtl="0">
              <a:lnSpc>
                <a:spcPct val="100000"/>
              </a:lnSpc>
              <a:spcBef>
                <a:spcPts val="1000"/>
              </a:spcBef>
              <a:spcAft>
                <a:spcPts val="0"/>
              </a:spcAft>
              <a:buClr>
                <a:schemeClr val="dk1"/>
              </a:buClr>
              <a:buSzPts val="2400"/>
              <a:buFont typeface="Noto Sans Symbols"/>
              <a:buChar char="⮚"/>
            </a:pPr>
            <a:r>
              <a:rPr lang="en-IN" sz="2400" b="1">
                <a:latin typeface="Arial"/>
                <a:ea typeface="Arial"/>
                <a:cs typeface="Arial"/>
                <a:sym typeface="Arial"/>
              </a:rPr>
              <a:t>eYVh&amp;,tsalh çfrfuf/kRo &amp;</a:t>
            </a:r>
            <a:r>
              <a:rPr lang="en-IN" sz="2400">
                <a:latin typeface="Arial"/>
                <a:ea typeface="Arial"/>
                <a:cs typeface="Arial"/>
                <a:sym typeface="Arial"/>
              </a:rPr>
              <a:t>fofHkUu LVsdgksYMjl ds chp lg;ksxA</a:t>
            </a:r>
            <a:endParaRPr sz="2400">
              <a:latin typeface="Arial"/>
              <a:ea typeface="Arial"/>
              <a:cs typeface="Arial"/>
              <a:sym typeface="Arial"/>
            </a:endParaRPr>
          </a:p>
          <a:p>
            <a:pPr marL="228600" lvl="0" indent="-228600" algn="l" rtl="0">
              <a:lnSpc>
                <a:spcPct val="100000"/>
              </a:lnSpc>
              <a:spcBef>
                <a:spcPts val="1000"/>
              </a:spcBef>
              <a:spcAft>
                <a:spcPts val="0"/>
              </a:spcAft>
              <a:buClr>
                <a:schemeClr val="dk1"/>
              </a:buClr>
              <a:buSzPts val="2400"/>
              <a:buFont typeface="Noto Sans Symbols"/>
              <a:buChar char="⮚"/>
            </a:pPr>
            <a:r>
              <a:rPr lang="en-IN" sz="2400" b="1">
                <a:latin typeface="Arial"/>
                <a:ea typeface="Arial"/>
                <a:cs typeface="Arial"/>
                <a:sym typeface="Arial"/>
              </a:rPr>
              <a:t>mUur çkS|ksfxdh @,MokUlM VsDuksykWth &amp;</a:t>
            </a:r>
            <a:r>
              <a:rPr lang="en-IN" sz="2400">
                <a:latin typeface="Arial"/>
                <a:ea typeface="Arial"/>
                <a:cs typeface="Arial"/>
                <a:sym typeface="Arial"/>
              </a:rPr>
              <a:t>fo'ks"k l‚¶Vos;j] lapkj  </a:t>
            </a:r>
            <a:endParaRPr>
              <a:latin typeface="Arial"/>
              <a:ea typeface="Arial"/>
              <a:cs typeface="Arial"/>
              <a:sym typeface="Arial"/>
            </a:endParaRPr>
          </a:p>
          <a:p>
            <a:pPr marL="0" lvl="0" indent="0" algn="l" rtl="0">
              <a:lnSpc>
                <a:spcPct val="100000"/>
              </a:lnSpc>
              <a:spcBef>
                <a:spcPts val="1000"/>
              </a:spcBef>
              <a:spcAft>
                <a:spcPts val="0"/>
              </a:spcAft>
              <a:buClr>
                <a:schemeClr val="dk1"/>
              </a:buClr>
              <a:buSzPts val="2400"/>
              <a:buNone/>
            </a:pPr>
            <a:r>
              <a:rPr lang="en-IN" sz="2400">
                <a:latin typeface="Arial"/>
                <a:ea typeface="Arial"/>
                <a:cs typeface="Arial"/>
                <a:sym typeface="Arial"/>
              </a:rPr>
              <a:t>  midj.k vkSj MsVk fo'ys"k.k dk mi;ksxA</a:t>
            </a:r>
            <a:endParaRPr sz="2400">
              <a:latin typeface="Arial"/>
              <a:ea typeface="Arial"/>
              <a:cs typeface="Arial"/>
              <a:sym typeface="Arial"/>
            </a:endParaRPr>
          </a:p>
          <a:p>
            <a:pPr marL="228600" lvl="0" indent="-228600" algn="l" rtl="0">
              <a:lnSpc>
                <a:spcPct val="100000"/>
              </a:lnSpc>
              <a:spcBef>
                <a:spcPts val="1000"/>
              </a:spcBef>
              <a:spcAft>
                <a:spcPts val="0"/>
              </a:spcAft>
              <a:buClr>
                <a:schemeClr val="dk1"/>
              </a:buClr>
              <a:buSzPts val="2400"/>
              <a:buFont typeface="Noto Sans Symbols"/>
              <a:buChar char="⮚"/>
            </a:pPr>
            <a:r>
              <a:rPr lang="en-IN" sz="2400" b="1">
                <a:latin typeface="Arial"/>
                <a:ea typeface="Arial"/>
                <a:cs typeface="Arial"/>
                <a:sym typeface="Arial"/>
              </a:rPr>
              <a:t>yphyk vkSj vuqdwyuh; &amp; </a:t>
            </a:r>
            <a:r>
              <a:rPr lang="en-IN" sz="2400">
                <a:latin typeface="Arial"/>
                <a:ea typeface="Arial"/>
                <a:cs typeface="Arial"/>
                <a:sym typeface="Arial"/>
              </a:rPr>
              <a:t>cnyrh ifjfLFkfr;ksa vkSj vko';drkvksa dks  </a:t>
            </a:r>
            <a:endParaRPr>
              <a:latin typeface="Arial"/>
              <a:ea typeface="Arial"/>
              <a:cs typeface="Arial"/>
              <a:sym typeface="Arial"/>
            </a:endParaRPr>
          </a:p>
          <a:p>
            <a:pPr marL="0" lvl="0" indent="0" algn="l" rtl="0">
              <a:lnSpc>
                <a:spcPct val="100000"/>
              </a:lnSpc>
              <a:spcBef>
                <a:spcPts val="1000"/>
              </a:spcBef>
              <a:spcAft>
                <a:spcPts val="0"/>
              </a:spcAft>
              <a:buClr>
                <a:schemeClr val="dk1"/>
              </a:buClr>
              <a:buSzPts val="2400"/>
              <a:buNone/>
            </a:pPr>
            <a:r>
              <a:rPr lang="en-IN" sz="2400">
                <a:latin typeface="Arial"/>
                <a:ea typeface="Arial"/>
                <a:cs typeface="Arial"/>
                <a:sym typeface="Arial"/>
              </a:rPr>
              <a:t>  lek;ksftr djus ds fy, ekiuh;rkA</a:t>
            </a:r>
            <a:endParaRPr sz="2400">
              <a:latin typeface="Arial"/>
              <a:ea typeface="Arial"/>
              <a:cs typeface="Arial"/>
              <a:sym typeface="Arial"/>
            </a:endParaRPr>
          </a:p>
          <a:p>
            <a:pPr marL="228600" lvl="0" indent="-228600" algn="l" rtl="0">
              <a:lnSpc>
                <a:spcPct val="100000"/>
              </a:lnSpc>
              <a:spcBef>
                <a:spcPts val="1000"/>
              </a:spcBef>
              <a:spcAft>
                <a:spcPts val="0"/>
              </a:spcAft>
              <a:buClr>
                <a:schemeClr val="dk1"/>
              </a:buClr>
              <a:buSzPts val="2400"/>
              <a:buFont typeface="Noto Sans Symbols"/>
              <a:buChar char="⮚"/>
            </a:pPr>
            <a:r>
              <a:rPr lang="en-IN" sz="2400" b="1">
                <a:latin typeface="Arial"/>
                <a:ea typeface="Arial"/>
                <a:cs typeface="Arial"/>
                <a:sym typeface="Arial"/>
              </a:rPr>
              <a:t>çf'kf{kr dkfeZd &amp;</a:t>
            </a:r>
            <a:r>
              <a:rPr lang="en-IN" sz="2400">
                <a:latin typeface="Arial"/>
                <a:ea typeface="Arial"/>
                <a:cs typeface="Arial"/>
                <a:sym typeface="Arial"/>
              </a:rPr>
              <a:t>vkikrdkyhu çca/ku] lapkj vkSj leUo; esa fo'ks"kKrk  </a:t>
            </a:r>
            <a:endParaRPr>
              <a:latin typeface="Arial"/>
              <a:ea typeface="Arial"/>
              <a:cs typeface="Arial"/>
              <a:sym typeface="Arial"/>
            </a:endParaRPr>
          </a:p>
          <a:p>
            <a:pPr marL="0" lvl="0" indent="0" algn="l" rtl="0">
              <a:lnSpc>
                <a:spcPct val="100000"/>
              </a:lnSpc>
              <a:spcBef>
                <a:spcPts val="1000"/>
              </a:spcBef>
              <a:spcAft>
                <a:spcPts val="0"/>
              </a:spcAft>
              <a:buClr>
                <a:schemeClr val="dk1"/>
              </a:buClr>
              <a:buSzPts val="2400"/>
              <a:buNone/>
            </a:pPr>
            <a:r>
              <a:rPr lang="en-IN" sz="2400">
                <a:latin typeface="Arial"/>
                <a:ea typeface="Arial"/>
                <a:cs typeface="Arial"/>
                <a:sym typeface="Arial"/>
              </a:rPr>
              <a:t>  okys deZpkjhA</a:t>
            </a:r>
            <a:endParaRPr sz="2400">
              <a:latin typeface="Arial"/>
              <a:ea typeface="Arial"/>
              <a:cs typeface="Arial"/>
              <a:sym typeface="Arial"/>
            </a:endParaRPr>
          </a:p>
          <a:p>
            <a:pPr marL="228600" lvl="0" indent="-228600" algn="l" rtl="0">
              <a:lnSpc>
                <a:spcPct val="100000"/>
              </a:lnSpc>
              <a:spcBef>
                <a:spcPts val="1000"/>
              </a:spcBef>
              <a:spcAft>
                <a:spcPts val="0"/>
              </a:spcAft>
              <a:buClr>
                <a:schemeClr val="dk1"/>
              </a:buClr>
              <a:buSzPts val="2400"/>
              <a:buFont typeface="Noto Sans Symbols"/>
              <a:buChar char="⮚"/>
            </a:pPr>
            <a:r>
              <a:rPr lang="en-IN" sz="2400">
                <a:latin typeface="Arial"/>
                <a:ea typeface="Arial"/>
                <a:cs typeface="Arial"/>
                <a:sym typeface="Arial"/>
              </a:rPr>
              <a:t>bZvkslh dh eq[; dk;Z{kerk fu;a=.k d{k ç.kkyh ij vk/kkfjr gS] tgka ls ;g lHkh ekSle iwokZuqekuksa dk irk yxkrk gSA</a:t>
            </a:r>
            <a:endParaRPr sz="2400">
              <a:latin typeface="Arial"/>
              <a:ea typeface="Arial"/>
              <a:cs typeface="Arial"/>
              <a:sym typeface="Arial"/>
            </a:endParaRPr>
          </a:p>
          <a:p>
            <a:pPr marL="228600" lvl="0" indent="-76200" algn="l" rtl="0">
              <a:lnSpc>
                <a:spcPct val="100000"/>
              </a:lnSpc>
              <a:spcBef>
                <a:spcPts val="1000"/>
              </a:spcBef>
              <a:spcAft>
                <a:spcPts val="0"/>
              </a:spcAft>
              <a:buClr>
                <a:schemeClr val="dk1"/>
              </a:buClr>
              <a:buSzPts val="2400"/>
              <a:buFont typeface="Noto Sans Symbols"/>
              <a:buNone/>
            </a:pPr>
            <a:endParaRPr sz="2400">
              <a:latin typeface="Arial"/>
              <a:ea typeface="Arial"/>
              <a:cs typeface="Arial"/>
              <a:sym typeface="Arial"/>
            </a:endParaRPr>
          </a:p>
          <a:p>
            <a:pPr marL="0" lvl="0" indent="0" algn="l" rtl="0">
              <a:lnSpc>
                <a:spcPct val="100000"/>
              </a:lnSpc>
              <a:spcBef>
                <a:spcPts val="1000"/>
              </a:spcBef>
              <a:spcAft>
                <a:spcPts val="0"/>
              </a:spcAft>
              <a:buClr>
                <a:schemeClr val="dk1"/>
              </a:buClr>
              <a:buSzPts val="2400"/>
              <a:buNone/>
            </a:pPr>
            <a:endParaRPr sz="2400">
              <a:latin typeface="Times New Roman"/>
              <a:ea typeface="Times New Roman"/>
              <a:cs typeface="Times New Roman"/>
              <a:sym typeface="Times New Roman"/>
            </a:endParaRPr>
          </a:p>
        </p:txBody>
      </p:sp>
      <p:sp>
        <p:nvSpPr>
          <p:cNvPr id="192" name="Google Shape;192;p23"/>
          <p:cNvSpPr txBox="1">
            <a:spLocks noGrp="1"/>
          </p:cNvSpPr>
          <p:nvPr>
            <p:ph type="title"/>
          </p:nvPr>
        </p:nvSpPr>
        <p:spPr>
          <a:xfrm>
            <a:off x="152444" y="1147252"/>
            <a:ext cx="3533291" cy="22817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ई0ओ0सी0 की प्रमुख विशेषताएं</a:t>
            </a:r>
            <a:endParaRPr sz="4000" b="1">
              <a:solidFill>
                <a:srgbClr val="FF0000"/>
              </a:solidFill>
              <a:latin typeface="Open Sans"/>
              <a:ea typeface="Open Sans"/>
              <a:cs typeface="Open Sans"/>
              <a:sym typeface="Open Sans"/>
            </a:endParaRPr>
          </a:p>
        </p:txBody>
      </p:sp>
      <p:sp>
        <p:nvSpPr>
          <p:cNvPr id="193" name="Google Shape;193;p2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00" name="Google Shape;200;p24"/>
          <p:cNvSpPr txBox="1">
            <a:spLocks noGrp="1"/>
          </p:cNvSpPr>
          <p:nvPr>
            <p:ph type="body" idx="1"/>
          </p:nvPr>
        </p:nvSpPr>
        <p:spPr>
          <a:xfrm>
            <a:off x="5353563" y="2232495"/>
            <a:ext cx="5728130" cy="366697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4000"/>
              <a:buFont typeface="Noto Sans Symbols"/>
              <a:buChar char="⮚"/>
            </a:pPr>
            <a:r>
              <a:rPr lang="en-IN" sz="4000">
                <a:latin typeface="Arial"/>
                <a:ea typeface="Arial"/>
                <a:cs typeface="Arial"/>
                <a:sym typeface="Arial"/>
              </a:rPr>
              <a:t>•	çca/ku lsD</a:t>
            </a:r>
            <a:r>
              <a:rPr lang="en-IN" sz="3200">
                <a:latin typeface="Arial"/>
                <a:ea typeface="Arial"/>
                <a:cs typeface="Arial"/>
                <a:sym typeface="Arial"/>
              </a:rPr>
              <a:t>श</a:t>
            </a:r>
            <a:r>
              <a:rPr lang="en-IN" sz="4000">
                <a:latin typeface="Arial"/>
                <a:ea typeface="Arial"/>
                <a:cs typeface="Arial"/>
                <a:sym typeface="Arial"/>
              </a:rPr>
              <a:t>u</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	v‚ijs'ku lsD</a:t>
            </a:r>
            <a:r>
              <a:rPr lang="en-IN" sz="3200">
                <a:latin typeface="Arial"/>
                <a:ea typeface="Arial"/>
                <a:cs typeface="Arial"/>
                <a:sym typeface="Arial"/>
              </a:rPr>
              <a:t>श</a:t>
            </a:r>
            <a:r>
              <a:rPr lang="en-IN" sz="4000">
                <a:latin typeface="Arial"/>
                <a:ea typeface="Arial"/>
                <a:cs typeface="Arial"/>
                <a:sym typeface="Arial"/>
              </a:rPr>
              <a:t>u</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	;kstuk lsD</a:t>
            </a:r>
            <a:r>
              <a:rPr lang="en-IN" sz="3200">
                <a:latin typeface="Arial"/>
                <a:ea typeface="Arial"/>
                <a:cs typeface="Arial"/>
                <a:sym typeface="Arial"/>
              </a:rPr>
              <a:t>श</a:t>
            </a:r>
            <a:r>
              <a:rPr lang="en-IN" sz="4000">
                <a:latin typeface="Arial"/>
                <a:ea typeface="Arial"/>
                <a:cs typeface="Arial"/>
                <a:sym typeface="Arial"/>
              </a:rPr>
              <a:t>u</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	y‚ftfLVd lsD</a:t>
            </a:r>
            <a:r>
              <a:rPr lang="en-IN" sz="3200">
                <a:latin typeface="Arial"/>
                <a:ea typeface="Arial"/>
                <a:cs typeface="Arial"/>
                <a:sym typeface="Arial"/>
              </a:rPr>
              <a:t>श</a:t>
            </a:r>
            <a:r>
              <a:rPr lang="en-IN" sz="4000">
                <a:latin typeface="Arial"/>
                <a:ea typeface="Arial"/>
                <a:cs typeface="Arial"/>
                <a:sym typeface="Arial"/>
              </a:rPr>
              <a:t>u</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	</a:t>
            </a:r>
            <a:r>
              <a:rPr lang="en-IN" sz="3200">
                <a:latin typeface="Arial"/>
                <a:ea typeface="Arial"/>
                <a:cs typeface="Arial"/>
                <a:sym typeface="Arial"/>
              </a:rPr>
              <a:t>वित्तीय</a:t>
            </a:r>
            <a:r>
              <a:rPr lang="en-IN" sz="4000">
                <a:latin typeface="Arial"/>
                <a:ea typeface="Arial"/>
                <a:cs typeface="Arial"/>
                <a:sym typeface="Arial"/>
              </a:rPr>
              <a:t> lsD</a:t>
            </a:r>
            <a:r>
              <a:rPr lang="en-IN" sz="3200">
                <a:latin typeface="Arial"/>
                <a:ea typeface="Arial"/>
                <a:cs typeface="Arial"/>
                <a:sym typeface="Arial"/>
              </a:rPr>
              <a:t>श</a:t>
            </a:r>
            <a:r>
              <a:rPr lang="en-IN" sz="4000">
                <a:latin typeface="Arial"/>
                <a:ea typeface="Arial"/>
                <a:cs typeface="Arial"/>
                <a:sym typeface="Arial"/>
              </a:rPr>
              <a:t>u</a:t>
            </a:r>
            <a:endParaRPr sz="4000">
              <a:latin typeface="Arial"/>
              <a:ea typeface="Arial"/>
              <a:cs typeface="Arial"/>
              <a:sym typeface="Arial"/>
            </a:endParaRPr>
          </a:p>
        </p:txBody>
      </p:sp>
      <p:sp>
        <p:nvSpPr>
          <p:cNvPr id="201" name="Google Shape;201;p24"/>
          <p:cNvSpPr txBox="1">
            <a:spLocks noGrp="1"/>
          </p:cNvSpPr>
          <p:nvPr>
            <p:ph type="title"/>
          </p:nvPr>
        </p:nvSpPr>
        <p:spPr>
          <a:xfrm>
            <a:off x="649888" y="1753223"/>
            <a:ext cx="3887544" cy="109009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Open Sans"/>
              <a:buNone/>
            </a:pPr>
            <a:r>
              <a:rPr lang="en-IN" sz="4000" b="1">
                <a:solidFill>
                  <a:srgbClr val="FF0000"/>
                </a:solidFill>
                <a:latin typeface="Open Sans"/>
                <a:ea typeface="Open Sans"/>
                <a:cs typeface="Open Sans"/>
                <a:sym typeface="Open Sans"/>
              </a:rPr>
              <a:t>ई0ओ0सी0 संरचना</a:t>
            </a:r>
            <a:endParaRPr sz="4000" b="1">
              <a:solidFill>
                <a:srgbClr val="FF0000"/>
              </a:solidFill>
              <a:latin typeface="Open Sans"/>
              <a:ea typeface="Open Sans"/>
              <a:cs typeface="Open Sans"/>
              <a:sym typeface="Open Sans"/>
            </a:endParaRPr>
          </a:p>
        </p:txBody>
      </p:sp>
      <p:sp>
        <p:nvSpPr>
          <p:cNvPr id="202" name="Google Shape;202;p2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08" name="Google Shape;208;p25"/>
          <p:cNvSpPr txBox="1">
            <a:spLocks noGrp="1"/>
          </p:cNvSpPr>
          <p:nvPr>
            <p:ph type="body" idx="1"/>
          </p:nvPr>
        </p:nvSpPr>
        <p:spPr>
          <a:xfrm>
            <a:off x="4009292" y="1318418"/>
            <a:ext cx="8106509"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0070C0"/>
              </a:buClr>
              <a:buSzPct val="100000"/>
              <a:buNone/>
            </a:pPr>
            <a:r>
              <a:rPr lang="en-IN" sz="2400">
                <a:solidFill>
                  <a:srgbClr val="0070C0"/>
                </a:solidFill>
                <a:latin typeface="Times New Roman"/>
                <a:ea typeface="Times New Roman"/>
                <a:cs typeface="Times New Roman"/>
                <a:sym typeface="Times New Roman"/>
              </a:rPr>
              <a:t>1</a:t>
            </a:r>
            <a:r>
              <a:rPr lang="en-IN" sz="2400">
                <a:solidFill>
                  <a:srgbClr val="0070C0"/>
                </a:solidFill>
                <a:latin typeface="Open Sans"/>
                <a:ea typeface="Open Sans"/>
                <a:cs typeface="Open Sans"/>
                <a:sym typeface="Open Sans"/>
              </a:rPr>
              <a:t>.</a:t>
            </a:r>
            <a:r>
              <a:rPr lang="en-IN" sz="2400" b="1">
                <a:solidFill>
                  <a:srgbClr val="0070C0"/>
                </a:solidFill>
                <a:latin typeface="Open Sans"/>
                <a:ea typeface="Open Sans"/>
                <a:cs typeface="Open Sans"/>
                <a:sym typeface="Open Sans"/>
              </a:rPr>
              <a:t>आपातकालीन प्रतिक्रिया:  </a:t>
            </a:r>
            <a:r>
              <a:rPr lang="en-IN" sz="2400">
                <a:latin typeface="Open Sans"/>
                <a:ea typeface="Open Sans"/>
                <a:cs typeface="Open Sans"/>
                <a:sym typeface="Open Sans"/>
              </a:rPr>
              <a:t>तत्काल प्रतिक्रिया प्रयासों का समन्वय करना।</a:t>
            </a:r>
            <a:endParaRPr/>
          </a:p>
          <a:p>
            <a:pPr marL="0" lvl="0" indent="0" algn="l" rtl="0">
              <a:lnSpc>
                <a:spcPct val="90000"/>
              </a:lnSpc>
              <a:spcBef>
                <a:spcPts val="1000"/>
              </a:spcBef>
              <a:spcAft>
                <a:spcPts val="0"/>
              </a:spcAft>
              <a:buClr>
                <a:schemeClr val="dk1"/>
              </a:buClr>
              <a:buSzPct val="100000"/>
              <a:buNone/>
            </a:pPr>
            <a:r>
              <a:rPr lang="en-IN" sz="2400">
                <a:latin typeface="Open Sans"/>
                <a:ea typeface="Open Sans"/>
                <a:cs typeface="Open Sans"/>
                <a:sym typeface="Open Sans"/>
              </a:rPr>
              <a:t> </a:t>
            </a:r>
            <a:endParaRPr/>
          </a:p>
          <a:p>
            <a:pPr marL="0" lvl="0" indent="0" algn="l" rtl="0">
              <a:lnSpc>
                <a:spcPct val="90000"/>
              </a:lnSpc>
              <a:spcBef>
                <a:spcPts val="1000"/>
              </a:spcBef>
              <a:spcAft>
                <a:spcPts val="0"/>
              </a:spcAft>
              <a:buClr>
                <a:srgbClr val="0070C0"/>
              </a:buClr>
              <a:buSzPct val="100000"/>
              <a:buNone/>
            </a:pPr>
            <a:r>
              <a:rPr lang="en-IN" sz="2400">
                <a:solidFill>
                  <a:srgbClr val="0070C0"/>
                </a:solidFill>
                <a:latin typeface="Open Sans"/>
                <a:ea typeface="Open Sans"/>
                <a:cs typeface="Open Sans"/>
                <a:sym typeface="Open Sans"/>
              </a:rPr>
              <a:t>2.</a:t>
            </a:r>
            <a:r>
              <a:rPr lang="en-IN" sz="2400" b="1">
                <a:solidFill>
                  <a:srgbClr val="0070C0"/>
                </a:solidFill>
                <a:latin typeface="Open Sans"/>
                <a:ea typeface="Open Sans"/>
                <a:cs typeface="Open Sans"/>
                <a:sym typeface="Open Sans"/>
              </a:rPr>
              <a:t>संकट प्रबंधन</a:t>
            </a:r>
            <a:r>
              <a:rPr lang="en-IN" sz="2400">
                <a:latin typeface="Open Sans"/>
                <a:ea typeface="Open Sans"/>
                <a:cs typeface="Open Sans"/>
                <a:sym typeface="Open Sans"/>
              </a:rPr>
              <a:t>: समग्र प्रतिक्रिया और </a:t>
            </a:r>
            <a:r>
              <a:rPr lang="en-IN" sz="2400"/>
              <a:t>रिकवरी</a:t>
            </a:r>
            <a:r>
              <a:rPr lang="en-IN" sz="2400">
                <a:latin typeface="Open Sans"/>
                <a:ea typeface="Open Sans"/>
                <a:cs typeface="Open Sans"/>
                <a:sym typeface="Open Sans"/>
              </a:rPr>
              <a:t> प्रयासों का प्रबंधन करना।</a:t>
            </a:r>
            <a:endParaRPr/>
          </a:p>
          <a:p>
            <a:pPr marL="0" lvl="0" indent="0" algn="l" rtl="0">
              <a:lnSpc>
                <a:spcPct val="90000"/>
              </a:lnSpc>
              <a:spcBef>
                <a:spcPts val="1000"/>
              </a:spcBef>
              <a:spcAft>
                <a:spcPts val="0"/>
              </a:spcAft>
              <a:buClr>
                <a:schemeClr val="dk1"/>
              </a:buClr>
              <a:buSzPct val="100000"/>
              <a:buNone/>
            </a:pPr>
            <a:r>
              <a:rPr lang="en-IN" sz="2400">
                <a:latin typeface="Open Sans"/>
                <a:ea typeface="Open Sans"/>
                <a:cs typeface="Open Sans"/>
                <a:sym typeface="Open Sans"/>
              </a:rPr>
              <a:t> </a:t>
            </a:r>
            <a:endParaRPr/>
          </a:p>
          <a:p>
            <a:pPr marL="0" lvl="0" indent="0" algn="l" rtl="0">
              <a:lnSpc>
                <a:spcPct val="90000"/>
              </a:lnSpc>
              <a:spcBef>
                <a:spcPts val="1000"/>
              </a:spcBef>
              <a:spcAft>
                <a:spcPts val="0"/>
              </a:spcAft>
              <a:buClr>
                <a:srgbClr val="0070C0"/>
              </a:buClr>
              <a:buSzPct val="100000"/>
              <a:buNone/>
            </a:pPr>
            <a:r>
              <a:rPr lang="en-IN" sz="2400">
                <a:solidFill>
                  <a:srgbClr val="0070C0"/>
                </a:solidFill>
                <a:latin typeface="Open Sans"/>
                <a:ea typeface="Open Sans"/>
                <a:cs typeface="Open Sans"/>
                <a:sym typeface="Open Sans"/>
              </a:rPr>
              <a:t>3.</a:t>
            </a:r>
            <a:r>
              <a:rPr lang="en-IN" sz="2400" b="1">
                <a:solidFill>
                  <a:srgbClr val="0070C0"/>
                </a:solidFill>
                <a:latin typeface="Open Sans"/>
                <a:ea typeface="Open Sans"/>
                <a:cs typeface="Open Sans"/>
                <a:sym typeface="Open Sans"/>
              </a:rPr>
              <a:t>आपदा </a:t>
            </a:r>
            <a:r>
              <a:rPr lang="en-IN" sz="2400" b="1">
                <a:solidFill>
                  <a:srgbClr val="0070C0"/>
                </a:solidFill>
              </a:rPr>
              <a:t>रिकवरी</a:t>
            </a:r>
            <a:r>
              <a:rPr lang="en-IN" sz="2400" b="1">
                <a:latin typeface="Open Sans"/>
                <a:ea typeface="Open Sans"/>
                <a:cs typeface="Open Sans"/>
                <a:sym typeface="Open Sans"/>
              </a:rPr>
              <a:t>:</a:t>
            </a:r>
            <a:r>
              <a:rPr lang="en-IN" sz="2400">
                <a:latin typeface="Open Sans"/>
                <a:ea typeface="Open Sans"/>
                <a:cs typeface="Open Sans"/>
                <a:sym typeface="Open Sans"/>
              </a:rPr>
              <a:t> दीर्घकालिक </a:t>
            </a:r>
            <a:r>
              <a:rPr lang="en-IN" sz="2400"/>
              <a:t>रिकवरी</a:t>
            </a:r>
            <a:r>
              <a:rPr lang="en-IN" sz="2400">
                <a:latin typeface="Open Sans"/>
                <a:ea typeface="Open Sans"/>
                <a:cs typeface="Open Sans"/>
                <a:sym typeface="Open Sans"/>
              </a:rPr>
              <a:t> और पुनर्निर्माण प्रयासों का </a:t>
            </a:r>
            <a:endParaRPr/>
          </a:p>
          <a:p>
            <a:pPr marL="0" lvl="0" indent="0" algn="l" rtl="0">
              <a:lnSpc>
                <a:spcPct val="90000"/>
              </a:lnSpc>
              <a:spcBef>
                <a:spcPts val="1000"/>
              </a:spcBef>
              <a:spcAft>
                <a:spcPts val="0"/>
              </a:spcAft>
              <a:buClr>
                <a:schemeClr val="dk1"/>
              </a:buClr>
              <a:buSzPct val="100000"/>
              <a:buNone/>
            </a:pPr>
            <a:r>
              <a:rPr lang="en-IN" sz="2400">
                <a:latin typeface="Open Sans"/>
                <a:ea typeface="Open Sans"/>
                <a:cs typeface="Open Sans"/>
                <a:sym typeface="Open Sans"/>
              </a:rPr>
              <a:t>समन्वय करना।</a:t>
            </a:r>
            <a:endParaRPr/>
          </a:p>
          <a:p>
            <a:pPr marL="0" lvl="0" indent="0" algn="l" rtl="0">
              <a:lnSpc>
                <a:spcPct val="90000"/>
              </a:lnSpc>
              <a:spcBef>
                <a:spcPts val="1000"/>
              </a:spcBef>
              <a:spcAft>
                <a:spcPts val="0"/>
              </a:spcAft>
              <a:buClr>
                <a:schemeClr val="dk1"/>
              </a:buClr>
              <a:buSzPct val="100000"/>
              <a:buNone/>
            </a:pPr>
            <a:r>
              <a:rPr lang="en-IN" sz="2400">
                <a:latin typeface="Open Sans"/>
                <a:ea typeface="Open Sans"/>
                <a:cs typeface="Open Sans"/>
                <a:sym typeface="Open Sans"/>
              </a:rPr>
              <a:t> </a:t>
            </a:r>
            <a:endParaRPr/>
          </a:p>
          <a:p>
            <a:pPr marL="0" lvl="0" indent="0" algn="l" rtl="0">
              <a:lnSpc>
                <a:spcPct val="90000"/>
              </a:lnSpc>
              <a:spcBef>
                <a:spcPts val="1000"/>
              </a:spcBef>
              <a:spcAft>
                <a:spcPts val="0"/>
              </a:spcAft>
              <a:buClr>
                <a:srgbClr val="0070C0"/>
              </a:buClr>
              <a:buSzPct val="100000"/>
              <a:buNone/>
            </a:pPr>
            <a:r>
              <a:rPr lang="en-IN" sz="2400">
                <a:solidFill>
                  <a:srgbClr val="0070C0"/>
                </a:solidFill>
                <a:latin typeface="Open Sans"/>
                <a:ea typeface="Open Sans"/>
                <a:cs typeface="Open Sans"/>
                <a:sym typeface="Open Sans"/>
              </a:rPr>
              <a:t>4.</a:t>
            </a:r>
            <a:r>
              <a:rPr lang="en-IN" sz="2400" b="1">
                <a:solidFill>
                  <a:srgbClr val="0070C0"/>
                </a:solidFill>
                <a:latin typeface="Open Sans"/>
                <a:ea typeface="Open Sans"/>
                <a:cs typeface="Open Sans"/>
                <a:sym typeface="Open Sans"/>
              </a:rPr>
              <a:t>व्यवसाय निरंतरता : </a:t>
            </a:r>
            <a:r>
              <a:rPr lang="en-IN" sz="2400">
                <a:latin typeface="Open Sans"/>
                <a:ea typeface="Open Sans"/>
                <a:cs typeface="Open Sans"/>
                <a:sym typeface="Open Sans"/>
              </a:rPr>
              <a:t>महत्वपूर्ण परिचालनों और सेवाओं की निरंतरता </a:t>
            </a:r>
            <a:endParaRPr/>
          </a:p>
          <a:p>
            <a:pPr marL="0" lvl="0" indent="0" algn="l" rtl="0">
              <a:lnSpc>
                <a:spcPct val="90000"/>
              </a:lnSpc>
              <a:spcBef>
                <a:spcPts val="1000"/>
              </a:spcBef>
              <a:spcAft>
                <a:spcPts val="0"/>
              </a:spcAft>
              <a:buClr>
                <a:schemeClr val="dk1"/>
              </a:buClr>
              <a:buSzPct val="100000"/>
              <a:buNone/>
            </a:pPr>
            <a:r>
              <a:rPr lang="en-IN" sz="2400">
                <a:latin typeface="Open Sans"/>
                <a:ea typeface="Open Sans"/>
                <a:cs typeface="Open Sans"/>
                <a:sym typeface="Open Sans"/>
              </a:rPr>
              <a:t>सुनिश्चित करना।</a:t>
            </a:r>
            <a:endParaRPr/>
          </a:p>
          <a:p>
            <a:pPr marL="0" lvl="0" indent="0" algn="l" rtl="0">
              <a:lnSpc>
                <a:spcPct val="90000"/>
              </a:lnSpc>
              <a:spcBef>
                <a:spcPts val="1000"/>
              </a:spcBef>
              <a:spcAft>
                <a:spcPts val="0"/>
              </a:spcAft>
              <a:buClr>
                <a:schemeClr val="dk1"/>
              </a:buClr>
              <a:buSzPct val="100000"/>
              <a:buNone/>
            </a:pPr>
            <a:r>
              <a:rPr lang="en-IN" sz="2400">
                <a:latin typeface="Open Sans"/>
                <a:ea typeface="Open Sans"/>
                <a:cs typeface="Open Sans"/>
                <a:sym typeface="Open Sans"/>
              </a:rPr>
              <a:t> </a:t>
            </a:r>
            <a:endParaRPr/>
          </a:p>
          <a:p>
            <a:pPr marL="0" lvl="0" indent="0" algn="l" rtl="0">
              <a:lnSpc>
                <a:spcPct val="90000"/>
              </a:lnSpc>
              <a:spcBef>
                <a:spcPts val="1000"/>
              </a:spcBef>
              <a:spcAft>
                <a:spcPts val="0"/>
              </a:spcAft>
              <a:buClr>
                <a:srgbClr val="0070C0"/>
              </a:buClr>
              <a:buSzPct val="100000"/>
              <a:buNone/>
            </a:pPr>
            <a:r>
              <a:rPr lang="en-IN" sz="2400">
                <a:solidFill>
                  <a:srgbClr val="0070C0"/>
                </a:solidFill>
                <a:latin typeface="Open Sans"/>
                <a:ea typeface="Open Sans"/>
                <a:cs typeface="Open Sans"/>
                <a:sym typeface="Open Sans"/>
              </a:rPr>
              <a:t>5.</a:t>
            </a:r>
            <a:r>
              <a:rPr lang="en-IN" sz="2400" b="1">
                <a:solidFill>
                  <a:srgbClr val="0070C0"/>
                </a:solidFill>
                <a:latin typeface="Open Sans"/>
                <a:ea typeface="Open Sans"/>
                <a:cs typeface="Open Sans"/>
                <a:sym typeface="Open Sans"/>
              </a:rPr>
              <a:t>सामुदायिक पहुँच</a:t>
            </a:r>
            <a:r>
              <a:rPr lang="en-IN" sz="2400">
                <a:solidFill>
                  <a:srgbClr val="0070C0"/>
                </a:solidFill>
                <a:latin typeface="Open Sans"/>
                <a:ea typeface="Open Sans"/>
                <a:cs typeface="Open Sans"/>
                <a:sym typeface="Open Sans"/>
              </a:rPr>
              <a:t>: </a:t>
            </a:r>
            <a:r>
              <a:rPr lang="en-IN" sz="2400">
                <a:latin typeface="Open Sans"/>
                <a:ea typeface="Open Sans"/>
                <a:cs typeface="Open Sans"/>
                <a:sym typeface="Open Sans"/>
              </a:rPr>
              <a:t>जनता को सूचना और सहायता प्रदान करना।</a:t>
            </a:r>
            <a:endParaRPr/>
          </a:p>
        </p:txBody>
      </p:sp>
      <p:sp>
        <p:nvSpPr>
          <p:cNvPr id="209" name="Google Shape;209;p25"/>
          <p:cNvSpPr txBox="1">
            <a:spLocks noGrp="1"/>
          </p:cNvSpPr>
          <p:nvPr>
            <p:ph type="title"/>
          </p:nvPr>
        </p:nvSpPr>
        <p:spPr>
          <a:xfrm>
            <a:off x="299281" y="986666"/>
            <a:ext cx="3562453"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Open Sans"/>
              <a:buNone/>
            </a:pPr>
            <a:r>
              <a:rPr lang="en-IN" sz="4000" b="1">
                <a:solidFill>
                  <a:srgbClr val="FF0000"/>
                </a:solidFill>
                <a:latin typeface="Open Sans"/>
                <a:ea typeface="Open Sans"/>
                <a:cs typeface="Open Sans"/>
                <a:sym typeface="Open Sans"/>
              </a:rPr>
              <a:t>ई0ओ0सी0 के कार्य</a:t>
            </a:r>
            <a:endParaRPr sz="4000" b="1">
              <a:solidFill>
                <a:srgbClr val="FF0000"/>
              </a:solidFill>
              <a:latin typeface="Open Sans"/>
              <a:ea typeface="Open Sans"/>
              <a:cs typeface="Open Sans"/>
              <a:sym typeface="Open Sans"/>
            </a:endParaRPr>
          </a:p>
        </p:txBody>
      </p:sp>
      <p:sp>
        <p:nvSpPr>
          <p:cNvPr id="210" name="Google Shape;210;p2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16" name="Google Shape;216;p26"/>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17" name="Google Shape;217;p26"/>
          <p:cNvSpPr txBox="1">
            <a:spLocks noGrp="1"/>
          </p:cNvSpPr>
          <p:nvPr>
            <p:ph type="body" idx="1"/>
          </p:nvPr>
        </p:nvSpPr>
        <p:spPr>
          <a:xfrm>
            <a:off x="5744989" y="1539632"/>
            <a:ext cx="6370320" cy="4292471"/>
          </a:xfrm>
          <a:prstGeom prst="rect">
            <a:avLst/>
          </a:prstGeom>
          <a:noFill/>
          <a:ln>
            <a:noFill/>
          </a:ln>
        </p:spPr>
        <p:txBody>
          <a:bodyPr spcFirstLastPara="1" wrap="square" lIns="91425" tIns="45700" rIns="91425" bIns="45700" anchor="t" anchorCtr="0">
            <a:noAutofit/>
          </a:bodyPr>
          <a:lstStyle/>
          <a:p>
            <a:pPr marL="228600" lvl="0" indent="-228600" algn="l" rtl="0">
              <a:lnSpc>
                <a:spcPct val="200000"/>
              </a:lnSpc>
              <a:spcBef>
                <a:spcPts val="0"/>
              </a:spcBef>
              <a:spcAft>
                <a:spcPts val="0"/>
              </a:spcAft>
              <a:buClr>
                <a:schemeClr val="dk1"/>
              </a:buClr>
              <a:buSzPts val="2400"/>
              <a:buFont typeface="Noto Sans Symbols"/>
              <a:buChar char="⮚"/>
            </a:pPr>
            <a:r>
              <a:rPr lang="en-IN" sz="2400">
                <a:latin typeface="Open Sans"/>
                <a:ea typeface="Open Sans"/>
                <a:cs typeface="Open Sans"/>
                <a:sym typeface="Open Sans"/>
              </a:rPr>
              <a:t>स्थिति का आकलन और निगरानी</a:t>
            </a:r>
            <a:endParaRPr/>
          </a:p>
          <a:p>
            <a:pPr marL="228600" lvl="0" indent="-228600" algn="l" rtl="0">
              <a:lnSpc>
                <a:spcPct val="20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संसाधन आवंटन और प्रबंधन</a:t>
            </a:r>
            <a:endParaRPr/>
          </a:p>
          <a:p>
            <a:pPr marL="228600" lvl="0" indent="-228600" algn="l" rtl="0">
              <a:lnSpc>
                <a:spcPct val="200000"/>
              </a:lnSpc>
              <a:spcBef>
                <a:spcPts val="1000"/>
              </a:spcBef>
              <a:spcAft>
                <a:spcPts val="0"/>
              </a:spcAft>
              <a:buClr>
                <a:schemeClr val="dk1"/>
              </a:buClr>
              <a:buSzPts val="2400"/>
              <a:buFont typeface="Noto Sans Symbols"/>
              <a:buChar char="⮚"/>
            </a:pPr>
            <a:r>
              <a:rPr lang="en-IN" sz="2400"/>
              <a:t>कम्युनिकेशन </a:t>
            </a:r>
            <a:r>
              <a:rPr lang="en-IN" sz="2400">
                <a:latin typeface="Open Sans"/>
                <a:ea typeface="Open Sans"/>
                <a:cs typeface="Open Sans"/>
                <a:sym typeface="Open Sans"/>
              </a:rPr>
              <a:t>और समन्वय(</a:t>
            </a:r>
            <a:r>
              <a:rPr lang="en-IN" sz="2400"/>
              <a:t>कोऑर्डिनेशन)</a:t>
            </a:r>
            <a:endParaRPr sz="2400">
              <a:latin typeface="Open Sans"/>
              <a:ea typeface="Open Sans"/>
              <a:cs typeface="Open Sans"/>
              <a:sym typeface="Open Sans"/>
            </a:endParaRPr>
          </a:p>
          <a:p>
            <a:pPr marL="228600" lvl="0" indent="-228600" algn="l" rtl="0">
              <a:lnSpc>
                <a:spcPct val="20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निर्णय लेना और योजना बनाना</a:t>
            </a:r>
            <a:endParaRPr/>
          </a:p>
        </p:txBody>
      </p:sp>
      <p:sp>
        <p:nvSpPr>
          <p:cNvPr id="218" name="Google Shape;218;p26"/>
          <p:cNvSpPr txBox="1">
            <a:spLocks noGrp="1"/>
          </p:cNvSpPr>
          <p:nvPr>
            <p:ph type="title"/>
          </p:nvPr>
        </p:nvSpPr>
        <p:spPr>
          <a:xfrm>
            <a:off x="897194" y="1551038"/>
            <a:ext cx="4962832"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ई0ओ0सी0 ऑपरेशन </a:t>
            </a:r>
            <a:endParaRPr sz="4000" b="1">
              <a:solidFill>
                <a:srgbClr val="FF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24" name="Google Shape;224;p27"/>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5" name="Google Shape;225;p27"/>
          <p:cNvSpPr txBox="1">
            <a:spLocks noGrp="1"/>
          </p:cNvSpPr>
          <p:nvPr>
            <p:ph type="body" idx="1"/>
          </p:nvPr>
        </p:nvSpPr>
        <p:spPr>
          <a:xfrm>
            <a:off x="4628271" y="1324897"/>
            <a:ext cx="7331033" cy="47752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Font typeface="Noto Sans Symbols"/>
              <a:buChar char="⮚"/>
            </a:pPr>
            <a:r>
              <a:rPr lang="en-IN">
                <a:latin typeface="Arial"/>
                <a:ea typeface="Arial"/>
                <a:cs typeface="Arial"/>
                <a:sym typeface="Arial"/>
              </a:rPr>
              <a:t>ihfM+rksa dks jsLd;w </a:t>
            </a:r>
            <a:r>
              <a:rPr lang="en-IN" sz="2000">
                <a:latin typeface="Arial"/>
                <a:ea typeface="Arial"/>
                <a:cs typeface="Arial"/>
                <a:sym typeface="Arial"/>
              </a:rPr>
              <a:t>करने और राहत देने  </a:t>
            </a:r>
            <a:r>
              <a:rPr lang="en-IN">
                <a:latin typeface="Arial"/>
                <a:ea typeface="Arial"/>
                <a:cs typeface="Arial"/>
                <a:sym typeface="Arial"/>
              </a:rPr>
              <a:t>ds fy,-</a:t>
            </a:r>
            <a:endParaRPr>
              <a:solidFill>
                <a:srgbClr val="FF0000"/>
              </a:solidFill>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800"/>
              <a:buFont typeface="Noto Sans Symbols"/>
              <a:buChar char="⮚"/>
            </a:pPr>
            <a:r>
              <a:rPr lang="en-IN">
                <a:latin typeface="Arial"/>
                <a:ea typeface="Arial"/>
                <a:cs typeface="Arial"/>
                <a:sym typeface="Arial"/>
              </a:rPr>
              <a:t>mUgsa lHkh ewyHkqr vko';drkvksa dh vkiwfrZ djuk tSls Hkkstu] diM+s vkfnA</a:t>
            </a:r>
            <a:endParaRPr>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800"/>
              <a:buFont typeface="Noto Sans Symbols"/>
              <a:buChar char="⮚"/>
            </a:pPr>
            <a:r>
              <a:rPr lang="en-IN">
                <a:latin typeface="Arial"/>
                <a:ea typeface="Arial"/>
                <a:cs typeface="Arial"/>
                <a:sym typeface="Arial"/>
              </a:rPr>
              <a:t>blesa fpfdRlk lsok,a Hkh 'kkfey gSaA</a:t>
            </a:r>
            <a:endParaRPr>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800"/>
              <a:buFont typeface="Noto Sans Symbols"/>
              <a:buChar char="⮚"/>
            </a:pPr>
            <a:r>
              <a:rPr lang="en-IN">
                <a:latin typeface="Arial"/>
                <a:ea typeface="Arial"/>
                <a:cs typeface="Arial"/>
                <a:sym typeface="Arial"/>
              </a:rPr>
              <a:t>vkink dk ohfM;ks vkSj fp= ysdj MsVk fjd‚MZ djukA</a:t>
            </a:r>
            <a:endParaRPr>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800"/>
              <a:buFont typeface="Noto Sans Symbols"/>
              <a:buChar char="⮚"/>
            </a:pPr>
            <a:r>
              <a:rPr lang="en-IN">
                <a:latin typeface="Arial"/>
                <a:ea typeface="Arial"/>
                <a:cs typeface="Arial"/>
                <a:sym typeface="Arial"/>
              </a:rPr>
              <a:t>ihfM+rksa ds vfHk;ku esa os ,d ,slh bdkbZ Hkh çnku djrs gS atks mUgsa mEehn u [kksus vkSj thou ds çfr ldkjkRed jgus esa enn djrh gSA</a:t>
            </a:r>
            <a:endParaRPr>
              <a:latin typeface="Arial"/>
              <a:ea typeface="Arial"/>
              <a:cs typeface="Arial"/>
              <a:sym typeface="Arial"/>
            </a:endParaRPr>
          </a:p>
        </p:txBody>
      </p:sp>
      <p:sp>
        <p:nvSpPr>
          <p:cNvPr id="226" name="Google Shape;226;p27"/>
          <p:cNvSpPr txBox="1">
            <a:spLocks noGrp="1"/>
          </p:cNvSpPr>
          <p:nvPr>
            <p:ph type="title"/>
          </p:nvPr>
        </p:nvSpPr>
        <p:spPr>
          <a:xfrm>
            <a:off x="641555" y="1138084"/>
            <a:ext cx="3729277"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200"/>
              <a:buFont typeface="Open Sans"/>
              <a:buNone/>
            </a:pPr>
            <a:r>
              <a:rPr lang="en-IN" sz="3200" b="1">
                <a:solidFill>
                  <a:srgbClr val="FF0000"/>
                </a:solidFill>
                <a:latin typeface="Open Sans"/>
                <a:ea typeface="Open Sans"/>
                <a:cs typeface="Open Sans"/>
                <a:sym typeface="Open Sans"/>
              </a:rPr>
              <a:t>ई0ओ0सी0 ऑपरेशन </a:t>
            </a:r>
            <a:endParaRPr sz="3200" b="1">
              <a:solidFill>
                <a:srgbClr val="FF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32" name="Google Shape;232;p28"/>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3" name="Google Shape;233;p28"/>
          <p:cNvSpPr txBox="1">
            <a:spLocks noGrp="1"/>
          </p:cNvSpPr>
          <p:nvPr>
            <p:ph type="body" idx="1"/>
          </p:nvPr>
        </p:nvSpPr>
        <p:spPr>
          <a:xfrm>
            <a:off x="3871311" y="2058181"/>
            <a:ext cx="7987403" cy="373770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4000"/>
              <a:buFont typeface="Noto Sans Symbols"/>
              <a:buChar char="⮚"/>
            </a:pPr>
            <a:r>
              <a:rPr lang="en-IN" sz="4000">
                <a:latin typeface="Arial"/>
                <a:ea typeface="Arial"/>
                <a:cs typeface="Arial"/>
                <a:sym typeface="Arial"/>
              </a:rPr>
              <a:t>•fLFkfr tU; tkx:drk c&lt;kukA</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•csgrj fu.kZ; ysus dh {kerk dks c&lt;kukA</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•fjLikWUl le; esa dehA</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•leUo; vkSj lg;ksx esa o`f)A</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•csgrj lalk/ku vkoaVu A</a:t>
            </a:r>
            <a:endParaRPr sz="4000">
              <a:latin typeface="Arial"/>
              <a:ea typeface="Arial"/>
              <a:cs typeface="Arial"/>
              <a:sym typeface="Arial"/>
            </a:endParaRPr>
          </a:p>
          <a:p>
            <a:pPr marL="228600" lvl="0" indent="-76200" algn="l" rtl="0">
              <a:lnSpc>
                <a:spcPct val="150000"/>
              </a:lnSpc>
              <a:spcBef>
                <a:spcPts val="1000"/>
              </a:spcBef>
              <a:spcAft>
                <a:spcPts val="0"/>
              </a:spcAft>
              <a:buClr>
                <a:schemeClr val="dk1"/>
              </a:buClr>
              <a:buSzPts val="2400"/>
              <a:buNone/>
            </a:pPr>
            <a:endParaRPr sz="2400">
              <a:latin typeface="Open Sans"/>
              <a:ea typeface="Open Sans"/>
              <a:cs typeface="Open Sans"/>
              <a:sym typeface="Open Sans"/>
            </a:endParaRPr>
          </a:p>
        </p:txBody>
      </p:sp>
      <p:sp>
        <p:nvSpPr>
          <p:cNvPr id="234" name="Google Shape;234;p28"/>
          <p:cNvSpPr txBox="1">
            <a:spLocks noGrp="1"/>
          </p:cNvSpPr>
          <p:nvPr>
            <p:ph type="title"/>
          </p:nvPr>
        </p:nvSpPr>
        <p:spPr>
          <a:xfrm>
            <a:off x="1358297" y="1697292"/>
            <a:ext cx="2241319"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फ़ायदा</a:t>
            </a:r>
            <a:endParaRPr sz="4000" b="1">
              <a:solidFill>
                <a:srgbClr val="FF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40" name="Google Shape;240;p29"/>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1" name="Google Shape;241;p29"/>
          <p:cNvSpPr txBox="1">
            <a:spLocks noGrp="1"/>
          </p:cNvSpPr>
          <p:nvPr>
            <p:ph type="body" idx="1"/>
          </p:nvPr>
        </p:nvSpPr>
        <p:spPr>
          <a:xfrm>
            <a:off x="5071403" y="1801837"/>
            <a:ext cx="6071419" cy="4572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4000"/>
              <a:buNone/>
            </a:pPr>
            <a:r>
              <a:rPr lang="en-IN" sz="4000" b="1">
                <a:latin typeface="Arial"/>
                <a:ea typeface="Arial"/>
                <a:cs typeface="Arial"/>
                <a:sym typeface="Arial"/>
              </a:rPr>
              <a:t>    csLV izSfDVll</a:t>
            </a:r>
            <a:endParaRPr sz="4000" b="1">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	fu;fer çf'k{k.k vkSj vH;kl</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	Li"V uhfr;ka vkSj çfØ;k,a</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	etcwr lapkj vkSj leUo;</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ts val="4000"/>
              <a:buFont typeface="Noto Sans Symbols"/>
              <a:buChar char="⮚"/>
            </a:pPr>
            <a:r>
              <a:rPr lang="en-IN" sz="4000">
                <a:latin typeface="Arial"/>
                <a:ea typeface="Arial"/>
                <a:cs typeface="Arial"/>
                <a:sym typeface="Arial"/>
              </a:rPr>
              <a:t>•	fujarj lq/kkj vkSj ewY;kadu</a:t>
            </a:r>
            <a:endParaRPr sz="4000">
              <a:latin typeface="Arial"/>
              <a:ea typeface="Arial"/>
              <a:cs typeface="Arial"/>
              <a:sym typeface="Arial"/>
            </a:endParaRPr>
          </a:p>
        </p:txBody>
      </p:sp>
      <p:sp>
        <p:nvSpPr>
          <p:cNvPr id="242" name="Google Shape;242;p29"/>
          <p:cNvSpPr txBox="1">
            <a:spLocks noGrp="1"/>
          </p:cNvSpPr>
          <p:nvPr>
            <p:ph type="title"/>
          </p:nvPr>
        </p:nvSpPr>
        <p:spPr>
          <a:xfrm>
            <a:off x="966020" y="1580536"/>
            <a:ext cx="3873266"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6000"/>
              <a:buFont typeface="Arial"/>
              <a:buNone/>
            </a:pPr>
            <a:r>
              <a:rPr lang="en-IN" sz="6000" b="1">
                <a:solidFill>
                  <a:srgbClr val="FF0000"/>
                </a:solidFill>
                <a:latin typeface="Arial"/>
                <a:ea typeface="Arial"/>
                <a:cs typeface="Arial"/>
                <a:sym typeface="Arial"/>
              </a:rPr>
              <a:t>csLV izSfDVll</a:t>
            </a:r>
            <a:endParaRPr sz="6000">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48" name="Google Shape;248;p3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9" name="Google Shape;249;p30"/>
          <p:cNvSpPr txBox="1">
            <a:spLocks noGrp="1"/>
          </p:cNvSpPr>
          <p:nvPr>
            <p:ph type="body" idx="1"/>
          </p:nvPr>
        </p:nvSpPr>
        <p:spPr>
          <a:xfrm>
            <a:off x="3092978" y="1418972"/>
            <a:ext cx="8907507" cy="5029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Noto Sans Symbols"/>
              <a:buChar char="⮚"/>
            </a:pPr>
            <a:r>
              <a:rPr lang="en-IN">
                <a:latin typeface="Arial"/>
                <a:ea typeface="Arial"/>
                <a:cs typeface="Arial"/>
                <a:sym typeface="Arial"/>
              </a:rPr>
              <a:t>	</a:t>
            </a:r>
            <a:r>
              <a:rPr lang="en-IN" sz="2400">
                <a:latin typeface="Arial"/>
                <a:ea typeface="Arial"/>
                <a:cs typeface="Arial"/>
                <a:sym typeface="Arial"/>
              </a:rPr>
              <a:t>ई०ओ०सी० मुख्य उत्तरदायी इकाई है जिसे किसी भी स्थिति में आवश्यकता पड़ने पर कॉल किया जा सकता है, ताकि आवश्यकतानुसार संसाधन उपलब्ध कराए जा सकें।</a:t>
            </a:r>
            <a:endParaRPr/>
          </a:p>
          <a:p>
            <a:pPr marL="228600" lvl="0" indent="-228600" algn="just" rtl="0">
              <a:lnSpc>
                <a:spcPct val="90000"/>
              </a:lnSpc>
              <a:spcBef>
                <a:spcPts val="1000"/>
              </a:spcBef>
              <a:spcAft>
                <a:spcPts val="0"/>
              </a:spcAft>
              <a:buClr>
                <a:schemeClr val="dk1"/>
              </a:buClr>
              <a:buSzPts val="2400"/>
              <a:buFont typeface="Noto Sans Symbols"/>
              <a:buChar char="⮚"/>
            </a:pPr>
            <a:r>
              <a:rPr lang="en-IN" sz="2400">
                <a:latin typeface="Arial"/>
                <a:ea typeface="Arial"/>
                <a:cs typeface="Arial"/>
                <a:sym typeface="Arial"/>
              </a:rPr>
              <a:t>यह एक मध्यवर्ती कार्यात्मक इकाई है, जो प्रभावित क्षेत्र के प्रति प्रतिक्रिया देती है और अधिकारियों को सूचना भी प्रदान करती है।</a:t>
            </a:r>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a:latin typeface="Arial"/>
                <a:ea typeface="Arial"/>
                <a:cs typeface="Arial"/>
                <a:sym typeface="Arial"/>
              </a:rPr>
              <a:t>	विभिन्न स्तरों पर विभिन्न टीमों को चिह्नित किया जाता है, जो अपनी सेवाएं प्रदान करती हैं।</a:t>
            </a:r>
            <a:endParaRPr/>
          </a:p>
          <a:p>
            <a:pPr marL="228600" lvl="0" indent="-228600" algn="just" rtl="0">
              <a:lnSpc>
                <a:spcPct val="90000"/>
              </a:lnSpc>
              <a:spcBef>
                <a:spcPts val="1000"/>
              </a:spcBef>
              <a:spcAft>
                <a:spcPts val="0"/>
              </a:spcAft>
              <a:buClr>
                <a:schemeClr val="dk1"/>
              </a:buClr>
              <a:buSzPts val="2400"/>
              <a:buFont typeface="Noto Sans Symbols"/>
              <a:buChar char="⮚"/>
            </a:pPr>
            <a:r>
              <a:rPr lang="en-IN" sz="2400">
                <a:latin typeface="Arial"/>
                <a:ea typeface="Arial"/>
                <a:cs typeface="Arial"/>
                <a:sym typeface="Arial"/>
              </a:rPr>
              <a:t>	एक प्रभावी ई०ओ०सी० त्वरित, समन्वित और सूचित निर्णय लेने में सक्षम होता है, जिससे आपात स्थितियों के प्रभाव को कम किया जा सकता है और समुदाय की आपदा-प्रतिक्रिया क्षमता को बढ़ाया जा सकता है।</a:t>
            </a:r>
            <a:endParaRPr/>
          </a:p>
          <a:p>
            <a:pPr marL="228600" lvl="0" indent="-59245" algn="l" rtl="0">
              <a:lnSpc>
                <a:spcPct val="90000"/>
              </a:lnSpc>
              <a:spcBef>
                <a:spcPts val="1000"/>
              </a:spcBef>
              <a:spcAft>
                <a:spcPts val="0"/>
              </a:spcAft>
              <a:buClr>
                <a:schemeClr val="dk1"/>
              </a:buClr>
              <a:buSzPts val="2667"/>
              <a:buNone/>
            </a:pPr>
            <a:endParaRPr sz="2667">
              <a:latin typeface="Times New Roman"/>
              <a:ea typeface="Times New Roman"/>
              <a:cs typeface="Times New Roman"/>
              <a:sym typeface="Times New Roman"/>
            </a:endParaRPr>
          </a:p>
        </p:txBody>
      </p:sp>
      <p:sp>
        <p:nvSpPr>
          <p:cNvPr id="250" name="Google Shape;250;p30"/>
          <p:cNvSpPr txBox="1">
            <a:spLocks noGrp="1"/>
          </p:cNvSpPr>
          <p:nvPr>
            <p:ph type="title"/>
          </p:nvPr>
        </p:nvSpPr>
        <p:spPr>
          <a:xfrm>
            <a:off x="876545" y="2857500"/>
            <a:ext cx="2506735"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निष्कर्ष</a:t>
            </a:r>
            <a:endParaRPr sz="4000" b="1">
              <a:solidFill>
                <a:srgbClr val="FF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56" name="Google Shape;256;p31"/>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57" name="Google Shape;257;p31"/>
          <p:cNvSpPr txBox="1">
            <a:spLocks noGrp="1"/>
          </p:cNvSpPr>
          <p:nvPr>
            <p:ph type="body" idx="1"/>
          </p:nvPr>
        </p:nvSpPr>
        <p:spPr>
          <a:xfrm>
            <a:off x="4810030" y="1498600"/>
            <a:ext cx="7021034" cy="4775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Noto Sans Symbols"/>
              <a:buChar char="⮚"/>
            </a:pPr>
            <a:r>
              <a:rPr lang="en-IN">
                <a:latin typeface="Open Sans"/>
                <a:ea typeface="Open Sans"/>
                <a:cs typeface="Open Sans"/>
                <a:sym typeface="Open Sans"/>
              </a:rPr>
              <a:t>परिचय</a:t>
            </a:r>
            <a:endParaRPr/>
          </a:p>
          <a:p>
            <a:pPr marL="228600" lvl="0" indent="-228600" algn="l" rtl="0">
              <a:lnSpc>
                <a:spcPct val="90000"/>
              </a:lnSpc>
              <a:spcBef>
                <a:spcPts val="1000"/>
              </a:spcBef>
              <a:spcAft>
                <a:spcPts val="0"/>
              </a:spcAft>
              <a:buClr>
                <a:schemeClr val="dk1"/>
              </a:buClr>
              <a:buSzPts val="2800"/>
              <a:buFont typeface="Noto Sans Symbols"/>
              <a:buChar char="⮚"/>
            </a:pPr>
            <a:r>
              <a:rPr lang="en-IN">
                <a:latin typeface="Open Sans"/>
                <a:ea typeface="Open Sans"/>
                <a:cs typeface="Open Sans"/>
                <a:sym typeface="Open Sans"/>
              </a:rPr>
              <a:t>एक्टिवेशन का स्तर</a:t>
            </a:r>
            <a:endParaRPr/>
          </a:p>
          <a:p>
            <a:pPr marL="228600" lvl="0" indent="-228600" algn="l" rtl="0">
              <a:lnSpc>
                <a:spcPct val="90000"/>
              </a:lnSpc>
              <a:spcBef>
                <a:spcPts val="1000"/>
              </a:spcBef>
              <a:spcAft>
                <a:spcPts val="0"/>
              </a:spcAft>
              <a:buClr>
                <a:schemeClr val="dk1"/>
              </a:buClr>
              <a:buSzPts val="2800"/>
              <a:buFont typeface="Noto Sans Symbols"/>
              <a:buChar char="⮚"/>
            </a:pPr>
            <a:r>
              <a:rPr lang="en-IN">
                <a:latin typeface="Arial"/>
                <a:ea typeface="Arial"/>
                <a:cs typeface="Arial"/>
                <a:sym typeface="Arial"/>
              </a:rPr>
              <a:t>ई०ओ०सी०</a:t>
            </a:r>
            <a:r>
              <a:rPr lang="en-IN">
                <a:latin typeface="Open Sans"/>
                <a:ea typeface="Open Sans"/>
                <a:cs typeface="Open Sans"/>
                <a:sym typeface="Open Sans"/>
              </a:rPr>
              <a:t> की प्रमुख विशेषताएं</a:t>
            </a:r>
            <a:endParaRPr/>
          </a:p>
          <a:p>
            <a:pPr marL="228600" lvl="0" indent="-228600" algn="l" rtl="0">
              <a:lnSpc>
                <a:spcPct val="90000"/>
              </a:lnSpc>
              <a:spcBef>
                <a:spcPts val="1000"/>
              </a:spcBef>
              <a:spcAft>
                <a:spcPts val="0"/>
              </a:spcAft>
              <a:buClr>
                <a:schemeClr val="dk1"/>
              </a:buClr>
              <a:buSzPts val="2800"/>
              <a:buFont typeface="Noto Sans Symbols"/>
              <a:buChar char="⮚"/>
            </a:pPr>
            <a:r>
              <a:rPr lang="en-IN">
                <a:latin typeface="Arial"/>
                <a:ea typeface="Arial"/>
                <a:cs typeface="Arial"/>
                <a:sym typeface="Arial"/>
              </a:rPr>
              <a:t>ई०ओ०सी०</a:t>
            </a:r>
            <a:r>
              <a:rPr lang="en-IN">
                <a:latin typeface="Open Sans"/>
                <a:ea typeface="Open Sans"/>
                <a:cs typeface="Open Sans"/>
                <a:sym typeface="Open Sans"/>
              </a:rPr>
              <a:t> संरचना</a:t>
            </a:r>
            <a:endParaRPr/>
          </a:p>
          <a:p>
            <a:pPr marL="228600" lvl="0" indent="-228600" algn="l" rtl="0">
              <a:lnSpc>
                <a:spcPct val="90000"/>
              </a:lnSpc>
              <a:spcBef>
                <a:spcPts val="1000"/>
              </a:spcBef>
              <a:spcAft>
                <a:spcPts val="0"/>
              </a:spcAft>
              <a:buClr>
                <a:schemeClr val="dk1"/>
              </a:buClr>
              <a:buSzPts val="2800"/>
              <a:buFont typeface="Noto Sans Symbols"/>
              <a:buChar char="⮚"/>
            </a:pPr>
            <a:r>
              <a:rPr lang="en-IN">
                <a:latin typeface="Arial"/>
                <a:ea typeface="Arial"/>
                <a:cs typeface="Arial"/>
                <a:sym typeface="Arial"/>
              </a:rPr>
              <a:t>ई०ओ०सी०</a:t>
            </a:r>
            <a:r>
              <a:rPr lang="en-IN">
                <a:latin typeface="Open Sans"/>
                <a:ea typeface="Open Sans"/>
                <a:cs typeface="Open Sans"/>
                <a:sym typeface="Open Sans"/>
              </a:rPr>
              <a:t> के कार्य</a:t>
            </a:r>
            <a:endParaRPr/>
          </a:p>
          <a:p>
            <a:pPr marL="228600" lvl="0" indent="-228600" algn="l" rtl="0">
              <a:lnSpc>
                <a:spcPct val="90000"/>
              </a:lnSpc>
              <a:spcBef>
                <a:spcPts val="1000"/>
              </a:spcBef>
              <a:spcAft>
                <a:spcPts val="0"/>
              </a:spcAft>
              <a:buClr>
                <a:schemeClr val="dk1"/>
              </a:buClr>
              <a:buSzPts val="2800"/>
              <a:buFont typeface="Noto Sans Symbols"/>
              <a:buChar char="⮚"/>
            </a:pPr>
            <a:r>
              <a:rPr lang="en-IN">
                <a:latin typeface="Arial"/>
                <a:ea typeface="Arial"/>
                <a:cs typeface="Arial"/>
                <a:sym typeface="Arial"/>
              </a:rPr>
              <a:t>ई०ओ०सी०</a:t>
            </a:r>
            <a:r>
              <a:rPr lang="en-IN">
                <a:latin typeface="Open Sans"/>
                <a:ea typeface="Open Sans"/>
                <a:cs typeface="Open Sans"/>
                <a:sym typeface="Open Sans"/>
              </a:rPr>
              <a:t> ऑपरेशन </a:t>
            </a:r>
            <a:endParaRPr>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800"/>
              <a:buFont typeface="Noto Sans Symbols"/>
              <a:buChar char="⮚"/>
            </a:pPr>
            <a:r>
              <a:rPr lang="en-IN">
                <a:latin typeface="Open Sans"/>
                <a:ea typeface="Open Sans"/>
                <a:cs typeface="Open Sans"/>
                <a:sym typeface="Open Sans"/>
              </a:rPr>
              <a:t>लाभ और सर्वोत्तम अभ्यास</a:t>
            </a:r>
            <a:endParaRPr/>
          </a:p>
          <a:p>
            <a:pPr marL="228600" lvl="0" indent="-228600" algn="l" rtl="0">
              <a:lnSpc>
                <a:spcPct val="90000"/>
              </a:lnSpc>
              <a:spcBef>
                <a:spcPts val="1000"/>
              </a:spcBef>
              <a:spcAft>
                <a:spcPts val="0"/>
              </a:spcAft>
              <a:buClr>
                <a:schemeClr val="dk1"/>
              </a:buClr>
              <a:buSzPts val="2800"/>
              <a:buFont typeface="Noto Sans Symbols"/>
              <a:buChar char="⮚"/>
            </a:pPr>
            <a:r>
              <a:rPr lang="en-IN">
                <a:latin typeface="Open Sans"/>
                <a:ea typeface="Open Sans"/>
                <a:cs typeface="Open Sans"/>
                <a:sym typeface="Open Sans"/>
              </a:rPr>
              <a:t>निष्कर्ष</a:t>
            </a:r>
            <a:endParaRPr>
              <a:latin typeface="Open Sans"/>
              <a:ea typeface="Open Sans"/>
              <a:cs typeface="Open Sans"/>
              <a:sym typeface="Open Sans"/>
            </a:endParaRPr>
          </a:p>
        </p:txBody>
      </p:sp>
      <p:sp>
        <p:nvSpPr>
          <p:cNvPr id="258" name="Google Shape;258;p31"/>
          <p:cNvSpPr txBox="1">
            <a:spLocks noGrp="1"/>
          </p:cNvSpPr>
          <p:nvPr>
            <p:ph type="title"/>
          </p:nvPr>
        </p:nvSpPr>
        <p:spPr>
          <a:xfrm>
            <a:off x="610827" y="1301955"/>
            <a:ext cx="2740742"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समीक्षा</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64" name="Google Shape;264;p3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32"/>
          <p:cNvSpPr txBox="1">
            <a:spLocks noGrp="1"/>
          </p:cNvSpPr>
          <p:nvPr>
            <p:ph type="body" idx="1"/>
          </p:nvPr>
        </p:nvSpPr>
        <p:spPr>
          <a:xfrm>
            <a:off x="2514600" y="2533598"/>
            <a:ext cx="7612380" cy="172105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9600"/>
              <a:buNone/>
            </a:pPr>
            <a:r>
              <a:rPr lang="en-IN" sz="9600">
                <a:solidFill>
                  <a:srgbClr val="FF0000"/>
                </a:solidFill>
                <a:latin typeface="Open Sans"/>
                <a:ea typeface="Open Sans"/>
                <a:cs typeface="Open Sans"/>
                <a:sym typeface="Open Sans"/>
              </a:rPr>
              <a:t>कोई प्रश्न?</a:t>
            </a:r>
            <a:endParaRPr/>
          </a:p>
        </p:txBody>
      </p:sp>
      <p:pic>
        <p:nvPicPr>
          <p:cNvPr id="266" name="Google Shape;266;p32"/>
          <p:cNvPicPr preferRelativeResize="0"/>
          <p:nvPr/>
        </p:nvPicPr>
        <p:blipFill rotWithShape="1">
          <a:blip r:embed="rId3">
            <a:alphaModFix/>
          </a:blip>
          <a:srcRect/>
          <a:stretch/>
        </p:blipFill>
        <p:spPr>
          <a:xfrm>
            <a:off x="102134" y="66887"/>
            <a:ext cx="1185892" cy="847066"/>
          </a:xfrm>
          <a:prstGeom prst="rect">
            <a:avLst/>
          </a:prstGeom>
          <a:noFill/>
          <a:ln>
            <a:noFill/>
          </a:ln>
        </p:spPr>
      </p:pic>
      <p:pic>
        <p:nvPicPr>
          <p:cNvPr id="267" name="Google Shape;267;p32"/>
          <p:cNvPicPr preferRelativeResize="0"/>
          <p:nvPr/>
        </p:nvPicPr>
        <p:blipFill rotWithShape="1">
          <a:blip r:embed="rId4">
            <a:alphaModFix/>
          </a:blip>
          <a:srcRect/>
          <a:stretch/>
        </p:blipFill>
        <p:spPr>
          <a:xfrm>
            <a:off x="10896600" y="0"/>
            <a:ext cx="1268994" cy="99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13" name="Google Shape;113;p15"/>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14" name="Google Shape;114;p15"/>
          <p:cNvSpPr txBox="1">
            <a:spLocks noGrp="1"/>
          </p:cNvSpPr>
          <p:nvPr>
            <p:ph type="body" idx="1"/>
          </p:nvPr>
        </p:nvSpPr>
        <p:spPr>
          <a:xfrm>
            <a:off x="4643706" y="1967708"/>
            <a:ext cx="7402839" cy="4405265"/>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2400"/>
              <a:buNone/>
            </a:pPr>
            <a:r>
              <a:rPr lang="en-IN" sz="2400" b="1">
                <a:latin typeface="Open Sans"/>
                <a:ea typeface="Open Sans"/>
                <a:cs typeface="Open Sans"/>
                <a:sym typeface="Open Sans"/>
              </a:rPr>
              <a:t>इस पाठ को पूरा करने पर, आप निम्न से परिचित हो जाएंगे </a:t>
            </a:r>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परिचय</a:t>
            </a:r>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एक्टिवेशन का स्तर</a:t>
            </a:r>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ईओसी की प्रमुख विशेषताएं</a:t>
            </a:r>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ईओसी संरचना</a:t>
            </a:r>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ईओसी के कार्य</a:t>
            </a:r>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ईओसी ऑपरेशन </a:t>
            </a:r>
            <a:endParaRPr sz="24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लाभ और सर्वोत्तम अभ्यास/</a:t>
            </a:r>
            <a:r>
              <a:rPr lang="en-IN" sz="2400"/>
              <a:t> बेहतरीन कार्यप्रणाली</a:t>
            </a:r>
            <a:endParaRPr sz="2400">
              <a:latin typeface="Open Sans"/>
              <a:ea typeface="Open Sans"/>
              <a:cs typeface="Open Sans"/>
              <a:sym typeface="Open Sans"/>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a:latin typeface="Open Sans"/>
                <a:ea typeface="Open Sans"/>
                <a:cs typeface="Open Sans"/>
                <a:sym typeface="Open Sans"/>
              </a:rPr>
              <a:t>निष्कर्ष</a:t>
            </a:r>
            <a:endParaRPr sz="2400">
              <a:latin typeface="Open Sans"/>
              <a:ea typeface="Open Sans"/>
              <a:cs typeface="Open Sans"/>
              <a:sym typeface="Open Sans"/>
            </a:endParaRPr>
          </a:p>
        </p:txBody>
      </p:sp>
      <p:sp>
        <p:nvSpPr>
          <p:cNvPr id="115" name="Google Shape;115;p15"/>
          <p:cNvSpPr txBox="1">
            <a:spLocks noGrp="1"/>
          </p:cNvSpPr>
          <p:nvPr>
            <p:ph type="title"/>
          </p:nvPr>
        </p:nvSpPr>
        <p:spPr>
          <a:xfrm>
            <a:off x="1314758" y="984945"/>
            <a:ext cx="1974432" cy="780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उद्देश्य</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p:nvPr/>
        </p:nvSpPr>
        <p:spPr>
          <a:xfrm>
            <a:off x="4062269" y="2517327"/>
            <a:ext cx="3576562" cy="12097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33"/>
          <p:cNvSpPr txBox="1"/>
          <p:nvPr/>
        </p:nvSpPr>
        <p:spPr>
          <a:xfrm>
            <a:off x="918148" y="3033433"/>
            <a:ext cx="3159839" cy="8571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970"/>
              <a:buFont typeface="Arial"/>
              <a:buNone/>
            </a:pPr>
            <a:r>
              <a:rPr lang="en-IN" sz="4970" b="0" i="0" u="none" strike="noStrike" cap="none">
                <a:solidFill>
                  <a:srgbClr val="FF0000"/>
                </a:solidFill>
                <a:latin typeface="Open Sans"/>
                <a:ea typeface="Open Sans"/>
                <a:cs typeface="Open Sans"/>
                <a:sym typeface="Open Sans"/>
              </a:rPr>
              <a:t>धन्यवाद</a:t>
            </a:r>
            <a:endParaRPr sz="4970" b="0" i="0" u="none" strike="noStrike" cap="none">
              <a:solidFill>
                <a:srgbClr val="FF0000"/>
              </a:solidFill>
              <a:latin typeface="Open Sans"/>
              <a:ea typeface="Open Sans"/>
              <a:cs typeface="Open Sans"/>
              <a:sym typeface="Open Sans"/>
            </a:endParaRPr>
          </a:p>
        </p:txBody>
      </p:sp>
      <p:pic>
        <p:nvPicPr>
          <p:cNvPr id="274" name="Google Shape;274;p33"/>
          <p:cNvPicPr preferRelativeResize="0"/>
          <p:nvPr/>
        </p:nvPicPr>
        <p:blipFill rotWithShape="1">
          <a:blip r:embed="rId3">
            <a:alphaModFix/>
          </a:blip>
          <a:srcRect/>
          <a:stretch/>
        </p:blipFill>
        <p:spPr>
          <a:xfrm>
            <a:off x="4279392" y="0"/>
            <a:ext cx="7912608" cy="67208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1447800" y="2038905"/>
            <a:ext cx="3581400" cy="11430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मूल्यांकन</a:t>
            </a:r>
            <a:endParaRPr/>
          </a:p>
        </p:txBody>
      </p:sp>
      <p:pic>
        <p:nvPicPr>
          <p:cNvPr id="280" name="Google Shape;280;p34"/>
          <p:cNvPicPr preferRelativeResize="0"/>
          <p:nvPr/>
        </p:nvPicPr>
        <p:blipFill rotWithShape="1">
          <a:blip r:embed="rId3">
            <a:alphaModFix/>
          </a:blip>
          <a:srcRect/>
          <a:stretch/>
        </p:blipFill>
        <p:spPr>
          <a:xfrm>
            <a:off x="102134" y="66887"/>
            <a:ext cx="1185892" cy="847066"/>
          </a:xfrm>
          <a:prstGeom prst="rect">
            <a:avLst/>
          </a:prstGeom>
          <a:noFill/>
          <a:ln>
            <a:noFill/>
          </a:ln>
        </p:spPr>
      </p:pic>
      <p:pic>
        <p:nvPicPr>
          <p:cNvPr id="281" name="Google Shape;281;p34"/>
          <p:cNvPicPr preferRelativeResize="0"/>
          <p:nvPr/>
        </p:nvPicPr>
        <p:blipFill rotWithShape="1">
          <a:blip r:embed="rId4">
            <a:alphaModFix/>
          </a:blip>
          <a:srcRect/>
          <a:stretch/>
        </p:blipFill>
        <p:spPr>
          <a:xfrm>
            <a:off x="10896600" y="0"/>
            <a:ext cx="1268994" cy="990600"/>
          </a:xfrm>
          <a:prstGeom prst="rect">
            <a:avLst/>
          </a:prstGeom>
          <a:noFill/>
          <a:ln>
            <a:noFill/>
          </a:ln>
        </p:spPr>
      </p:pic>
      <p:sp>
        <p:nvSpPr>
          <p:cNvPr id="282" name="Google Shape;282;p34"/>
          <p:cNvSpPr/>
          <p:nvPr/>
        </p:nvSpPr>
        <p:spPr>
          <a:xfrm>
            <a:off x="5213387" y="2038905"/>
            <a:ext cx="6096000" cy="115403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400"/>
              <a:buFont typeface="Arial"/>
              <a:buNone/>
            </a:pPr>
            <a:r>
              <a:rPr lang="en-IN" sz="2400" b="0" i="0" u="none" strike="noStrike" cap="none">
                <a:solidFill>
                  <a:schemeClr val="dk1"/>
                </a:solidFill>
                <a:latin typeface="Open Sans"/>
                <a:ea typeface="Open Sans"/>
                <a:cs typeface="Open Sans"/>
                <a:sym typeface="Open Sans"/>
              </a:rPr>
              <a:t>प्रश्न 1) </a:t>
            </a:r>
            <a:r>
              <a:rPr lang="en-IN" sz="2400" b="0" i="0" u="none" strike="noStrike" cap="none">
                <a:solidFill>
                  <a:schemeClr val="dk1"/>
                </a:solidFill>
                <a:latin typeface="Arial"/>
                <a:ea typeface="Arial"/>
                <a:cs typeface="Arial"/>
                <a:sym typeface="Arial"/>
              </a:rPr>
              <a:t>ई०ओ०सी०</a:t>
            </a:r>
            <a:r>
              <a:rPr lang="en-IN" sz="2400" b="0" i="0" u="none" strike="noStrike" cap="none">
                <a:solidFill>
                  <a:schemeClr val="dk1"/>
                </a:solidFill>
                <a:latin typeface="Open Sans"/>
                <a:ea typeface="Open Sans"/>
                <a:cs typeface="Open Sans"/>
                <a:sym typeface="Open Sans"/>
              </a:rPr>
              <a:t> का मतलब क्या है?</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IN" sz="2400" b="0" i="0" u="none" strike="noStrike" cap="none">
                <a:solidFill>
                  <a:schemeClr val="dk1"/>
                </a:solidFill>
                <a:latin typeface="Open Sans"/>
                <a:ea typeface="Open Sans"/>
                <a:cs typeface="Open Sans"/>
                <a:sym typeface="Open Sans"/>
              </a:rPr>
              <a:t>उत्तर________________________</a:t>
            </a: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1" name="Google Shape;121;p16"/>
          <p:cNvSpPr txBox="1"/>
          <p:nvPr/>
        </p:nvSpPr>
        <p:spPr>
          <a:xfrm>
            <a:off x="4240174" y="959740"/>
            <a:ext cx="4900295" cy="993097"/>
          </a:xfrm>
          <a:prstGeom prst="rect">
            <a:avLst/>
          </a:prstGeom>
          <a:noFill/>
          <a:ln>
            <a:noFill/>
          </a:ln>
        </p:spPr>
        <p:txBody>
          <a:bodyPr spcFirstLastPara="1" wrap="square" lIns="121900" tIns="60950" rIns="121900" bIns="60950" anchor="ctr" anchorCtr="0">
            <a:normAutofit fontScale="77500" lnSpcReduction="20000"/>
          </a:bodyPr>
          <a:lstStyle/>
          <a:p>
            <a:pPr marL="0" marR="0" lvl="0" indent="0" algn="l" rtl="0">
              <a:lnSpc>
                <a:spcPct val="100000"/>
              </a:lnSpc>
              <a:spcBef>
                <a:spcPts val="0"/>
              </a:spcBef>
              <a:spcAft>
                <a:spcPts val="0"/>
              </a:spcAft>
              <a:buClr>
                <a:schemeClr val="dk1"/>
              </a:buClr>
              <a:buSzPct val="100000"/>
              <a:buFont typeface="Open Sans"/>
              <a:buNone/>
            </a:pPr>
            <a:r>
              <a:rPr lang="en-IN" sz="4267" b="1" i="0" u="none" strike="noStrike" cap="none">
                <a:solidFill>
                  <a:schemeClr val="dk1"/>
                </a:solidFill>
                <a:latin typeface="Open Sans"/>
                <a:ea typeface="Open Sans"/>
                <a:cs typeface="Open Sans"/>
                <a:sym typeface="Open Sans"/>
              </a:rPr>
              <a:t>आपातकालीन ऑपरेशन  केंद्र</a:t>
            </a:r>
            <a:endParaRPr sz="4267" b="1" i="0" u="none" strike="noStrike" cap="none">
              <a:solidFill>
                <a:schemeClr val="dk1"/>
              </a:solidFill>
              <a:latin typeface="Open Sans"/>
              <a:ea typeface="Open Sans"/>
              <a:cs typeface="Open Sans"/>
              <a:sym typeface="Open Sans"/>
            </a:endParaRPr>
          </a:p>
        </p:txBody>
      </p:sp>
      <p:sp>
        <p:nvSpPr>
          <p:cNvPr id="122" name="Google Shape;122;p16"/>
          <p:cNvSpPr txBox="1"/>
          <p:nvPr/>
        </p:nvSpPr>
        <p:spPr>
          <a:xfrm>
            <a:off x="286120" y="1347031"/>
            <a:ext cx="336584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IN" sz="4000" b="1" i="0" u="none" strike="noStrike" cap="none">
                <a:solidFill>
                  <a:srgbClr val="FF0000"/>
                </a:solidFill>
                <a:latin typeface="Open Sans"/>
                <a:ea typeface="Open Sans"/>
                <a:cs typeface="Open Sans"/>
                <a:sym typeface="Open Sans"/>
              </a:rPr>
              <a:t>ईoओoसी का अर्थ</a:t>
            </a:r>
            <a:endParaRPr sz="4000" b="1" i="0" u="none" strike="noStrike" cap="none">
              <a:solidFill>
                <a:srgbClr val="FF0000"/>
              </a:solidFill>
              <a:latin typeface="Open Sans"/>
              <a:ea typeface="Open Sans"/>
              <a:cs typeface="Open Sans"/>
              <a:sym typeface="Open Sans"/>
            </a:endParaRPr>
          </a:p>
        </p:txBody>
      </p:sp>
      <p:sp>
        <p:nvSpPr>
          <p:cNvPr id="123" name="Google Shape;123;p16"/>
          <p:cNvSpPr txBox="1"/>
          <p:nvPr/>
        </p:nvSpPr>
        <p:spPr>
          <a:xfrm>
            <a:off x="4250479" y="1795211"/>
            <a:ext cx="7225679" cy="477049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2060"/>
              </a:buClr>
              <a:buSzPts val="3600"/>
              <a:buFont typeface="Noto Sans Symbols"/>
              <a:buChar char="⮚"/>
            </a:pPr>
            <a:r>
              <a:rPr lang="en-IN" sz="3600" b="1" i="0" u="none" strike="noStrike" cap="none">
                <a:solidFill>
                  <a:srgbClr val="002060"/>
                </a:solidFill>
                <a:latin typeface="Arial"/>
                <a:ea typeface="Arial"/>
                <a:cs typeface="Arial"/>
                <a:sym typeface="Arial"/>
              </a:rPr>
              <a:t>vkikrdkyhu</a:t>
            </a:r>
            <a:r>
              <a:rPr lang="en-IN" sz="3600" b="1" i="0" u="none" strike="noStrike" cap="none">
                <a:solidFill>
                  <a:schemeClr val="dk1"/>
                </a:solidFill>
                <a:latin typeface="Arial"/>
                <a:ea typeface="Arial"/>
                <a:cs typeface="Arial"/>
                <a:sym typeface="Arial"/>
              </a:rPr>
              <a:t>&amp;</a:t>
            </a:r>
            <a:r>
              <a:rPr lang="en-IN" sz="2800" b="1" i="0" u="none" strike="noStrike" cap="none">
                <a:solidFill>
                  <a:schemeClr val="dk1"/>
                </a:solidFill>
                <a:latin typeface="Arial"/>
                <a:ea typeface="Arial"/>
                <a:cs typeface="Arial"/>
                <a:sym typeface="Arial"/>
              </a:rPr>
              <a:t> </a:t>
            </a:r>
            <a:r>
              <a:rPr lang="en-IN" sz="2800" b="0" i="0" u="none" strike="noStrike" cap="none">
                <a:solidFill>
                  <a:schemeClr val="dk1"/>
                </a:solidFill>
                <a:latin typeface="Arial"/>
                <a:ea typeface="Arial"/>
                <a:cs typeface="Arial"/>
                <a:sym typeface="Arial"/>
              </a:rPr>
              <a:t>कोई भी आपदा किसी विशेष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r>
              <a:rPr lang="en-IN" sz="2800" b="0" i="0" u="none" strike="noStrike" cap="none">
                <a:solidFill>
                  <a:schemeClr val="dk1"/>
                </a:solidFill>
                <a:latin typeface="Arial"/>
                <a:ea typeface="Arial"/>
                <a:cs typeface="Arial"/>
                <a:sym typeface="Arial"/>
              </a:rPr>
              <a:t>               क्षण पर घटित हुई।</a:t>
            </a:r>
            <a:endParaRPr sz="2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rgbClr val="002060"/>
              </a:buClr>
              <a:buSzPts val="3600"/>
              <a:buFont typeface="Noto Sans Symbols"/>
              <a:buChar char="⮚"/>
            </a:pPr>
            <a:r>
              <a:rPr lang="en-IN" sz="3600" b="1" i="0" u="none" strike="noStrike" cap="none">
                <a:solidFill>
                  <a:srgbClr val="002060"/>
                </a:solidFill>
                <a:latin typeface="Arial"/>
                <a:ea typeface="Arial"/>
                <a:cs typeface="Arial"/>
                <a:sym typeface="Arial"/>
              </a:rPr>
              <a:t>vkWijs</a:t>
            </a:r>
            <a:r>
              <a:rPr lang="en-IN" sz="3200" b="0" i="0" u="none" strike="noStrike" cap="none">
                <a:solidFill>
                  <a:srgbClr val="002060"/>
                </a:solidFill>
                <a:latin typeface="Arial"/>
                <a:ea typeface="Arial"/>
                <a:cs typeface="Arial"/>
                <a:sym typeface="Arial"/>
              </a:rPr>
              <a:t>श</a:t>
            </a:r>
            <a:r>
              <a:rPr lang="en-IN" sz="3600" b="1" i="0" u="none" strike="noStrike" cap="none">
                <a:solidFill>
                  <a:srgbClr val="002060"/>
                </a:solidFill>
                <a:latin typeface="Arial"/>
                <a:ea typeface="Arial"/>
                <a:cs typeface="Arial"/>
                <a:sym typeface="Arial"/>
              </a:rPr>
              <a:t>u </a:t>
            </a:r>
            <a:r>
              <a:rPr lang="en-IN" sz="2800" b="1" i="0" u="none" strike="noStrike" cap="none">
                <a:solidFill>
                  <a:schemeClr val="dk1"/>
                </a:solidFill>
                <a:latin typeface="Arial"/>
                <a:ea typeface="Arial"/>
                <a:cs typeface="Arial"/>
                <a:sym typeface="Arial"/>
              </a:rPr>
              <a:t>&amp;     </a:t>
            </a:r>
            <a:r>
              <a:rPr lang="en-IN" sz="2800" b="0" i="0" u="none" strike="noStrike" cap="none">
                <a:solidFill>
                  <a:schemeClr val="dk1"/>
                </a:solidFill>
                <a:latin typeface="Arial"/>
                <a:ea typeface="Arial"/>
                <a:cs typeface="Arial"/>
                <a:sym typeface="Arial"/>
              </a:rPr>
              <a:t>आपदा से उभरने की प्रकिया और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r>
              <a:rPr lang="en-IN" sz="2800" b="0" i="0" u="none" strike="noStrike" cap="none">
                <a:solidFill>
                  <a:schemeClr val="dk1"/>
                </a:solidFill>
                <a:latin typeface="Arial"/>
                <a:ea typeface="Arial"/>
                <a:cs typeface="Arial"/>
                <a:sym typeface="Arial"/>
              </a:rPr>
              <a:t>                            स्थिरता बनाए रखने के लिए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r>
              <a:rPr lang="en-IN" sz="2800" b="0" i="0" u="none" strike="noStrike" cap="none">
                <a:solidFill>
                  <a:schemeClr val="dk1"/>
                </a:solidFill>
                <a:latin typeface="Arial"/>
                <a:ea typeface="Arial"/>
                <a:cs typeface="Arial"/>
                <a:sym typeface="Arial"/>
              </a:rPr>
              <a:t>                            प्रावधान।</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dk1"/>
              </a:buClr>
              <a:buSzPts val="3600"/>
              <a:buFont typeface="Noto Sans Symbols"/>
              <a:buChar char="⮚"/>
            </a:pPr>
            <a:r>
              <a:rPr lang="en-IN" sz="3600" b="1" i="0" u="none" strike="noStrike" cap="none">
                <a:solidFill>
                  <a:schemeClr val="dk1"/>
                </a:solidFill>
                <a:latin typeface="Arial"/>
                <a:ea typeface="Arial"/>
                <a:cs typeface="Arial"/>
                <a:sym typeface="Arial"/>
              </a:rPr>
              <a:t>dsUnz &amp; </a:t>
            </a:r>
            <a:r>
              <a:rPr lang="en-IN" sz="2800" b="0" i="0" u="none" strike="noStrike" cap="none">
                <a:solidFill>
                  <a:schemeClr val="dk1"/>
                </a:solidFill>
                <a:latin typeface="Arial"/>
                <a:ea typeface="Arial"/>
                <a:cs typeface="Arial"/>
                <a:sym typeface="Arial"/>
              </a:rPr>
              <a:t>        </a:t>
            </a:r>
            <a:r>
              <a:rPr lang="en-IN" sz="2800" b="0" i="0" u="none" strike="noStrike" cap="none">
                <a:solidFill>
                  <a:schemeClr val="dk1"/>
                </a:solidFill>
                <a:latin typeface="Open Sans"/>
                <a:ea typeface="Open Sans"/>
                <a:cs typeface="Open Sans"/>
                <a:sym typeface="Open Sans"/>
              </a:rPr>
              <a:t>कोई भी संस्थागत संगठन जो </a:t>
            </a:r>
            <a:endParaRPr sz="28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800"/>
              <a:buFont typeface="Arial"/>
              <a:buNone/>
            </a:pPr>
            <a:r>
              <a:rPr lang="en-IN" sz="2800" b="0" i="0" u="none" strike="noStrike" cap="none">
                <a:solidFill>
                  <a:schemeClr val="dk1"/>
                </a:solidFill>
                <a:latin typeface="Open Sans"/>
                <a:ea typeface="Open Sans"/>
                <a:cs typeface="Open Sans"/>
                <a:sym typeface="Open Sans"/>
              </a:rPr>
              <a:t>                          इसके प्रति दृढ़ता पूर्वक जिम्मेदार</a:t>
            </a:r>
            <a:endParaRPr sz="2800" b="0" i="0" u="none" strike="noStrike" cap="none">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800"/>
              <a:buFont typeface="Arial"/>
              <a:buNone/>
            </a:pPr>
            <a:r>
              <a:rPr lang="en-IN" sz="2800" b="0" i="0" u="none" strike="noStrike" cap="none">
                <a:solidFill>
                  <a:schemeClr val="dk1"/>
                </a:solidFill>
                <a:latin typeface="Open Sans"/>
                <a:ea typeface="Open Sans"/>
                <a:cs typeface="Open Sans"/>
                <a:sym typeface="Open Sans"/>
              </a:rPr>
              <a:t>                          रहता है।</a:t>
            </a:r>
            <a:endParaRPr sz="2400" b="0" i="0" u="none" strike="noStrike" cap="none">
              <a:solidFill>
                <a:schemeClr val="dk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425245" y="2994589"/>
            <a:ext cx="4412226" cy="11890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परिचय</a:t>
            </a:r>
            <a:endParaRPr/>
          </a:p>
        </p:txBody>
      </p:sp>
      <p:sp>
        <p:nvSpPr>
          <p:cNvPr id="130" name="Google Shape;130;p17"/>
          <p:cNvSpPr txBox="1">
            <a:spLocks noGrp="1"/>
          </p:cNvSpPr>
          <p:nvPr>
            <p:ph type="body" idx="1"/>
          </p:nvPr>
        </p:nvSpPr>
        <p:spPr>
          <a:xfrm>
            <a:off x="2846515" y="1222904"/>
            <a:ext cx="8398412" cy="541636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just" rtl="0">
              <a:lnSpc>
                <a:spcPct val="110000"/>
              </a:lnSpc>
              <a:spcBef>
                <a:spcPts val="0"/>
              </a:spcBef>
              <a:spcAft>
                <a:spcPts val="0"/>
              </a:spcAft>
              <a:buClr>
                <a:schemeClr val="dk1"/>
              </a:buClr>
              <a:buSzPct val="100000"/>
              <a:buFont typeface="Noto Sans Symbols"/>
              <a:buChar char="⮚"/>
            </a:pPr>
            <a:r>
              <a:rPr lang="en-IN" sz="4600" b="1">
                <a:latin typeface="Arial"/>
                <a:ea typeface="Arial"/>
                <a:cs typeface="Arial"/>
                <a:sym typeface="Arial"/>
              </a:rPr>
              <a:t>vkikrdkyhu vkWijs’ku dsanz ¼bZvkslh½ ,d dsanzhd`r lqfo/kk ;k vkHkklh eap gS tgkWa vf/kdkjh vkikr fLFkfr;ksa] vkinkvksa ;k cM+h ?kVukvksa ds nkSjku izfrfdz;k vkSj cpko iz;klksa dk leUo; djus ds fy, ,df=r gksrs gSaA</a:t>
            </a:r>
            <a:endParaRPr sz="4600" b="1">
              <a:latin typeface="Arial"/>
              <a:ea typeface="Arial"/>
              <a:cs typeface="Arial"/>
              <a:sym typeface="Arial"/>
            </a:endParaRPr>
          </a:p>
          <a:p>
            <a:pPr marL="0" lvl="0" indent="0" algn="just" rtl="0">
              <a:lnSpc>
                <a:spcPct val="110000"/>
              </a:lnSpc>
              <a:spcBef>
                <a:spcPts val="1600"/>
              </a:spcBef>
              <a:spcAft>
                <a:spcPts val="0"/>
              </a:spcAft>
              <a:buClr>
                <a:schemeClr val="dk1"/>
              </a:buClr>
              <a:buSzPct val="100000"/>
              <a:buNone/>
            </a:pPr>
            <a:endParaRPr sz="4600" b="1">
              <a:latin typeface="Arial"/>
              <a:ea typeface="Arial"/>
              <a:cs typeface="Arial"/>
              <a:sym typeface="Arial"/>
            </a:endParaRPr>
          </a:p>
          <a:p>
            <a:pPr marL="228600" lvl="0" indent="-228600" algn="just" rtl="0">
              <a:lnSpc>
                <a:spcPct val="110000"/>
              </a:lnSpc>
              <a:spcBef>
                <a:spcPts val="1600"/>
              </a:spcBef>
              <a:spcAft>
                <a:spcPts val="0"/>
              </a:spcAft>
              <a:buClr>
                <a:schemeClr val="dk1"/>
              </a:buClr>
              <a:buSzPct val="100000"/>
              <a:buFont typeface="Noto Sans Symbols"/>
              <a:buChar char="⮚"/>
            </a:pPr>
            <a:r>
              <a:rPr lang="en-IN" sz="3600">
                <a:latin typeface="Open Sans"/>
                <a:ea typeface="Open Sans"/>
                <a:cs typeface="Open Sans"/>
                <a:sym typeface="Open Sans"/>
              </a:rPr>
              <a:t> ईओसी निम्नलिखित कार्य के लिए प्राथमिक केंद्र के रूप में करता है:</a:t>
            </a:r>
            <a:endParaRPr sz="3600">
              <a:latin typeface="Open Sans"/>
              <a:ea typeface="Open Sans"/>
              <a:cs typeface="Open Sans"/>
              <a:sym typeface="Open Sans"/>
            </a:endParaRPr>
          </a:p>
          <a:p>
            <a:pPr marL="228600" lvl="0" indent="-228600" algn="just" rtl="0">
              <a:lnSpc>
                <a:spcPct val="110000"/>
              </a:lnSpc>
              <a:spcBef>
                <a:spcPts val="1600"/>
              </a:spcBef>
              <a:spcAft>
                <a:spcPts val="0"/>
              </a:spcAft>
              <a:buClr>
                <a:srgbClr val="00B050"/>
              </a:buClr>
              <a:buSzPct val="100000"/>
              <a:buNone/>
            </a:pPr>
            <a:r>
              <a:rPr lang="en-IN" sz="3600">
                <a:solidFill>
                  <a:srgbClr val="00B050"/>
                </a:solidFill>
                <a:latin typeface="Open Sans"/>
                <a:ea typeface="Open Sans"/>
                <a:cs typeface="Open Sans"/>
                <a:sym typeface="Open Sans"/>
              </a:rPr>
              <a:t>1. </a:t>
            </a:r>
            <a:r>
              <a:rPr lang="en-IN" sz="3600" b="1">
                <a:solidFill>
                  <a:srgbClr val="002060"/>
                </a:solidFill>
                <a:latin typeface="Open Sans"/>
                <a:ea typeface="Open Sans"/>
                <a:cs typeface="Open Sans"/>
                <a:sym typeface="Open Sans"/>
              </a:rPr>
              <a:t>स्थिति का आकलन</a:t>
            </a:r>
            <a:r>
              <a:rPr lang="en-IN" sz="3600">
                <a:solidFill>
                  <a:srgbClr val="002060"/>
                </a:solidFill>
                <a:latin typeface="Open Sans"/>
                <a:ea typeface="Open Sans"/>
                <a:cs typeface="Open Sans"/>
                <a:sym typeface="Open Sans"/>
              </a:rPr>
              <a:t>:</a:t>
            </a:r>
            <a:r>
              <a:rPr lang="en-IN" sz="3600">
                <a:solidFill>
                  <a:srgbClr val="00B050"/>
                </a:solidFill>
                <a:latin typeface="Open Sans"/>
                <a:ea typeface="Open Sans"/>
                <a:cs typeface="Open Sans"/>
                <a:sym typeface="Open Sans"/>
              </a:rPr>
              <a:t> </a:t>
            </a:r>
            <a:r>
              <a:rPr lang="en-IN" sz="3600">
                <a:latin typeface="Open Sans"/>
                <a:ea typeface="Open Sans"/>
                <a:cs typeface="Open Sans"/>
                <a:sym typeface="Open Sans"/>
              </a:rPr>
              <a:t>स्थिति की निगरानी और विश्लेषण करना ताकि   इसके दायरे, प्रभाव और विकास को समझा जा सके। </a:t>
            </a:r>
            <a:endParaRPr/>
          </a:p>
          <a:p>
            <a:pPr marL="228600" lvl="0" indent="-228600" algn="just" rtl="0">
              <a:lnSpc>
                <a:spcPct val="110000"/>
              </a:lnSpc>
              <a:spcBef>
                <a:spcPts val="1000"/>
              </a:spcBef>
              <a:spcAft>
                <a:spcPts val="0"/>
              </a:spcAft>
              <a:buClr>
                <a:srgbClr val="00B050"/>
              </a:buClr>
              <a:buSzPct val="100000"/>
              <a:buNone/>
            </a:pPr>
            <a:r>
              <a:rPr lang="en-IN" sz="3600">
                <a:solidFill>
                  <a:srgbClr val="00B050"/>
                </a:solidFill>
                <a:latin typeface="Open Sans"/>
                <a:ea typeface="Open Sans"/>
                <a:cs typeface="Open Sans"/>
                <a:sym typeface="Open Sans"/>
              </a:rPr>
              <a:t>2. </a:t>
            </a:r>
            <a:r>
              <a:rPr lang="en-IN" sz="3600" b="1">
                <a:solidFill>
                  <a:srgbClr val="002060"/>
                </a:solidFill>
                <a:latin typeface="Open Sans"/>
                <a:ea typeface="Open Sans"/>
                <a:cs typeface="Open Sans"/>
                <a:sym typeface="Open Sans"/>
              </a:rPr>
              <a:t>निर्णय लेना:</a:t>
            </a:r>
            <a:r>
              <a:rPr lang="en-IN" sz="3600" b="1">
                <a:solidFill>
                  <a:srgbClr val="00B050"/>
                </a:solidFill>
                <a:latin typeface="Open Sans"/>
                <a:ea typeface="Open Sans"/>
                <a:cs typeface="Open Sans"/>
                <a:sym typeface="Open Sans"/>
              </a:rPr>
              <a:t> </a:t>
            </a:r>
            <a:r>
              <a:rPr lang="en-IN" sz="3600">
                <a:latin typeface="Open Sans"/>
                <a:ea typeface="Open Sans"/>
                <a:cs typeface="Open Sans"/>
                <a:sym typeface="Open Sans"/>
              </a:rPr>
              <a:t>प्रतिक्रिया प्रयासों का समन्वय, संसाधनों का आवंटन और रणनीतिक निर्णय लेना।</a:t>
            </a:r>
            <a:endParaRPr/>
          </a:p>
          <a:p>
            <a:pPr marL="0" lvl="0" indent="0" algn="just" rtl="0">
              <a:lnSpc>
                <a:spcPct val="90000"/>
              </a:lnSpc>
              <a:spcBef>
                <a:spcPts val="1000"/>
              </a:spcBef>
              <a:spcAft>
                <a:spcPts val="0"/>
              </a:spcAft>
              <a:buClr>
                <a:schemeClr val="dk1"/>
              </a:buClr>
              <a:buSzPct val="100000"/>
              <a:buNone/>
            </a:pPr>
            <a:r>
              <a:rPr lang="en-IN" sz="3600">
                <a:latin typeface="Open Sans"/>
                <a:ea typeface="Open Sans"/>
                <a:cs typeface="Open Sans"/>
                <a:sym typeface="Open Sans"/>
              </a:rPr>
              <a:t> </a:t>
            </a:r>
            <a:endParaRPr/>
          </a:p>
          <a:p>
            <a:pPr marL="0" lvl="0" indent="0" algn="l" rtl="0">
              <a:lnSpc>
                <a:spcPct val="150000"/>
              </a:lnSpc>
              <a:spcBef>
                <a:spcPts val="1000"/>
              </a:spcBef>
              <a:spcAft>
                <a:spcPts val="0"/>
              </a:spcAft>
              <a:buClr>
                <a:schemeClr val="dk1"/>
              </a:buClr>
              <a:buSzPct val="100000"/>
              <a:buNone/>
            </a:pPr>
            <a:endParaRPr>
              <a:latin typeface="Times New Roman"/>
              <a:ea typeface="Times New Roman"/>
              <a:cs typeface="Times New Roman"/>
              <a:sym typeface="Times New Roman"/>
            </a:endParaRPr>
          </a:p>
        </p:txBody>
      </p:sp>
      <p:sp>
        <p:nvSpPr>
          <p:cNvPr id="131" name="Google Shape;131;p17"/>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594248" y="1568450"/>
            <a:ext cx="4479197"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000"/>
              <a:buFont typeface="Open Sans"/>
              <a:buNone/>
            </a:pPr>
            <a:r>
              <a:rPr lang="en-IN" sz="4000" b="1">
                <a:solidFill>
                  <a:srgbClr val="FF0000"/>
                </a:solidFill>
                <a:latin typeface="Open Sans"/>
                <a:ea typeface="Open Sans"/>
                <a:cs typeface="Open Sans"/>
                <a:sym typeface="Open Sans"/>
              </a:rPr>
              <a:t>परिचय</a:t>
            </a:r>
            <a:endParaRPr/>
          </a:p>
        </p:txBody>
      </p:sp>
      <p:sp>
        <p:nvSpPr>
          <p:cNvPr id="138" name="Google Shape;138;p18"/>
          <p:cNvSpPr txBox="1">
            <a:spLocks noGrp="1"/>
          </p:cNvSpPr>
          <p:nvPr>
            <p:ph type="body" idx="1"/>
          </p:nvPr>
        </p:nvSpPr>
        <p:spPr>
          <a:xfrm>
            <a:off x="2997400" y="1329300"/>
            <a:ext cx="9066442" cy="50800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00B050"/>
              </a:buClr>
              <a:buSzPts val="2400"/>
              <a:buNone/>
            </a:pPr>
            <a:r>
              <a:rPr lang="en-IN" sz="2400">
                <a:solidFill>
                  <a:srgbClr val="00B050"/>
                </a:solidFill>
                <a:latin typeface="Open Sans"/>
                <a:ea typeface="Open Sans"/>
                <a:cs typeface="Open Sans"/>
                <a:sym typeface="Open Sans"/>
              </a:rPr>
              <a:t>3.</a:t>
            </a:r>
            <a:r>
              <a:rPr lang="en-IN" b="1">
                <a:solidFill>
                  <a:srgbClr val="002060"/>
                </a:solidFill>
                <a:latin typeface="Open Sans"/>
                <a:ea typeface="Open Sans"/>
                <a:cs typeface="Open Sans"/>
                <a:sym typeface="Open Sans"/>
              </a:rPr>
              <a:t>संचार(Communincation):</a:t>
            </a:r>
            <a:r>
              <a:rPr lang="en-IN" b="1">
                <a:solidFill>
                  <a:srgbClr val="00B050"/>
                </a:solidFill>
                <a:latin typeface="Open Sans"/>
                <a:ea typeface="Open Sans"/>
                <a:cs typeface="Open Sans"/>
                <a:sym typeface="Open Sans"/>
              </a:rPr>
              <a:t> </a:t>
            </a:r>
            <a:r>
              <a:rPr lang="en-IN">
                <a:latin typeface="Arial"/>
                <a:ea typeface="Arial"/>
                <a:cs typeface="Arial"/>
                <a:sym typeface="Arial"/>
              </a:rPr>
              <a:t>fofHkUu LVsdgksYMjl tSls fd vkikrdkyhu fjLikWUMj ]ljdkjh ,tsafl;ksa vkSj turk ds chp lwpuk ds vknku&amp;çnku dks lqfo/kktud cukukA</a:t>
            </a:r>
            <a:endParaRPr>
              <a:latin typeface="Arial"/>
              <a:ea typeface="Arial"/>
              <a:cs typeface="Arial"/>
              <a:sym typeface="Arial"/>
            </a:endParaRPr>
          </a:p>
          <a:p>
            <a:pPr marL="228600" lvl="0" indent="-228600" algn="just" rtl="0">
              <a:lnSpc>
                <a:spcPct val="90000"/>
              </a:lnSpc>
              <a:spcBef>
                <a:spcPts val="1000"/>
              </a:spcBef>
              <a:spcAft>
                <a:spcPts val="0"/>
              </a:spcAft>
              <a:buClr>
                <a:schemeClr val="dk1"/>
              </a:buClr>
              <a:buSzPts val="2800"/>
              <a:buNone/>
            </a:pPr>
            <a:endParaRPr>
              <a:latin typeface="Arial"/>
              <a:ea typeface="Arial"/>
              <a:cs typeface="Arial"/>
              <a:sym typeface="Arial"/>
            </a:endParaRPr>
          </a:p>
          <a:p>
            <a:pPr marL="228600" lvl="0" indent="-228600" algn="just" rtl="0">
              <a:lnSpc>
                <a:spcPct val="90000"/>
              </a:lnSpc>
              <a:spcBef>
                <a:spcPts val="1000"/>
              </a:spcBef>
              <a:spcAft>
                <a:spcPts val="0"/>
              </a:spcAft>
              <a:buClr>
                <a:srgbClr val="00B050"/>
              </a:buClr>
              <a:buSzPts val="2800"/>
              <a:buNone/>
            </a:pPr>
            <a:r>
              <a:rPr lang="en-IN">
                <a:solidFill>
                  <a:srgbClr val="00B050"/>
                </a:solidFill>
                <a:latin typeface="Open Sans"/>
                <a:ea typeface="Open Sans"/>
                <a:cs typeface="Open Sans"/>
                <a:sym typeface="Open Sans"/>
              </a:rPr>
              <a:t>4.</a:t>
            </a:r>
            <a:r>
              <a:rPr lang="en-IN" b="1">
                <a:solidFill>
                  <a:srgbClr val="002060"/>
                </a:solidFill>
                <a:latin typeface="Open Sans"/>
                <a:ea typeface="Open Sans"/>
                <a:cs typeface="Open Sans"/>
                <a:sym typeface="Open Sans"/>
              </a:rPr>
              <a:t>संसाधन प्रबंधन(Resource Mgmt)</a:t>
            </a:r>
            <a:r>
              <a:rPr lang="en-IN">
                <a:solidFill>
                  <a:srgbClr val="002060"/>
                </a:solidFill>
                <a:latin typeface="Open Sans"/>
                <a:ea typeface="Open Sans"/>
                <a:cs typeface="Open Sans"/>
                <a:sym typeface="Open Sans"/>
              </a:rPr>
              <a:t>: </a:t>
            </a:r>
            <a:r>
              <a:rPr lang="en-IN">
                <a:latin typeface="Arial"/>
                <a:ea typeface="Arial"/>
                <a:cs typeface="Arial"/>
                <a:sym typeface="Arial"/>
              </a:rPr>
              <a:t>lalk/kuksa] tSls dkfeZd] midj.k vkSj vkiwfrZ ds vkoaVu vkSj rSukrh dk leUo; djukA</a:t>
            </a: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None/>
            </a:pPr>
            <a:endParaRPr>
              <a:latin typeface="Open Sans"/>
              <a:ea typeface="Open Sans"/>
              <a:cs typeface="Open Sans"/>
              <a:sym typeface="Open Sans"/>
            </a:endParaRPr>
          </a:p>
          <a:p>
            <a:pPr marL="228600" lvl="0" indent="-228600" algn="just" rtl="0">
              <a:lnSpc>
                <a:spcPct val="90000"/>
              </a:lnSpc>
              <a:spcBef>
                <a:spcPts val="1000"/>
              </a:spcBef>
              <a:spcAft>
                <a:spcPts val="0"/>
              </a:spcAft>
              <a:buClr>
                <a:srgbClr val="00B050"/>
              </a:buClr>
              <a:buSzPts val="2800"/>
              <a:buNone/>
            </a:pPr>
            <a:r>
              <a:rPr lang="en-IN">
                <a:solidFill>
                  <a:srgbClr val="00B050"/>
                </a:solidFill>
                <a:latin typeface="Open Sans"/>
                <a:ea typeface="Open Sans"/>
                <a:cs typeface="Open Sans"/>
                <a:sym typeface="Open Sans"/>
              </a:rPr>
              <a:t>5.</a:t>
            </a:r>
            <a:r>
              <a:rPr lang="en-IN" b="1">
                <a:solidFill>
                  <a:srgbClr val="002060"/>
                </a:solidFill>
                <a:latin typeface="Open Sans"/>
                <a:ea typeface="Open Sans"/>
                <a:cs typeface="Open Sans"/>
                <a:sym typeface="Open Sans"/>
              </a:rPr>
              <a:t>प्रतिक्रिया समन्वय(Response coordination):</a:t>
            </a:r>
            <a:r>
              <a:rPr lang="en-IN" b="1">
                <a:solidFill>
                  <a:srgbClr val="00B050"/>
                </a:solidFill>
                <a:latin typeface="Open Sans"/>
                <a:ea typeface="Open Sans"/>
                <a:cs typeface="Open Sans"/>
                <a:sym typeface="Open Sans"/>
              </a:rPr>
              <a:t> </a:t>
            </a:r>
            <a:r>
              <a:rPr lang="en-IN">
                <a:latin typeface="Arial"/>
                <a:ea typeface="Arial"/>
                <a:cs typeface="Arial"/>
                <a:sym typeface="Arial"/>
              </a:rPr>
              <a:t>fofHkUu ,tsafl;ksa] laxBuksa ds ç;klks adks ,dh—r djuk rFkk ,dh—r çfrfØ;k lqfuf'pr djus dk {ks=kvf/kdkj A</a:t>
            </a:r>
            <a:endParaRPr>
              <a:latin typeface="Arial"/>
              <a:ea typeface="Arial"/>
              <a:cs typeface="Arial"/>
              <a:sym typeface="Arial"/>
            </a:endParaRPr>
          </a:p>
          <a:p>
            <a:pPr marL="0" lvl="0" indent="0" algn="l" rtl="0">
              <a:lnSpc>
                <a:spcPct val="90000"/>
              </a:lnSpc>
              <a:spcBef>
                <a:spcPts val="1000"/>
              </a:spcBef>
              <a:spcAft>
                <a:spcPts val="0"/>
              </a:spcAft>
              <a:buClr>
                <a:schemeClr val="dk1"/>
              </a:buClr>
              <a:buSzPts val="3200"/>
              <a:buNone/>
            </a:pPr>
            <a:endParaRPr sz="3200">
              <a:latin typeface="Times New Roman"/>
              <a:ea typeface="Times New Roman"/>
              <a:cs typeface="Times New Roman"/>
              <a:sym typeface="Times New Roman"/>
            </a:endParaRPr>
          </a:p>
        </p:txBody>
      </p:sp>
      <p:sp>
        <p:nvSpPr>
          <p:cNvPr id="139" name="Google Shape;139;p18"/>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6" name="Google Shape;146;p19"/>
          <p:cNvSpPr/>
          <p:nvPr/>
        </p:nvSpPr>
        <p:spPr>
          <a:xfrm>
            <a:off x="4051496" y="962676"/>
            <a:ext cx="7744756" cy="6217087"/>
          </a:xfrm>
          <a:prstGeom prst="rect">
            <a:avLst/>
          </a:prstGeom>
          <a:noFill/>
          <a:ln>
            <a:noFill/>
          </a:ln>
        </p:spPr>
        <p:txBody>
          <a:bodyPr spcFirstLastPara="1" wrap="square" lIns="91425" tIns="45700" rIns="91425" bIns="45700" anchor="t" anchorCtr="0">
            <a:noAutofit/>
          </a:bodyPr>
          <a:lstStyle/>
          <a:p>
            <a:pPr marL="457200" marR="0" lvl="1" indent="-177800" algn="l" rtl="0">
              <a:lnSpc>
                <a:spcPct val="100000"/>
              </a:lnSpc>
              <a:spcBef>
                <a:spcPts val="0"/>
              </a:spcBef>
              <a:spcAft>
                <a:spcPts val="0"/>
              </a:spcAft>
              <a:buClr>
                <a:schemeClr val="dk1"/>
              </a:buClr>
              <a:buSzPts val="2800"/>
              <a:buFont typeface="Noto Sans Symbols"/>
              <a:buChar char="❖"/>
            </a:pPr>
            <a:r>
              <a:rPr lang="en-IN" sz="2800" b="0" i="0" u="none" strike="noStrike" cap="none">
                <a:solidFill>
                  <a:schemeClr val="dk1"/>
                </a:solidFill>
                <a:latin typeface="Arial"/>
                <a:ea typeface="Arial"/>
                <a:cs typeface="Arial"/>
                <a:sym typeface="Arial"/>
              </a:rPr>
              <a:t>jk"Vªh; vkikrdkyhu v‚ijs'ku dsaæ</a:t>
            </a:r>
            <a:endParaRPr sz="1800" b="0" i="0" u="none" strike="noStrike" cap="none">
              <a:solidFill>
                <a:schemeClr val="dk1"/>
              </a:solidFill>
              <a:latin typeface="Arial"/>
              <a:ea typeface="Arial"/>
              <a:cs typeface="Arial"/>
              <a:sym typeface="Arial"/>
            </a:endParaRPr>
          </a:p>
          <a:p>
            <a:pPr marL="457200" marR="0" lvl="1" indent="-177800" algn="l" rtl="0">
              <a:lnSpc>
                <a:spcPct val="100000"/>
              </a:lnSpc>
              <a:spcBef>
                <a:spcPts val="0"/>
              </a:spcBef>
              <a:spcAft>
                <a:spcPts val="0"/>
              </a:spcAft>
              <a:buClr>
                <a:schemeClr val="dk1"/>
              </a:buClr>
              <a:buSzPts val="2800"/>
              <a:buFont typeface="Noto Sans Symbols"/>
              <a:buChar char="❖"/>
            </a:pPr>
            <a:r>
              <a:rPr lang="en-IN" sz="2800" b="0" i="0" u="none" strike="noStrike" cap="none">
                <a:solidFill>
                  <a:schemeClr val="dk1"/>
                </a:solidFill>
                <a:latin typeface="Arial"/>
                <a:ea typeface="Arial"/>
                <a:cs typeface="Arial"/>
                <a:sym typeface="Arial"/>
              </a:rPr>
              <a:t> jkT; vkikrdkyhu v‚ijs'ku dsaæ</a:t>
            </a:r>
            <a:endParaRPr sz="1800" b="0" i="0" u="none" strike="noStrike" cap="none">
              <a:solidFill>
                <a:schemeClr val="dk1"/>
              </a:solidFill>
              <a:latin typeface="Arial"/>
              <a:ea typeface="Arial"/>
              <a:cs typeface="Arial"/>
              <a:sym typeface="Arial"/>
            </a:endParaRPr>
          </a:p>
          <a:p>
            <a:pPr marL="457200" marR="0" lvl="1" indent="-177800" algn="l" rtl="0">
              <a:lnSpc>
                <a:spcPct val="100000"/>
              </a:lnSpc>
              <a:spcBef>
                <a:spcPts val="0"/>
              </a:spcBef>
              <a:spcAft>
                <a:spcPts val="0"/>
              </a:spcAft>
              <a:buClr>
                <a:schemeClr val="dk1"/>
              </a:buClr>
              <a:buSzPts val="2800"/>
              <a:buFont typeface="Noto Sans Symbols"/>
              <a:buChar char="❖"/>
            </a:pPr>
            <a:r>
              <a:rPr lang="en-IN" sz="2800" b="0" i="0" u="none" strike="noStrike" cap="none">
                <a:solidFill>
                  <a:schemeClr val="dk1"/>
                </a:solidFill>
                <a:latin typeface="Arial"/>
                <a:ea typeface="Arial"/>
                <a:cs typeface="Arial"/>
                <a:sym typeface="Arial"/>
              </a:rPr>
              <a:t> ftyk vkikrdkyhu v‚ijs'ku dsaæ</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IN" sz="2800" b="1" i="0" u="none" strike="noStrike" cap="none">
                <a:solidFill>
                  <a:schemeClr val="dk1"/>
                </a:solidFill>
                <a:latin typeface="Arial"/>
                <a:ea typeface="Arial"/>
                <a:cs typeface="Arial"/>
                <a:sym typeface="Arial"/>
              </a:rPr>
              <a:t>¼d½ vU; mi&amp;Lrjh; v‚ijs'ku dsaæ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r>
              <a:rPr lang="en-IN" sz="2800" b="1" i="0" u="none" strike="noStrike" cap="none">
                <a:solidFill>
                  <a:schemeClr val="dk1"/>
                </a:solidFill>
                <a:latin typeface="Arial"/>
                <a:ea typeface="Arial"/>
                <a:cs typeface="Arial"/>
                <a:sym typeface="Arial"/>
              </a:rPr>
              <a:t>,u0bZ0vks0lh0 vkSj ,l0bZ0vks0lh0</a:t>
            </a:r>
            <a:r>
              <a:rPr lang="en-IN" sz="2800" b="0" i="0" u="none" strike="noStrike" cap="none">
                <a:solidFill>
                  <a:schemeClr val="dk1"/>
                </a:solidFill>
                <a:latin typeface="Arial"/>
                <a:ea typeface="Arial"/>
                <a:cs typeface="Arial"/>
                <a:sym typeface="Arial"/>
              </a:rPr>
              <a:t>% ;g çeq[k vkink ds nkSjku egRoiw.kZ Hkwfedk fuHkkus rFkk mlls fuiVus okys nks çeq[k v‚ijs'ku dsaæ çkf/kdj.k gSA</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800"/>
              <a:buFont typeface="Arial"/>
              <a:buNone/>
            </a:pPr>
            <a:r>
              <a:rPr lang="en-IN" sz="2800" b="1" i="0" u="none" strike="noStrike" cap="none">
                <a:solidFill>
                  <a:schemeClr val="dk1"/>
                </a:solidFill>
                <a:latin typeface="Arial"/>
                <a:ea typeface="Arial"/>
                <a:cs typeface="Arial"/>
                <a:sym typeface="Arial"/>
              </a:rPr>
              <a:t>Mh0bZ0vks0lh0% </a:t>
            </a:r>
            <a:r>
              <a:rPr lang="en-IN" sz="2800" b="0" i="0" u="none" strike="noStrike" cap="none">
                <a:solidFill>
                  <a:schemeClr val="dk1"/>
                </a:solidFill>
                <a:latin typeface="Arial"/>
                <a:ea typeface="Arial"/>
                <a:cs typeface="Arial"/>
                <a:sym typeface="Arial"/>
              </a:rPr>
              <a:t>;g Hkh ,d eq[; dk;kZRed bdkbZ gS D;ksafd ;g lHkh NksVs Lrj dh vkinkvksa ls fuiVus vkSj lHkh NksVs {ks=ksa rd igqap çnku djus ;ksX; mi&amp;Lrjh; v‚ijs'ku dsaæ gSA</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47" name="Google Shape;147;p19"/>
          <p:cNvSpPr txBox="1"/>
          <p:nvPr/>
        </p:nvSpPr>
        <p:spPr>
          <a:xfrm>
            <a:off x="379828" y="1097038"/>
            <a:ext cx="3800284"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IN" sz="4400" b="1" i="0" u="none" strike="noStrike" cap="none">
                <a:solidFill>
                  <a:srgbClr val="FF0000"/>
                </a:solidFill>
                <a:latin typeface="Arial"/>
                <a:ea typeface="Arial"/>
                <a:cs typeface="Arial"/>
                <a:sym typeface="Arial"/>
              </a:rPr>
              <a:t>,fDVos</a:t>
            </a:r>
            <a:r>
              <a:rPr lang="en-IN" sz="3600" b="1" i="0" u="none" strike="noStrike" cap="none">
                <a:solidFill>
                  <a:srgbClr val="FF0000"/>
                </a:solidFill>
                <a:latin typeface="Arial"/>
                <a:ea typeface="Arial"/>
                <a:cs typeface="Arial"/>
                <a:sym typeface="Arial"/>
              </a:rPr>
              <a:t>श</a:t>
            </a:r>
            <a:r>
              <a:rPr lang="en-IN" sz="4400" b="1" i="0" u="none" strike="noStrike" cap="none">
                <a:solidFill>
                  <a:srgbClr val="FF0000"/>
                </a:solidFill>
                <a:latin typeface="Arial"/>
                <a:ea typeface="Arial"/>
                <a:cs typeface="Arial"/>
                <a:sym typeface="Arial"/>
              </a:rPr>
              <a:t>u dk Lrj </a:t>
            </a:r>
            <a:endParaRPr sz="4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p:nvPr/>
        </p:nvSpPr>
        <p:spPr>
          <a:xfrm>
            <a:off x="6095999" y="5340658"/>
            <a:ext cx="2258876" cy="928604"/>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3" name="Google Shape;153;p20"/>
          <p:cNvSpPr/>
          <p:nvPr/>
        </p:nvSpPr>
        <p:spPr>
          <a:xfrm>
            <a:off x="6096001" y="3530009"/>
            <a:ext cx="2258876" cy="928604"/>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4" name="Google Shape;154;p20"/>
          <p:cNvSpPr/>
          <p:nvPr/>
        </p:nvSpPr>
        <p:spPr>
          <a:xfrm>
            <a:off x="6009195" y="1776101"/>
            <a:ext cx="2258876" cy="928604"/>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5" name="Google Shape;155;p20"/>
          <p:cNvSpPr/>
          <p:nvPr/>
        </p:nvSpPr>
        <p:spPr>
          <a:xfrm>
            <a:off x="76200" y="76200"/>
            <a:ext cx="12039600"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6" name="Google Shape;156;p20"/>
          <p:cNvSpPr/>
          <p:nvPr/>
        </p:nvSpPr>
        <p:spPr>
          <a:xfrm>
            <a:off x="5779008" y="61998"/>
            <a:ext cx="2737500" cy="928604"/>
          </a:xfrm>
          <a:prstGeom prst="roundRect">
            <a:avLst>
              <a:gd name="adj" fmla="val 500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7" name="Google Shape;157;p20"/>
          <p:cNvSpPr txBox="1"/>
          <p:nvPr/>
        </p:nvSpPr>
        <p:spPr>
          <a:xfrm>
            <a:off x="6297511" y="294173"/>
            <a:ext cx="221899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N" sz="2400" b="0" i="0" u="none" strike="noStrike" cap="none">
                <a:solidFill>
                  <a:schemeClr val="dk1"/>
                </a:solidFill>
                <a:latin typeface="Times New Roman"/>
                <a:ea typeface="Times New Roman"/>
                <a:cs typeface="Times New Roman"/>
                <a:sym typeface="Times New Roman"/>
              </a:rPr>
              <a:t>एन0ई0ओ0सी0</a:t>
            </a:r>
            <a:endParaRPr sz="4400" b="0" i="0" u="none" strike="noStrike" cap="none">
              <a:solidFill>
                <a:schemeClr val="dk1"/>
              </a:solidFill>
              <a:latin typeface="Times New Roman"/>
              <a:ea typeface="Times New Roman"/>
              <a:cs typeface="Times New Roman"/>
              <a:sym typeface="Times New Roman"/>
            </a:endParaRPr>
          </a:p>
        </p:txBody>
      </p:sp>
      <p:sp>
        <p:nvSpPr>
          <p:cNvPr id="158" name="Google Shape;158;p20"/>
          <p:cNvSpPr/>
          <p:nvPr/>
        </p:nvSpPr>
        <p:spPr>
          <a:xfrm>
            <a:off x="7086599" y="1057404"/>
            <a:ext cx="230325" cy="692457"/>
          </a:xfrm>
          <a:prstGeom prst="downArrow">
            <a:avLst>
              <a:gd name="adj1" fmla="val 50000"/>
              <a:gd name="adj2" fmla="val 50000"/>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9" name="Google Shape;159;p20"/>
          <p:cNvSpPr txBox="1"/>
          <p:nvPr/>
        </p:nvSpPr>
        <p:spPr>
          <a:xfrm>
            <a:off x="6095999" y="2011470"/>
            <a:ext cx="204395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N" sz="2400" b="0" i="0" u="none" strike="noStrike" cap="none">
                <a:solidFill>
                  <a:schemeClr val="dk1"/>
                </a:solidFill>
                <a:latin typeface="Times New Roman"/>
                <a:ea typeface="Times New Roman"/>
                <a:cs typeface="Times New Roman"/>
                <a:sym typeface="Times New Roman"/>
              </a:rPr>
              <a:t>एस0ई0ओ0सी0</a:t>
            </a:r>
            <a:endParaRPr sz="2400" b="0" i="0" u="none" strike="noStrike" cap="none">
              <a:solidFill>
                <a:schemeClr val="dk1"/>
              </a:solidFill>
              <a:latin typeface="Times New Roman"/>
              <a:ea typeface="Times New Roman"/>
              <a:cs typeface="Times New Roman"/>
              <a:sym typeface="Times New Roman"/>
            </a:endParaRPr>
          </a:p>
        </p:txBody>
      </p:sp>
      <p:cxnSp>
        <p:nvCxnSpPr>
          <p:cNvPr id="160" name="Google Shape;160;p20"/>
          <p:cNvCxnSpPr/>
          <p:nvPr/>
        </p:nvCxnSpPr>
        <p:spPr>
          <a:xfrm>
            <a:off x="10605856" y="1870229"/>
            <a:ext cx="0" cy="0"/>
          </a:xfrm>
          <a:prstGeom prst="straightConnector1">
            <a:avLst/>
          </a:prstGeom>
          <a:noFill/>
          <a:ln w="9525" cap="flat" cmpd="sng">
            <a:solidFill>
              <a:schemeClr val="accent1"/>
            </a:solidFill>
            <a:prstDash val="solid"/>
            <a:miter lim="800000"/>
            <a:headEnd type="none" w="sm" len="sm"/>
            <a:tailEnd type="triangle" w="med" len="med"/>
          </a:ln>
        </p:spPr>
      </p:cxnSp>
      <p:sp>
        <p:nvSpPr>
          <p:cNvPr id="161" name="Google Shape;161;p20"/>
          <p:cNvSpPr txBox="1"/>
          <p:nvPr/>
        </p:nvSpPr>
        <p:spPr>
          <a:xfrm>
            <a:off x="6230548" y="3776047"/>
            <a:ext cx="199712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N" sz="2400" b="0" i="0" u="none" strike="noStrike" cap="none">
                <a:solidFill>
                  <a:schemeClr val="dk1"/>
                </a:solidFill>
                <a:latin typeface="Times New Roman"/>
                <a:ea typeface="Times New Roman"/>
                <a:cs typeface="Times New Roman"/>
                <a:sym typeface="Times New Roman"/>
              </a:rPr>
              <a:t>डी0ई0ओ0सी0</a:t>
            </a:r>
            <a:endParaRPr sz="2400" b="0" i="0" u="none" strike="noStrike" cap="none">
              <a:solidFill>
                <a:schemeClr val="dk1"/>
              </a:solidFill>
              <a:latin typeface="Times New Roman"/>
              <a:ea typeface="Times New Roman"/>
              <a:cs typeface="Times New Roman"/>
              <a:sym typeface="Times New Roman"/>
            </a:endParaRPr>
          </a:p>
        </p:txBody>
      </p:sp>
      <p:sp>
        <p:nvSpPr>
          <p:cNvPr id="162" name="Google Shape;162;p20"/>
          <p:cNvSpPr txBox="1"/>
          <p:nvPr/>
        </p:nvSpPr>
        <p:spPr>
          <a:xfrm>
            <a:off x="6463526" y="5543350"/>
            <a:ext cx="176414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IN" sz="2800" b="0" i="0" u="none" strike="noStrike" cap="none">
                <a:solidFill>
                  <a:schemeClr val="dk1"/>
                </a:solidFill>
                <a:latin typeface="Times New Roman"/>
                <a:ea typeface="Times New Roman"/>
                <a:cs typeface="Times New Roman"/>
                <a:sym typeface="Times New Roman"/>
              </a:rPr>
              <a:t>उप स्तर</a:t>
            </a:r>
            <a:endParaRPr sz="2800" b="0" i="0" u="none" strike="noStrike" cap="none">
              <a:solidFill>
                <a:schemeClr val="dk1"/>
              </a:solidFill>
              <a:latin typeface="Times New Roman"/>
              <a:ea typeface="Times New Roman"/>
              <a:cs typeface="Times New Roman"/>
              <a:sym typeface="Times New Roman"/>
            </a:endParaRPr>
          </a:p>
        </p:txBody>
      </p:sp>
      <p:sp>
        <p:nvSpPr>
          <p:cNvPr id="163" name="Google Shape;163;p20"/>
          <p:cNvSpPr txBox="1"/>
          <p:nvPr/>
        </p:nvSpPr>
        <p:spPr>
          <a:xfrm>
            <a:off x="8516509" y="1749860"/>
            <a:ext cx="3455098"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IN" sz="2800" b="0" i="0" u="none" strike="noStrike" cap="none">
                <a:solidFill>
                  <a:schemeClr val="dk1"/>
                </a:solidFill>
                <a:latin typeface="Arial"/>
                <a:ea typeface="Arial"/>
                <a:cs typeface="Arial"/>
                <a:sym typeface="Arial"/>
              </a:rPr>
              <a:t>cMs+ [krjs ds le; la;qä bdkbZ ds :i esa dk;Z djrs gSA</a:t>
            </a:r>
            <a:endParaRPr sz="2800" b="0" i="0" u="none" strike="noStrike" cap="none">
              <a:solidFill>
                <a:schemeClr val="dk1"/>
              </a:solidFill>
              <a:latin typeface="Arial"/>
              <a:ea typeface="Arial"/>
              <a:cs typeface="Arial"/>
              <a:sym typeface="Arial"/>
            </a:endParaRPr>
          </a:p>
        </p:txBody>
      </p:sp>
      <p:sp>
        <p:nvSpPr>
          <p:cNvPr id="164" name="Google Shape;164;p20"/>
          <p:cNvSpPr/>
          <p:nvPr/>
        </p:nvSpPr>
        <p:spPr>
          <a:xfrm>
            <a:off x="7010400" y="2838144"/>
            <a:ext cx="230325" cy="692457"/>
          </a:xfrm>
          <a:prstGeom prst="downArrow">
            <a:avLst>
              <a:gd name="adj1" fmla="val 50000"/>
              <a:gd name="adj2" fmla="val 50000"/>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5" name="Google Shape;165;p20"/>
          <p:cNvSpPr/>
          <p:nvPr/>
        </p:nvSpPr>
        <p:spPr>
          <a:xfrm>
            <a:off x="6854587" y="4648201"/>
            <a:ext cx="230325" cy="692457"/>
          </a:xfrm>
          <a:prstGeom prst="downArrow">
            <a:avLst>
              <a:gd name="adj1" fmla="val 50000"/>
              <a:gd name="adj2" fmla="val 50000"/>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6" name="Google Shape;166;p20"/>
          <p:cNvSpPr txBox="1"/>
          <p:nvPr/>
        </p:nvSpPr>
        <p:spPr>
          <a:xfrm>
            <a:off x="290436" y="1977489"/>
            <a:ext cx="382192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IN" sz="3200" b="1" i="0" u="none" strike="noStrike" cap="none">
                <a:solidFill>
                  <a:srgbClr val="FF0000"/>
                </a:solidFill>
                <a:latin typeface="Arial"/>
                <a:ea typeface="Arial"/>
                <a:cs typeface="Arial"/>
                <a:sym typeface="Arial"/>
              </a:rPr>
              <a:t>,fDVos</a:t>
            </a:r>
            <a:r>
              <a:rPr lang="en-IN" sz="3200" b="0" i="0" u="none" strike="noStrike" cap="none">
                <a:solidFill>
                  <a:srgbClr val="FF0000"/>
                </a:solidFill>
                <a:latin typeface="Arial"/>
                <a:ea typeface="Arial"/>
                <a:cs typeface="Arial"/>
                <a:sym typeface="Arial"/>
              </a:rPr>
              <a:t>श</a:t>
            </a:r>
            <a:r>
              <a:rPr lang="en-IN" sz="3200" b="1" i="0" u="none" strike="noStrike" cap="none">
                <a:solidFill>
                  <a:srgbClr val="FF0000"/>
                </a:solidFill>
                <a:latin typeface="Arial"/>
                <a:ea typeface="Arial"/>
                <a:cs typeface="Arial"/>
                <a:sym typeface="Arial"/>
              </a:rPr>
              <a:t>u dk Lrj %</a:t>
            </a:r>
            <a:endParaRPr sz="3200" b="1" i="0" u="none" strike="noStrike" cap="none">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p:nvPr/>
        </p:nvSpPr>
        <p:spPr>
          <a:xfrm>
            <a:off x="0" y="76200"/>
            <a:ext cx="12115799" cy="6705600"/>
          </a:xfrm>
          <a:prstGeom prst="rect">
            <a:avLst/>
          </a:pr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cxnSp>
        <p:nvCxnSpPr>
          <p:cNvPr id="173" name="Google Shape;173;p21"/>
          <p:cNvCxnSpPr/>
          <p:nvPr/>
        </p:nvCxnSpPr>
        <p:spPr>
          <a:xfrm>
            <a:off x="10605856" y="1870229"/>
            <a:ext cx="0" cy="0"/>
          </a:xfrm>
          <a:prstGeom prst="straightConnector1">
            <a:avLst/>
          </a:prstGeom>
          <a:noFill/>
          <a:ln w="9525" cap="flat" cmpd="sng">
            <a:solidFill>
              <a:schemeClr val="accent1"/>
            </a:solidFill>
            <a:prstDash val="solid"/>
            <a:miter lim="800000"/>
            <a:headEnd type="none" w="sm" len="sm"/>
            <a:tailEnd type="triangle" w="med" len="med"/>
          </a:ln>
        </p:spPr>
      </p:cxnSp>
      <p:pic>
        <p:nvPicPr>
          <p:cNvPr id="174" name="Google Shape;174;p21"/>
          <p:cNvPicPr preferRelativeResize="0"/>
          <p:nvPr/>
        </p:nvPicPr>
        <p:blipFill rotWithShape="1">
          <a:blip r:embed="rId3">
            <a:alphaModFix/>
          </a:blip>
          <a:srcRect/>
          <a:stretch/>
        </p:blipFill>
        <p:spPr>
          <a:xfrm>
            <a:off x="3713871" y="900332"/>
            <a:ext cx="3193365" cy="2461846"/>
          </a:xfrm>
          <a:prstGeom prst="rect">
            <a:avLst/>
          </a:prstGeom>
          <a:noFill/>
          <a:ln>
            <a:noFill/>
          </a:ln>
        </p:spPr>
      </p:pic>
      <p:pic>
        <p:nvPicPr>
          <p:cNvPr id="175" name="Google Shape;175;p21"/>
          <p:cNvPicPr preferRelativeResize="0"/>
          <p:nvPr/>
        </p:nvPicPr>
        <p:blipFill rotWithShape="1">
          <a:blip r:embed="rId4">
            <a:alphaModFix/>
          </a:blip>
          <a:srcRect/>
          <a:stretch/>
        </p:blipFill>
        <p:spPr>
          <a:xfrm>
            <a:off x="7727401" y="886265"/>
            <a:ext cx="3272127" cy="2449988"/>
          </a:xfrm>
          <a:prstGeom prst="rect">
            <a:avLst/>
          </a:prstGeom>
          <a:noFill/>
          <a:ln>
            <a:noFill/>
          </a:ln>
        </p:spPr>
      </p:pic>
      <p:sp>
        <p:nvSpPr>
          <p:cNvPr id="176" name="Google Shape;176;p21"/>
          <p:cNvSpPr txBox="1"/>
          <p:nvPr/>
        </p:nvSpPr>
        <p:spPr>
          <a:xfrm>
            <a:off x="3511173" y="3423505"/>
            <a:ext cx="3916569"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Noto Sans Symbols"/>
              <a:buChar char="❑"/>
            </a:pPr>
            <a:r>
              <a:rPr lang="en-IN" sz="2400" b="0" i="0" u="none" strike="noStrike" cap="none">
                <a:solidFill>
                  <a:schemeClr val="dk1"/>
                </a:solidFill>
                <a:latin typeface="Arial"/>
                <a:ea typeface="Arial"/>
                <a:cs typeface="Arial"/>
                <a:sym typeface="Arial"/>
              </a:rPr>
              <a:t>;g ekeyk ftyk vkSj jkT; Lrj ds çkf/kdkfj;ksa }kjk laHkkyk x;k FkkA</a:t>
            </a: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Noto Sans Symbols"/>
              <a:buChar char="❑"/>
            </a:pPr>
            <a:r>
              <a:rPr lang="en-IN" sz="2400" b="0" i="0" u="none" strike="noStrike" cap="none">
                <a:solidFill>
                  <a:schemeClr val="dk1"/>
                </a:solidFill>
                <a:latin typeface="Arial"/>
                <a:ea typeface="Arial"/>
                <a:cs typeface="Arial"/>
                <a:sym typeface="Arial"/>
              </a:rPr>
              <a:t>LFkkuh; fudk;ksa vkSj vU; mi&amp;Lrjh; fuxeksa us Hkh vkiwfrZ vkSj lgk;rk esa Hkkx fy;kA</a:t>
            </a: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Noto Sans Symbols"/>
              <a:buChar char="❑"/>
            </a:pPr>
            <a:r>
              <a:rPr lang="en-IN" sz="2400" b="0" i="0" u="none" strike="noStrike" cap="none">
                <a:solidFill>
                  <a:schemeClr val="dk1"/>
                </a:solidFill>
                <a:latin typeface="Arial"/>
                <a:ea typeface="Arial"/>
                <a:cs typeface="Arial"/>
                <a:sym typeface="Arial"/>
              </a:rPr>
              <a:t>,uMhvkj,Q Vhe vkxs vkbZ vkSj dkjZokbZ dh ;kstuk cukbZA</a:t>
            </a:r>
            <a:endParaRPr sz="2400" b="0" i="0" u="none" strike="noStrike" cap="none">
              <a:solidFill>
                <a:schemeClr val="dk1"/>
              </a:solidFill>
              <a:latin typeface="Arial"/>
              <a:ea typeface="Arial"/>
              <a:cs typeface="Arial"/>
              <a:sym typeface="Arial"/>
            </a:endParaRPr>
          </a:p>
        </p:txBody>
      </p:sp>
      <p:sp>
        <p:nvSpPr>
          <p:cNvPr id="177" name="Google Shape;177;p21"/>
          <p:cNvSpPr txBox="1"/>
          <p:nvPr/>
        </p:nvSpPr>
        <p:spPr>
          <a:xfrm>
            <a:off x="7630592" y="3418448"/>
            <a:ext cx="4308190"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Noto Sans Symbols"/>
              <a:buChar char="❑"/>
            </a:pPr>
            <a:r>
              <a:rPr lang="en-IN" sz="2400" b="0" i="0" u="none" strike="noStrike" cap="none">
                <a:solidFill>
                  <a:schemeClr val="dk1"/>
                </a:solidFill>
                <a:latin typeface="Arial"/>
                <a:ea typeface="Arial"/>
                <a:cs typeface="Arial"/>
                <a:sym typeface="Arial"/>
              </a:rPr>
              <a:t>;g ekeyk jkT; vkSj jk"Vªh; çkf/kdkfj;ksa }kjk laHkkyk x;k FkkA</a:t>
            </a:r>
            <a:endParaRPr sz="2400" b="0"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400"/>
              <a:buFont typeface="Noto Sans Symbols"/>
              <a:buChar char="❑"/>
            </a:pPr>
            <a:r>
              <a:rPr lang="en-IN" sz="2400" b="0" i="0" u="none" strike="noStrike" cap="none">
                <a:solidFill>
                  <a:schemeClr val="dk1"/>
                </a:solidFill>
                <a:latin typeface="Arial"/>
                <a:ea typeface="Arial"/>
                <a:cs typeface="Arial"/>
                <a:sym typeface="Arial"/>
              </a:rPr>
              <a:t>gkykr cgqr [kjkc Fks] blfy, dksbZ Hkh LFkkuh; bZdkbZ vkxs ugha vk;kA</a:t>
            </a:r>
            <a:endParaRPr sz="2400" b="0" i="0" u="none" strike="noStrike" cap="none">
              <a:solidFill>
                <a:schemeClr val="dk1"/>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2400"/>
              <a:buFont typeface="Noto Sans Symbols"/>
              <a:buChar char="❑"/>
            </a:pPr>
            <a:r>
              <a:rPr lang="en-IN" sz="2400" b="0" i="0" u="none" strike="noStrike" cap="none">
                <a:solidFill>
                  <a:schemeClr val="dk1"/>
                </a:solidFill>
                <a:latin typeface="Arial"/>
                <a:ea typeface="Arial"/>
                <a:cs typeface="Arial"/>
                <a:sym typeface="Arial"/>
              </a:rPr>
              <a:t>ch0,l0,Q0 rFkk vU; çf'kf{kr cy vkthfodk esa lgk;rk ds fy, miyC/k djok;s x;sA</a:t>
            </a:r>
            <a:endParaRPr sz="2400" b="0" i="0" u="none" strike="noStrike" cap="none">
              <a:solidFill>
                <a:schemeClr val="dk1"/>
              </a:solidFill>
              <a:latin typeface="Arial"/>
              <a:ea typeface="Arial"/>
              <a:cs typeface="Arial"/>
              <a:sym typeface="Arial"/>
            </a:endParaRPr>
          </a:p>
        </p:txBody>
      </p:sp>
      <p:sp>
        <p:nvSpPr>
          <p:cNvPr id="178" name="Google Shape;178;p21"/>
          <p:cNvSpPr txBox="1"/>
          <p:nvPr/>
        </p:nvSpPr>
        <p:spPr>
          <a:xfrm>
            <a:off x="422788" y="875071"/>
            <a:ext cx="3057832"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IN" sz="3600" b="1" i="0" u="none" strike="noStrike" cap="none">
                <a:solidFill>
                  <a:srgbClr val="FF0000"/>
                </a:solidFill>
                <a:latin typeface="Open Sans"/>
                <a:ea typeface="Open Sans"/>
                <a:cs typeface="Open Sans"/>
                <a:sym typeface="Open Sans"/>
              </a:rPr>
              <a:t>राज्य, जिला और राष्ट्रीय स्तर के प्राधिकारियों द्वारा संभाले गए मामले</a:t>
            </a:r>
            <a:endParaRPr sz="3600" b="1"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2"/>
          <p:cNvPicPr preferRelativeResize="0"/>
          <p:nvPr/>
        </p:nvPicPr>
        <p:blipFill rotWithShape="1">
          <a:blip r:embed="rId3">
            <a:alphaModFix/>
          </a:blip>
          <a:srcRect l="19178" t="11612" r="21899" b="12097"/>
          <a:stretch/>
        </p:blipFill>
        <p:spPr>
          <a:xfrm>
            <a:off x="5668191" y="99087"/>
            <a:ext cx="4251892" cy="3081771"/>
          </a:xfrm>
          <a:prstGeom prst="rect">
            <a:avLst/>
          </a:prstGeom>
          <a:noFill/>
          <a:ln>
            <a:noFill/>
          </a:ln>
        </p:spPr>
      </p:pic>
      <p:sp>
        <p:nvSpPr>
          <p:cNvPr id="184" name="Google Shape;184;p22"/>
          <p:cNvSpPr txBox="1"/>
          <p:nvPr/>
        </p:nvSpPr>
        <p:spPr>
          <a:xfrm>
            <a:off x="5048849" y="3497826"/>
            <a:ext cx="6814119" cy="267765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2400"/>
              <a:buFont typeface="Noto Sans Symbols"/>
              <a:buChar char="⮚"/>
            </a:pPr>
            <a:r>
              <a:rPr lang="en-IN" sz="2400" b="0" i="0" u="none" strike="noStrike" cap="none">
                <a:solidFill>
                  <a:schemeClr val="dk1"/>
                </a:solidFill>
                <a:latin typeface="Open Sans"/>
                <a:ea typeface="Open Sans"/>
                <a:cs typeface="Open Sans"/>
                <a:sym typeface="Open Sans"/>
              </a:rPr>
              <a:t>एस0ई0ओ0सी0 द्वारा यह सुझाव तब दिया गया था जब गुजरात  के कच्छ भूकंप के बाद यह महसूस किया गया कि भूकंप के भविष्य के व्यवहार, संभावना और स्तर की भविष्यवाणी करने के लिए भारतीय क्षेत्र को अलग-अलग ज़ोनिंग प्रणाली में विभाजित करने की आवश्यकता है।</a:t>
            </a:r>
            <a:endParaRPr sz="3200" b="0" i="0" u="none" strike="noStrike" cap="none">
              <a:solidFill>
                <a:schemeClr val="dk1"/>
              </a:solidFill>
              <a:latin typeface="Open Sans"/>
              <a:ea typeface="Open Sans"/>
              <a:cs typeface="Open Sans"/>
              <a:sym typeface="Open Sans"/>
            </a:endParaRPr>
          </a:p>
        </p:txBody>
      </p:sp>
      <p:sp>
        <p:nvSpPr>
          <p:cNvPr id="185" name="Google Shape;185;p22"/>
          <p:cNvSpPr txBox="1"/>
          <p:nvPr/>
        </p:nvSpPr>
        <p:spPr>
          <a:xfrm>
            <a:off x="200596" y="1240071"/>
            <a:ext cx="3949121"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IN" sz="4400" b="1" i="0" u="none" strike="noStrike" cap="none">
                <a:solidFill>
                  <a:srgbClr val="FF0000"/>
                </a:solidFill>
                <a:latin typeface="Arial"/>
                <a:ea typeface="Arial"/>
                <a:cs typeface="Arial"/>
                <a:sym typeface="Arial"/>
              </a:rPr>
              <a:t>,fDVos</a:t>
            </a:r>
            <a:r>
              <a:rPr lang="en-IN" sz="3600" b="0" i="0" u="none" strike="noStrike" cap="none">
                <a:solidFill>
                  <a:srgbClr val="FF0000"/>
                </a:solidFill>
                <a:latin typeface="Arial"/>
                <a:ea typeface="Arial"/>
                <a:cs typeface="Arial"/>
                <a:sym typeface="Arial"/>
              </a:rPr>
              <a:t>श</a:t>
            </a:r>
            <a:r>
              <a:rPr lang="en-IN" sz="4400" b="1" i="0" u="none" strike="noStrike" cap="none">
                <a:solidFill>
                  <a:srgbClr val="FF0000"/>
                </a:solidFill>
                <a:latin typeface="Arial"/>
                <a:ea typeface="Arial"/>
                <a:cs typeface="Arial"/>
                <a:sym typeface="Arial"/>
              </a:rPr>
              <a:t>u dk Lrj %</a:t>
            </a:r>
            <a:endParaRPr sz="4400" b="1" i="0" u="none" strike="noStrike" cap="none">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1289</Words>
  <Application>Microsoft Office PowerPoint</Application>
  <PresentationFormat>Widescreen</PresentationFormat>
  <Paragraphs>140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Noto Sans Symbols</vt:lpstr>
      <vt:lpstr>Open Sans SemiBold</vt:lpstr>
      <vt:lpstr>Times New Roman</vt:lpstr>
      <vt:lpstr>Calibri</vt:lpstr>
      <vt:lpstr>Open Sans</vt:lpstr>
      <vt:lpstr>Arial</vt:lpstr>
      <vt:lpstr>Office Theme</vt:lpstr>
      <vt:lpstr>PowerPoint Presentation</vt:lpstr>
      <vt:lpstr>उद्देश्य</vt:lpstr>
      <vt:lpstr>PowerPoint Presentation</vt:lpstr>
      <vt:lpstr>परिचय</vt:lpstr>
      <vt:lpstr>परिचय</vt:lpstr>
      <vt:lpstr>PowerPoint Presentation</vt:lpstr>
      <vt:lpstr>PowerPoint Presentation</vt:lpstr>
      <vt:lpstr>PowerPoint Presentation</vt:lpstr>
      <vt:lpstr>PowerPoint Presentation</vt:lpstr>
      <vt:lpstr>ई0ओ0सी0 की प्रमुख विशेषताएं</vt:lpstr>
      <vt:lpstr>ई0ओ0सी0 संरचना</vt:lpstr>
      <vt:lpstr>ई0ओ0सी0 के कार्य</vt:lpstr>
      <vt:lpstr>ई0ओ0सी0 ऑपरेशन </vt:lpstr>
      <vt:lpstr>ई0ओ0सी0 ऑपरेशन </vt:lpstr>
      <vt:lpstr>फ़ायदा</vt:lpstr>
      <vt:lpstr>csLV izSfDVll</vt:lpstr>
      <vt:lpstr>निष्कर्ष</vt:lpstr>
      <vt:lpstr>समीक्षा</vt:lpstr>
      <vt:lpstr>PowerPoint Presentation</vt:lpstr>
      <vt:lpstr>PowerPoint Presentation</vt:lpstr>
      <vt:lpstr>मूल्यांकन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2026-01-08T10:23:21Z</dcterms:modified>
</cp:coreProperties>
</file>