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474" y="-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901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ick-asian-old-woman-with-headache-lying-floor.jpg" descr="sick-asian-old-woman-with-headache-lying-floor.jpg"/>
          <p:cNvPicPr>
            <a:picLocks noChangeAspect="1"/>
          </p:cNvPicPr>
          <p:nvPr/>
        </p:nvPicPr>
        <p:blipFill>
          <a:blip r:embed="rId2" cstate="print">
            <a:extLst/>
          </a:blip>
          <a:srcRect l="395" t="17465"/>
          <a:stretch>
            <a:fillRect/>
          </a:stretch>
        </p:blipFill>
        <p:spPr>
          <a:xfrm>
            <a:off x="-36264" y="0"/>
            <a:ext cx="24456527" cy="1352704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smtClean="0"/>
              <a:t>MFR </a:t>
            </a:r>
            <a:r>
              <a:rPr dirty="0"/>
              <a:t>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9129609" y="4438989"/>
            <a:ext cx="18017256" cy="358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9…"/>
          <p:cNvSpPr txBox="1"/>
          <p:nvPr/>
        </p:nvSpPr>
        <p:spPr>
          <a:xfrm>
            <a:off x="1200259" y="4718124"/>
            <a:ext cx="6936943" cy="302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9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Haemorrhage and Shock</a:t>
            </a:r>
          </a:p>
        </p:txBody>
      </p: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3" name="PPT 9 - 1"/>
            <p:cNvSpPr txBox="1"/>
            <p:nvPr/>
          </p:nvSpPr>
          <p:spPr>
            <a:xfrm>
              <a:off x="13840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/>
                <a:t>PPT 9 - 1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>
            <a:extLst/>
          </a:blip>
          <a:srcRect t="12599" b="19178"/>
          <a:stretch>
            <a:fillRect/>
          </a:stretch>
        </p:blipFill>
        <p:spPr>
          <a:xfrm>
            <a:off x="14568264" y="1601416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318792" y="5057800"/>
            <a:ext cx="7627217" cy="3302797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390800" y="361764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List three methods of controlling external hemorrhage.…"/>
          <p:cNvSpPr txBox="1"/>
          <p:nvPr/>
        </p:nvSpPr>
        <p:spPr>
          <a:xfrm>
            <a:off x="11546216" y="5446144"/>
            <a:ext cx="11469939" cy="345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methods of controlling external hemorrhage.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ten signs and symptoms of shock.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464074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7434064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74776" y="4481736"/>
            <a:ext cx="7627217" cy="24387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102768" y="296956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1" name="List the five steps for pre-hospital treatment of shock.…"/>
          <p:cNvSpPr txBox="1"/>
          <p:nvPr/>
        </p:nvSpPr>
        <p:spPr>
          <a:xfrm>
            <a:off x="11656862" y="5612025"/>
            <a:ext cx="11672690" cy="428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five steps for pre-hospital treatment of shock.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three steps for pre-hospital treatment for internal haemorrhage.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844663" y="5359620"/>
            <a:ext cx="1219201" cy="1681959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872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844663" y="7855455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Heart Circulation" descr="Heart Circulation"/>
          <p:cNvPicPr>
            <a:picLocks noChangeAspect="1"/>
          </p:cNvPicPr>
          <p:nvPr/>
        </p:nvPicPr>
        <p:blipFill>
          <a:blip r:embed="rId2" cstate="print">
            <a:extLst/>
          </a:blip>
          <a:srcRect l="3761" r="53193"/>
          <a:stretch>
            <a:fillRect/>
          </a:stretch>
        </p:blipFill>
        <p:spPr>
          <a:xfrm>
            <a:off x="6106603" y="2992717"/>
            <a:ext cx="6167777" cy="879433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Left…"/>
          <p:cNvSpPr txBox="1"/>
          <p:nvPr/>
        </p:nvSpPr>
        <p:spPr>
          <a:xfrm>
            <a:off x="12504673" y="7327951"/>
            <a:ext cx="3040050" cy="187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Left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Atrium</a:t>
            </a:r>
          </a:p>
        </p:txBody>
      </p:sp>
      <p:sp>
        <p:nvSpPr>
          <p:cNvPr id="131" name="Pulmonary…"/>
          <p:cNvSpPr txBox="1"/>
          <p:nvPr/>
        </p:nvSpPr>
        <p:spPr>
          <a:xfrm>
            <a:off x="11185780" y="3152507"/>
            <a:ext cx="3040050" cy="171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Pulmonary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veins</a:t>
            </a:r>
          </a:p>
        </p:txBody>
      </p:sp>
      <p:sp>
        <p:nvSpPr>
          <p:cNvPr id="132" name="Vena Cava"/>
          <p:cNvSpPr txBox="1"/>
          <p:nvPr/>
        </p:nvSpPr>
        <p:spPr>
          <a:xfrm>
            <a:off x="9558423" y="12142044"/>
            <a:ext cx="3040049" cy="102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Vena Cava</a:t>
            </a:r>
          </a:p>
        </p:txBody>
      </p:sp>
      <p:sp>
        <p:nvSpPr>
          <p:cNvPr id="133" name="Line"/>
          <p:cNvSpPr/>
          <p:nvPr/>
        </p:nvSpPr>
        <p:spPr>
          <a:xfrm>
            <a:off x="9918364" y="7146410"/>
            <a:ext cx="2540936" cy="9077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4" name="Line"/>
          <p:cNvSpPr/>
          <p:nvPr/>
        </p:nvSpPr>
        <p:spPr>
          <a:xfrm flipV="1">
            <a:off x="11370326" y="4786376"/>
            <a:ext cx="1459527" cy="10892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5" name="Line"/>
          <p:cNvSpPr/>
          <p:nvPr/>
        </p:nvSpPr>
        <p:spPr>
          <a:xfrm flipH="1" flipV="1">
            <a:off x="7195932" y="10414149"/>
            <a:ext cx="2177946" cy="217849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6" name="Right Atrium"/>
          <p:cNvSpPr txBox="1"/>
          <p:nvPr/>
        </p:nvSpPr>
        <p:spPr>
          <a:xfrm>
            <a:off x="4440528" y="11700495"/>
            <a:ext cx="3381129" cy="91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Right Atrium</a:t>
            </a:r>
          </a:p>
        </p:txBody>
      </p:sp>
      <p:sp>
        <p:nvSpPr>
          <p:cNvPr id="137" name="Line"/>
          <p:cNvSpPr/>
          <p:nvPr/>
        </p:nvSpPr>
        <p:spPr>
          <a:xfrm flipV="1">
            <a:off x="6254425" y="8235657"/>
            <a:ext cx="1123004" cy="344928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0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4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43" name="Heart Circulation"/>
          <p:cNvSpPr txBox="1"/>
          <p:nvPr/>
        </p:nvSpPr>
        <p:spPr>
          <a:xfrm>
            <a:off x="0" y="2609528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Heart Circulation</a:t>
            </a:r>
          </a:p>
        </p:txBody>
      </p:sp>
      <p:pic>
        <p:nvPicPr>
          <p:cNvPr id="144" name="Heart Circulation" descr="Heart Circulation"/>
          <p:cNvPicPr>
            <a:picLocks noChangeAspect="1"/>
          </p:cNvPicPr>
          <p:nvPr/>
        </p:nvPicPr>
        <p:blipFill>
          <a:blip r:embed="rId2" cstate="print">
            <a:extLst/>
          </a:blip>
          <a:srcRect l="58732"/>
          <a:stretch>
            <a:fillRect/>
          </a:stretch>
        </p:blipFill>
        <p:spPr>
          <a:xfrm>
            <a:off x="14783999" y="3081269"/>
            <a:ext cx="6073801" cy="903335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orta"/>
          <p:cNvSpPr txBox="1"/>
          <p:nvPr/>
        </p:nvSpPr>
        <p:spPr>
          <a:xfrm>
            <a:off x="21078321" y="2704744"/>
            <a:ext cx="2090095" cy="102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Aorta</a:t>
            </a:r>
          </a:p>
        </p:txBody>
      </p:sp>
      <p:sp>
        <p:nvSpPr>
          <p:cNvPr id="146" name="Pulmonary…"/>
          <p:cNvSpPr txBox="1"/>
          <p:nvPr/>
        </p:nvSpPr>
        <p:spPr>
          <a:xfrm>
            <a:off x="21078321" y="4459641"/>
            <a:ext cx="2937578" cy="187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Pulmonary 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arteries</a:t>
            </a:r>
          </a:p>
        </p:txBody>
      </p:sp>
      <p:sp>
        <p:nvSpPr>
          <p:cNvPr id="147" name="Left…"/>
          <p:cNvSpPr txBox="1"/>
          <p:nvPr/>
        </p:nvSpPr>
        <p:spPr>
          <a:xfrm>
            <a:off x="21078321" y="8453545"/>
            <a:ext cx="2623557" cy="187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Left 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Ventricle</a:t>
            </a:r>
          </a:p>
        </p:txBody>
      </p:sp>
      <p:sp>
        <p:nvSpPr>
          <p:cNvPr id="148" name="Right Ventricle"/>
          <p:cNvSpPr txBox="1"/>
          <p:nvPr/>
        </p:nvSpPr>
        <p:spPr>
          <a:xfrm>
            <a:off x="14673124" y="12129661"/>
            <a:ext cx="3815339" cy="91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Right Ventricle</a:t>
            </a:r>
          </a:p>
        </p:txBody>
      </p:sp>
      <p:sp>
        <p:nvSpPr>
          <p:cNvPr id="149" name="Line"/>
          <p:cNvSpPr/>
          <p:nvPr/>
        </p:nvSpPr>
        <p:spPr>
          <a:xfrm flipV="1">
            <a:off x="17941897" y="3241803"/>
            <a:ext cx="2971988" cy="145233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0" name="Line"/>
          <p:cNvSpPr/>
          <p:nvPr/>
        </p:nvSpPr>
        <p:spPr>
          <a:xfrm>
            <a:off x="19080025" y="5212280"/>
            <a:ext cx="1799830" cy="17397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1" name="Line"/>
          <p:cNvSpPr/>
          <p:nvPr/>
        </p:nvSpPr>
        <p:spPr>
          <a:xfrm>
            <a:off x="19499732" y="9017079"/>
            <a:ext cx="1404338" cy="11911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2" name="Line"/>
          <p:cNvSpPr/>
          <p:nvPr/>
        </p:nvSpPr>
        <p:spPr>
          <a:xfrm flipV="1">
            <a:off x="16509426" y="9902091"/>
            <a:ext cx="1390879" cy="209297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pic>
        <p:nvPicPr>
          <p:cNvPr id="26" name="Picture 25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6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5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59" name="Pulse location" descr="Pulse locatio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04038" y="988315"/>
            <a:ext cx="6238506" cy="1224737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adial"/>
          <p:cNvSpPr txBox="1"/>
          <p:nvPr/>
        </p:nvSpPr>
        <p:spPr>
          <a:xfrm>
            <a:off x="17710591" y="5648056"/>
            <a:ext cx="2200073" cy="952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Radial</a:t>
            </a:r>
          </a:p>
        </p:txBody>
      </p:sp>
      <p:sp>
        <p:nvSpPr>
          <p:cNvPr id="161" name="Femoral"/>
          <p:cNvSpPr txBox="1"/>
          <p:nvPr/>
        </p:nvSpPr>
        <p:spPr>
          <a:xfrm>
            <a:off x="17729217" y="9188312"/>
            <a:ext cx="2789941" cy="952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Femoral</a:t>
            </a:r>
          </a:p>
        </p:txBody>
      </p:sp>
      <p:sp>
        <p:nvSpPr>
          <p:cNvPr id="162" name="Carotid"/>
          <p:cNvSpPr txBox="1"/>
          <p:nvPr/>
        </p:nvSpPr>
        <p:spPr>
          <a:xfrm>
            <a:off x="17486478" y="1495433"/>
            <a:ext cx="2531124" cy="952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Carotid</a:t>
            </a:r>
          </a:p>
        </p:txBody>
      </p:sp>
      <p:sp>
        <p:nvSpPr>
          <p:cNvPr id="163" name="Circle"/>
          <p:cNvSpPr/>
          <p:nvPr/>
        </p:nvSpPr>
        <p:spPr>
          <a:xfrm>
            <a:off x="15950634" y="6553851"/>
            <a:ext cx="338079" cy="338080"/>
          </a:xfrm>
          <a:prstGeom prst="ellipse">
            <a:avLst/>
          </a:prstGeom>
          <a:solidFill>
            <a:srgbClr val="00206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914400">
              <a:defRPr sz="2300"/>
            </a:pPr>
            <a:endParaRPr/>
          </a:p>
        </p:txBody>
      </p:sp>
      <p:cxnSp>
        <p:nvCxnSpPr>
          <p:cNvPr id="164" name="Connection Line"/>
          <p:cNvCxnSpPr>
            <a:stCxn id="160" idx="0"/>
            <a:endCxn id="163" idx="0"/>
          </p:cNvCxnSpPr>
          <p:nvPr/>
        </p:nvCxnSpPr>
        <p:spPr>
          <a:xfrm flipH="1">
            <a:off x="16119673" y="6124548"/>
            <a:ext cx="2690955" cy="598344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</p:cxnSp>
      <p:sp>
        <p:nvSpPr>
          <p:cNvPr id="165" name="Line"/>
          <p:cNvSpPr/>
          <p:nvPr/>
        </p:nvSpPr>
        <p:spPr>
          <a:xfrm flipH="1" flipV="1">
            <a:off x="14582371" y="7839187"/>
            <a:ext cx="3064648" cy="185305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6" name="Line"/>
          <p:cNvSpPr/>
          <p:nvPr/>
        </p:nvSpPr>
        <p:spPr>
          <a:xfrm flipH="1">
            <a:off x="14244293" y="1996171"/>
            <a:ext cx="3055465" cy="953638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7" name="Brachial"/>
          <p:cNvSpPr txBox="1"/>
          <p:nvPr/>
        </p:nvSpPr>
        <p:spPr>
          <a:xfrm>
            <a:off x="17710591" y="3791815"/>
            <a:ext cx="2827193" cy="952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Brachial</a:t>
            </a:r>
          </a:p>
        </p:txBody>
      </p:sp>
      <p:sp>
        <p:nvSpPr>
          <p:cNvPr id="168" name="Line"/>
          <p:cNvSpPr/>
          <p:nvPr/>
        </p:nvSpPr>
        <p:spPr>
          <a:xfrm flipH="1">
            <a:off x="15380688" y="4339975"/>
            <a:ext cx="2193389" cy="847175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9" name="Pulse Locations"/>
          <p:cNvSpPr txBox="1"/>
          <p:nvPr/>
        </p:nvSpPr>
        <p:spPr>
          <a:xfrm>
            <a:off x="886744" y="2825552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Pulse Locations</a:t>
            </a:r>
          </a:p>
        </p:txBody>
      </p:sp>
      <p:sp>
        <p:nvSpPr>
          <p:cNvPr id="170" name="Dorsalis Pedis"/>
          <p:cNvSpPr txBox="1"/>
          <p:nvPr/>
        </p:nvSpPr>
        <p:spPr>
          <a:xfrm>
            <a:off x="7097264" y="11592865"/>
            <a:ext cx="3670513" cy="90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Dorsalis Pedis</a:t>
            </a:r>
          </a:p>
        </p:txBody>
      </p:sp>
      <p:sp>
        <p:nvSpPr>
          <p:cNvPr id="171" name="Line"/>
          <p:cNvSpPr/>
          <p:nvPr/>
        </p:nvSpPr>
        <p:spPr>
          <a:xfrm>
            <a:off x="10955187" y="12132950"/>
            <a:ext cx="18796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7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79" name="Perfusion"/>
          <p:cNvSpPr txBox="1"/>
          <p:nvPr/>
        </p:nvSpPr>
        <p:spPr>
          <a:xfrm>
            <a:off x="1030760" y="2648519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Perfusion</a:t>
            </a:r>
          </a:p>
        </p:txBody>
      </p:sp>
      <p:sp>
        <p:nvSpPr>
          <p:cNvPr id="180" name="The circulation of blood throughout an organ."/>
          <p:cNvSpPr txBox="1"/>
          <p:nvPr/>
        </p:nvSpPr>
        <p:spPr>
          <a:xfrm>
            <a:off x="9858055" y="5260096"/>
            <a:ext cx="13440485" cy="2421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circulation of blood throughout an organ.</a:t>
            </a:r>
          </a:p>
        </p:txBody>
      </p:sp>
      <p:sp>
        <p:nvSpPr>
          <p:cNvPr id="18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6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89" name="Shock"/>
          <p:cNvSpPr txBox="1"/>
          <p:nvPr/>
        </p:nvSpPr>
        <p:spPr>
          <a:xfrm>
            <a:off x="742728" y="2537520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Shock</a:t>
            </a:r>
          </a:p>
        </p:txBody>
      </p:sp>
      <p:sp>
        <p:nvSpPr>
          <p:cNvPr id="190" name="Failure of the circulatory system to provide adequate oxygenated blood supply throughout the body (inadequate tissue perfusion)."/>
          <p:cNvSpPr txBox="1"/>
          <p:nvPr/>
        </p:nvSpPr>
        <p:spPr>
          <a:xfrm>
            <a:off x="9858055" y="5260096"/>
            <a:ext cx="13582067" cy="485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Failure of the circulatory system to provide adequate oxygenated blood supply throughout the body (inadequate tissue perfusion).</a:t>
            </a:r>
          </a:p>
        </p:txBody>
      </p:sp>
      <p:sp>
        <p:nvSpPr>
          <p:cNvPr id="19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94" name="IMG-3642.JPG" descr="IMG-3642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9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9 -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202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28" y="4265712"/>
            <a:ext cx="7610591" cy="51845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Custom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HQNDRF</cp:lastModifiedBy>
  <cp:revision>3</cp:revision>
  <dcterms:modified xsi:type="dcterms:W3CDTF">2025-08-05T08:16:38Z</dcterms:modified>
</cp:coreProperties>
</file>