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38"/>
  </p:notesMasterIdLst>
  <p:handoutMasterIdLst>
    <p:handoutMasterId r:id="rId39"/>
  </p:handoutMasterIdLst>
  <p:sldIdLst>
    <p:sldId id="263" r:id="rId2"/>
    <p:sldId id="258" r:id="rId3"/>
    <p:sldId id="264" r:id="rId4"/>
    <p:sldId id="265" r:id="rId5"/>
    <p:sldId id="266" r:id="rId6"/>
    <p:sldId id="267" r:id="rId7"/>
    <p:sldId id="268" r:id="rId8"/>
    <p:sldId id="269" r:id="rId9"/>
    <p:sldId id="270" r:id="rId10"/>
    <p:sldId id="271" r:id="rId11"/>
    <p:sldId id="272" r:id="rId12"/>
    <p:sldId id="273" r:id="rId13"/>
    <p:sldId id="274" r:id="rId14"/>
    <p:sldId id="275" r:id="rId15"/>
    <p:sldId id="276" r:id="rId16"/>
    <p:sldId id="277" r:id="rId17"/>
    <p:sldId id="278" r:id="rId18"/>
    <p:sldId id="279" r:id="rId19"/>
    <p:sldId id="280" r:id="rId20"/>
    <p:sldId id="281" r:id="rId21"/>
    <p:sldId id="282" r:id="rId22"/>
    <p:sldId id="283" r:id="rId23"/>
    <p:sldId id="284" r:id="rId24"/>
    <p:sldId id="285" r:id="rId25"/>
    <p:sldId id="286" r:id="rId26"/>
    <p:sldId id="295" r:id="rId27"/>
    <p:sldId id="296" r:id="rId28"/>
    <p:sldId id="297" r:id="rId29"/>
    <p:sldId id="287" r:id="rId30"/>
    <p:sldId id="288" r:id="rId31"/>
    <p:sldId id="289" r:id="rId32"/>
    <p:sldId id="290" r:id="rId33"/>
    <p:sldId id="291" r:id="rId34"/>
    <p:sldId id="292" r:id="rId35"/>
    <p:sldId id="293" r:id="rId36"/>
    <p:sldId id="294" r:id="rId37"/>
  </p:sldIdLst>
  <p:sldSz cx="12192000" cy="6858000"/>
  <p:notesSz cx="7099300" cy="10234613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66"/>
    <a:srgbClr val="FF9900"/>
    <a:srgbClr val="009900"/>
    <a:srgbClr val="9900CC"/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573" autoAdjust="0"/>
    <p:restoredTop sz="94660" autoAdjust="0"/>
  </p:normalViewPr>
  <p:slideViewPr>
    <p:cSldViewPr>
      <p:cViewPr varScale="1">
        <p:scale>
          <a:sx n="95" d="100"/>
          <a:sy n="95" d="100"/>
        </p:scale>
        <p:origin x="666" y="8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198" cy="7619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handoutMaster" Target="handoutMasters/handoutMaster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>
            <a:extLst>
              <a:ext uri="{FF2B5EF4-FFF2-40B4-BE49-F238E27FC236}">
                <a16:creationId xmlns:a16="http://schemas.microsoft.com/office/drawing/2014/main" id="{FDA0B0AD-ABFC-BB06-E542-7D0811EE1347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9048" tIns="49524" rIns="99048" bIns="49524" numCol="1" anchor="t" anchorCtr="0" compatLnSpc="1"/>
          <a:lstStyle>
            <a:lvl1pPr defTabSz="990600" eaLnBrk="0" hangingPunct="0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6563" name="Rectangle 3">
            <a:extLst>
              <a:ext uri="{FF2B5EF4-FFF2-40B4-BE49-F238E27FC236}">
                <a16:creationId xmlns:a16="http://schemas.microsoft.com/office/drawing/2014/main" id="{E561C94F-B1BE-1E51-4F33-E71446130994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1138" y="0"/>
            <a:ext cx="3076575" cy="5111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9048" tIns="49524" rIns="99048" bIns="49524" numCol="1" anchor="t" anchorCtr="0" compatLnSpc="1"/>
          <a:lstStyle>
            <a:lvl1pPr algn="r" defTabSz="990600" eaLnBrk="0" hangingPunct="0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6564" name="Rectangle 4">
            <a:extLst>
              <a:ext uri="{FF2B5EF4-FFF2-40B4-BE49-F238E27FC236}">
                <a16:creationId xmlns:a16="http://schemas.microsoft.com/office/drawing/2014/main" id="{316DC5C5-13FB-A44D-40BA-BDEB92110CD5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721850"/>
            <a:ext cx="3076575" cy="5111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9048" tIns="49524" rIns="99048" bIns="49524" numCol="1" anchor="b" anchorCtr="0" compatLnSpc="1"/>
          <a:lstStyle>
            <a:lvl1pPr defTabSz="990600" eaLnBrk="0" hangingPunct="0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6565" name="Rectangle 5">
            <a:extLst>
              <a:ext uri="{FF2B5EF4-FFF2-40B4-BE49-F238E27FC236}">
                <a16:creationId xmlns:a16="http://schemas.microsoft.com/office/drawing/2014/main" id="{787ED49D-6C74-F838-F3B6-D9ADCBEE9C2D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1138" y="9721850"/>
            <a:ext cx="3076575" cy="5111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algn="r" defTabSz="990600" eaLnBrk="0" hangingPunct="0">
              <a:defRPr sz="1300">
                <a:solidFill>
                  <a:srgbClr val="898989"/>
                </a:solidFill>
              </a:defRPr>
            </a:lvl1pPr>
          </a:lstStyle>
          <a:p>
            <a:fld id="{48FE3C52-6D62-43F5-AC0B-4E9DF374122A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9668302F-DA5D-269C-3B6E-687C91CCCD88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11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0" hangingPunct="0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BB2A072-C628-9C3A-80F1-F34AE40F5C7B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11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0" hangingPunct="0">
              <a:defRPr sz="1200"/>
            </a:lvl1pPr>
          </a:lstStyle>
          <a:p>
            <a:pPr>
              <a:defRPr/>
            </a:pPr>
            <a:fld id="{B292C2BD-C9E1-474F-89A9-4019F57F3A18}" type="datetimeFigureOut">
              <a:rPr lang="en-US"/>
              <a:pPr>
                <a:defRPr/>
              </a:pPr>
              <a:t>1/6/2026</a:t>
            </a:fld>
            <a:endParaRPr lang="en-US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CEAD181D-8CA5-4F47-2C08-7D386B0BEFFD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39700" y="768350"/>
            <a:ext cx="6819900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6E355C75-3CA3-D064-4F66-CF1D1273AA0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709613" y="4860925"/>
            <a:ext cx="5680075" cy="4605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8AB6492-170A-91AB-F33A-2D38B038329B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11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0" hangingPunct="0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82864C6-0659-B79C-6340-B378E4CB735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1175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fld id="{AC0593E9-CA77-42F5-91F0-4FC0D148D08C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Slide Image Placeholder 1">
            <a:extLst>
              <a:ext uri="{FF2B5EF4-FFF2-40B4-BE49-F238E27FC236}">
                <a16:creationId xmlns:a16="http://schemas.microsoft.com/office/drawing/2014/main" id="{E46D743A-770C-85FB-2B7E-FB4B3642CCB9}"/>
              </a:ext>
            </a:extLst>
          </p:cNvPr>
          <p:cNvSpPr>
            <a:spLocks noGrp="1" noRot="1" noChangeAspect="1" noChangeArrowheads="1" noTextEdit="1"/>
          </p:cNvSpPr>
          <p:nvPr>
            <p:ph type="sldImg" idx="4294967295"/>
          </p:nvPr>
        </p:nvSpPr>
        <p:spPr bwMode="auto"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338" name="Notes Placeholder 2">
            <a:extLst>
              <a:ext uri="{FF2B5EF4-FFF2-40B4-BE49-F238E27FC236}">
                <a16:creationId xmlns:a16="http://schemas.microsoft.com/office/drawing/2014/main" id="{20134466-BCAC-32D2-EC6C-B542E0A686EE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 bwMode="auto"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</p:txBody>
      </p:sp>
      <p:sp>
        <p:nvSpPr>
          <p:cNvPr id="14339" name="Slide Number Placeholder 3">
            <a:extLst>
              <a:ext uri="{FF2B5EF4-FFF2-40B4-BE49-F238E27FC236}">
                <a16:creationId xmlns:a16="http://schemas.microsoft.com/office/drawing/2014/main" id="{BEE19BBA-8BCC-4912-444E-420D6CED7F0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fld id="{88A002A9-9FF9-4A94-85B7-BAB21CDECCE2}" type="slidenum">
              <a:rPr lang="en-US" altLang="en-US"/>
              <a:pPr/>
              <a:t>2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7">
            <a:extLst>
              <a:ext uri="{FF2B5EF4-FFF2-40B4-BE49-F238E27FC236}">
                <a16:creationId xmlns:a16="http://schemas.microsoft.com/office/drawing/2014/main" id="{D8EAC057-78D8-B007-BCDF-857CC49ECD5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fld id="{3EE77CCB-AD50-4DEA-872E-FD50C1F6D2D5}" type="slidenum">
              <a:rPr lang="en-US" altLang="en-US"/>
              <a:pPr/>
              <a:t>3</a:t>
            </a:fld>
            <a:endParaRPr lang="en-US" altLang="en-US"/>
          </a:p>
        </p:txBody>
      </p:sp>
      <p:sp>
        <p:nvSpPr>
          <p:cNvPr id="16386" name="Rectangle 2">
            <a:extLst>
              <a:ext uri="{FF2B5EF4-FFF2-40B4-BE49-F238E27FC236}">
                <a16:creationId xmlns:a16="http://schemas.microsoft.com/office/drawing/2014/main" id="{2CDF0000-B9C3-2B45-95D3-ABECD8192124}"/>
              </a:ext>
            </a:extLst>
          </p:cNvPr>
          <p:cNvSpPr>
            <a:spLocks noRot="1" noChangeArrowheads="1" noTextEdit="1"/>
          </p:cNvSpPr>
          <p:nvPr>
            <p:ph type="sldImg" idx="4294967295"/>
          </p:nvPr>
        </p:nvSpPr>
        <p:spPr bwMode="auto"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7" name="Rectangle 3">
            <a:extLst>
              <a:ext uri="{FF2B5EF4-FFF2-40B4-BE49-F238E27FC236}">
                <a16:creationId xmlns:a16="http://schemas.microsoft.com/office/drawing/2014/main" id="{CBB70C8A-7649-7428-ED54-447841D8906B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 bwMode="auto"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7">
            <a:extLst>
              <a:ext uri="{FF2B5EF4-FFF2-40B4-BE49-F238E27FC236}">
                <a16:creationId xmlns:a16="http://schemas.microsoft.com/office/drawing/2014/main" id="{86738488-743A-D585-0026-0B9EB6CC4A4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fld id="{099518AC-1A7A-4A04-9E80-9F9EBCA8524B}" type="slidenum">
              <a:rPr lang="en-US" altLang="en-US"/>
              <a:pPr/>
              <a:t>9</a:t>
            </a:fld>
            <a:endParaRPr lang="en-US" altLang="en-US"/>
          </a:p>
        </p:txBody>
      </p:sp>
      <p:sp>
        <p:nvSpPr>
          <p:cNvPr id="23554" name="Rectangle 2">
            <a:extLst>
              <a:ext uri="{FF2B5EF4-FFF2-40B4-BE49-F238E27FC236}">
                <a16:creationId xmlns:a16="http://schemas.microsoft.com/office/drawing/2014/main" id="{E7A6A818-7E99-D3F7-18B7-FD570DB9C8B3}"/>
              </a:ext>
            </a:extLst>
          </p:cNvPr>
          <p:cNvSpPr>
            <a:spLocks noRot="1" noChangeArrowheads="1" noTextEdit="1"/>
          </p:cNvSpPr>
          <p:nvPr>
            <p:ph type="sldImg" idx="4294967295"/>
          </p:nvPr>
        </p:nvSpPr>
        <p:spPr bwMode="auto"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5" name="Rectangle 3">
            <a:extLst>
              <a:ext uri="{FF2B5EF4-FFF2-40B4-BE49-F238E27FC236}">
                <a16:creationId xmlns:a16="http://schemas.microsoft.com/office/drawing/2014/main" id="{C5A0E402-7AD3-B2B1-11F4-44AABC5C4006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 bwMode="auto"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Slide Image Placeholder 1">
            <a:extLst>
              <a:ext uri="{FF2B5EF4-FFF2-40B4-BE49-F238E27FC236}">
                <a16:creationId xmlns:a16="http://schemas.microsoft.com/office/drawing/2014/main" id="{3B7CF00B-AFF7-CC1D-B01C-5AD48C62A7A6}"/>
              </a:ext>
            </a:extLst>
          </p:cNvPr>
          <p:cNvSpPr>
            <a:spLocks noGrp="1" noRot="1" noChangeAspect="1" noChangeArrowheads="1" noTextEdit="1"/>
          </p:cNvSpPr>
          <p:nvPr>
            <p:ph type="sldImg" idx="4294967295"/>
          </p:nvPr>
        </p:nvSpPr>
        <p:spPr bwMode="auto"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962" name="Notes Placeholder 2">
            <a:extLst>
              <a:ext uri="{FF2B5EF4-FFF2-40B4-BE49-F238E27FC236}">
                <a16:creationId xmlns:a16="http://schemas.microsoft.com/office/drawing/2014/main" id="{CA8E43F7-7BD9-2829-7233-F03AF453E9EB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 bwMode="auto"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/>
          </a:p>
        </p:txBody>
      </p:sp>
      <p:sp>
        <p:nvSpPr>
          <p:cNvPr id="40963" name="Slide Number Placeholder 3">
            <a:extLst>
              <a:ext uri="{FF2B5EF4-FFF2-40B4-BE49-F238E27FC236}">
                <a16:creationId xmlns:a16="http://schemas.microsoft.com/office/drawing/2014/main" id="{9BB28696-FD6C-89CC-753D-BBF3EED3579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fld id="{3D058D63-14B9-440C-AD7A-24BF26700568}" type="slidenum">
              <a:rPr lang="en-GB" altLang="en-US"/>
              <a:pPr/>
              <a:t>25</a:t>
            </a:fld>
            <a:endParaRPr lang="en-GB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19200" y="1817131"/>
            <a:ext cx="10363200" cy="830997"/>
          </a:xfrm>
        </p:spPr>
        <p:txBody>
          <a:bodyPr/>
          <a:lstStyle>
            <a:lvl1pPr>
              <a:defRPr sz="4800">
                <a:latin typeface="+mj-lt"/>
              </a:defRPr>
            </a:lvl1pPr>
          </a:lstStyle>
          <a:p>
            <a:r>
              <a:rPr lang="en-US" noProof="1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33600" y="3253393"/>
            <a:ext cx="8534400" cy="1569660"/>
          </a:xfrm>
        </p:spPr>
        <p:txBody>
          <a:bodyPr/>
          <a:lstStyle>
            <a:lvl1pPr marL="0" indent="0" algn="ctr">
              <a:buNone/>
              <a:defRPr lang="en-US" altLang="en-US" sz="4800" b="1" dirty="0">
                <a:solidFill>
                  <a:srgbClr val="262699"/>
                </a:solidFill>
                <a:latin typeface="Arial Black" panose="020B0A04020102020204" pitchFamily="34" charset="0"/>
                <a:ea typeface="+mj-ea"/>
                <a:cs typeface="+mj-cs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noProof="1"/>
              <a:t>Click to edit Master subtitle style</a:t>
            </a:r>
          </a:p>
        </p:txBody>
      </p:sp>
      <p:sp>
        <p:nvSpPr>
          <p:cNvPr id="4" name="Slide Number Placeholder 1">
            <a:extLst>
              <a:ext uri="{FF2B5EF4-FFF2-40B4-BE49-F238E27FC236}">
                <a16:creationId xmlns:a16="http://schemas.microsoft.com/office/drawing/2014/main" id="{95AFD5CD-94AF-88FF-034D-72899FE50D0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PPT 14 - </a:t>
            </a:r>
            <a:fld id="{D9112B20-B0EF-4445-A4F3-CC5CA237049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237455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1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694259" y="2160588"/>
            <a:ext cx="6583341" cy="3249612"/>
          </a:xfrm>
        </p:spPr>
        <p:txBody>
          <a:bodyPr vert="eaVert"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A5BD3AA-D5EF-53CF-474C-C9EAA1C8411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PPT 14 - </a:t>
            </a:r>
            <a:fld id="{BCBC6183-8BC1-4A48-B2F9-F524E98A5E5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185353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23637" y="966788"/>
            <a:ext cx="2031325" cy="3459162"/>
          </a:xfrm>
        </p:spPr>
        <p:txBody>
          <a:bodyPr vert="eaVert"/>
          <a:lstStyle/>
          <a:p>
            <a:r>
              <a:rPr lang="en-US" noProof="1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94957" y="966788"/>
            <a:ext cx="6112443" cy="3459162"/>
          </a:xfrm>
        </p:spPr>
        <p:txBody>
          <a:bodyPr vert="eaVert"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EF740D3-B809-E31B-56F6-590A9B65DF1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PPT 14 - </a:t>
            </a:r>
            <a:fld id="{DE6E2033-45CC-40E6-B8BE-0B0A376877B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545615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1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</a:p>
        </p:txBody>
      </p:sp>
      <p:sp>
        <p:nvSpPr>
          <p:cNvPr id="4" name="Slide Number Placeholder 1">
            <a:extLst>
              <a:ext uri="{FF2B5EF4-FFF2-40B4-BE49-F238E27FC236}">
                <a16:creationId xmlns:a16="http://schemas.microsoft.com/office/drawing/2014/main" id="{CEFA741D-B563-410A-71C1-675499063D4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PPT 14 - </a:t>
            </a:r>
            <a:fld id="{B6E4EE03-F908-488E-B04B-5BAD8C2A01D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856372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noProof="1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4006790"/>
            <a:ext cx="10363200" cy="40011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noProof="1"/>
              <a:t>Click to edit Master text styles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B1C2F7A-2939-E464-C554-64534DAC5E0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PPT 14 - </a:t>
            </a:r>
            <a:fld id="{16DA275F-D893-47C5-937B-901D505E3A3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551123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1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438400" y="2397126"/>
            <a:ext cx="3962400" cy="240065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4000" y="2397126"/>
            <a:ext cx="3962400" cy="240065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A34A08E-562C-F847-CB52-10E9F96ACB7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PPT 14 - </a:t>
            </a:r>
            <a:fld id="{07E70DDE-9CC0-4777-BB39-8E3130243C4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778156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492195"/>
            <a:ext cx="10972800" cy="707886"/>
          </a:xfrm>
        </p:spPr>
        <p:txBody>
          <a:bodyPr/>
          <a:lstStyle>
            <a:lvl1pPr>
              <a:defRPr/>
            </a:lvl1pPr>
          </a:lstStyle>
          <a:p>
            <a:r>
              <a:rPr lang="en-US" noProof="1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713210"/>
            <a:ext cx="5386917" cy="46166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noProof="1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172662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713210"/>
            <a:ext cx="5389033" cy="46166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noProof="1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172662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B9C4F3D-6F19-79A4-8183-C8D7421E283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PPT 14 - </a:t>
            </a:r>
            <a:fld id="{539E461B-A3D5-41ED-9E90-79A03F18B1E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175737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1"/>
              <a:t>Click to edit Master title style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017297C-964D-DBDD-D7E0-20C66122AD2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PPT 14 - </a:t>
            </a:r>
            <a:fld id="{F0EE4E9D-8AAC-48AF-A40B-B439E3DD0E1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318923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6A8072A9-2AED-14E0-6AC6-8C0616C0215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PPT 14 - </a:t>
            </a:r>
            <a:fld id="{B124036B-69A5-443D-8F28-E2758A3FB41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102457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727214"/>
            <a:ext cx="4011084" cy="70788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noProof="1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2246769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30777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noProof="1"/>
              <a:t>Click to edit Master text styles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A7B67B0-2AA0-E05C-9623-9D024C456E2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PPT 14 - </a:t>
            </a:r>
            <a:fld id="{3756F753-40B3-46B5-A8FE-1FC7E2FC69D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740161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967228"/>
            <a:ext cx="7315200" cy="40011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noProof="1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5847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alt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30777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noProof="1"/>
              <a:t>Click to edit Master text styles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2F3B017-C5FD-BBC1-7664-74D017D56D6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PPT 14 - </a:t>
            </a:r>
            <a:fld id="{9E9E4459-7DB4-4326-A3F1-24ADD16F69C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351169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B8F4BC79-C65E-9FD3-9C6C-5BA830DA289C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1727200" y="993775"/>
            <a:ext cx="95504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7B23B69D-A314-34E8-3F22-7055AA4CD717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 bwMode="auto">
          <a:xfrm>
            <a:off x="1727200" y="2160588"/>
            <a:ext cx="9550400" cy="3249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level Second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Text Box 9">
            <a:extLst>
              <a:ext uri="{FF2B5EF4-FFF2-40B4-BE49-F238E27FC236}">
                <a16:creationId xmlns:a16="http://schemas.microsoft.com/office/drawing/2014/main" id="{43791304-1732-48B9-826B-19A079C9B60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57600" y="6278563"/>
            <a:ext cx="4876800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9pPr>
          </a:lstStyle>
          <a:p>
            <a:pPr algn="ctr" eaLnBrk="0" hangingPunct="0">
              <a:spcBef>
                <a:spcPct val="50000"/>
              </a:spcBef>
              <a:defRPr/>
            </a:pPr>
            <a:r>
              <a:rPr lang="en-US" altLang="en-US" sz="1200" b="1">
                <a:latin typeface="Arial" panose="020B0604020202020204" pitchFamily="34" charset="0"/>
              </a:rPr>
              <a:t>Training for Instructors</a:t>
            </a:r>
          </a:p>
        </p:txBody>
      </p:sp>
      <p:sp>
        <p:nvSpPr>
          <p:cNvPr id="1029" name="AutoShape 11">
            <a:extLst>
              <a:ext uri="{FF2B5EF4-FFF2-40B4-BE49-F238E27FC236}">
                <a16:creationId xmlns:a16="http://schemas.microsoft.com/office/drawing/2014/main" id="{5A0599CC-2D7B-9FD6-6F0B-FAFC5380A03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800" y="206375"/>
            <a:ext cx="11590338" cy="6042025"/>
          </a:xfrm>
          <a:prstGeom prst="roundRect">
            <a:avLst>
              <a:gd name="adj" fmla="val 1699"/>
            </a:avLst>
          </a:prstGeom>
          <a:noFill/>
          <a:ln w="57150" cmpd="thinThick">
            <a:solidFill>
              <a:schemeClr val="bg2"/>
            </a:solidFill>
            <a:rou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9pPr>
          </a:lstStyle>
          <a:p>
            <a:pPr eaLnBrk="0" hangingPunct="0">
              <a:defRPr/>
            </a:pPr>
            <a:endParaRPr lang="en-US" altLang="en-US"/>
          </a:p>
        </p:txBody>
      </p:sp>
      <p:sp>
        <p:nvSpPr>
          <p:cNvPr id="1030" name="Text Box 6">
            <a:extLst>
              <a:ext uri="{FF2B5EF4-FFF2-40B4-BE49-F238E27FC236}">
                <a16:creationId xmlns:a16="http://schemas.microsoft.com/office/drawing/2014/main" id="{230DB4B1-2A4D-5183-9023-D26BCDBB189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6400" y="6291263"/>
            <a:ext cx="2032000" cy="261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9pPr>
          </a:lstStyle>
          <a:p>
            <a:pPr eaLnBrk="0" hangingPunct="0">
              <a:spcBef>
                <a:spcPct val="50000"/>
              </a:spcBef>
              <a:defRPr/>
            </a:pPr>
            <a:r>
              <a:rPr lang="en-US" altLang="en-US" sz="1100">
                <a:latin typeface="Arial" panose="020B0604020202020204" pitchFamily="34" charset="0"/>
              </a:rPr>
              <a:t>Rev. January 2016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1AD8355D-001D-9068-E51F-CDB814ECF19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solidFill>
                  <a:srgbClr val="898989"/>
                </a:solidFill>
              </a:defRPr>
            </a:lvl1pPr>
          </a:lstStyle>
          <a:p>
            <a:r>
              <a:rPr lang="en-US" altLang="en-US"/>
              <a:t>PPT 14 - </a:t>
            </a:r>
            <a:fld id="{8D29609F-AB3A-4549-ADD0-83FDC145C7A5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1" r:id="rId2"/>
    <p:sldLayoutId id="2147483663" r:id="rId3"/>
    <p:sldLayoutId id="2147483664" r:id="rId4"/>
    <p:sldLayoutId id="2147483665" r:id="rId5"/>
    <p:sldLayoutId id="2147483666" r:id="rId6"/>
    <p:sldLayoutId id="2147483660" r:id="rId7"/>
    <p:sldLayoutId id="2147483667" r:id="rId8"/>
    <p:sldLayoutId id="2147483668" r:id="rId9"/>
    <p:sldLayoutId id="2147483669" r:id="rId10"/>
    <p:sldLayoutId id="2147483670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lang="en-US" altLang="en-US" sz="4000" b="1" dirty="0">
          <a:solidFill>
            <a:srgbClr val="262699"/>
          </a:solidFill>
          <a:latin typeface="Arial Black" panose="020B0A04020102020204" pitchFamily="34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262699"/>
          </a:solidFill>
          <a:latin typeface="Arial Black" panose="020B0A040201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262699"/>
          </a:solidFill>
          <a:latin typeface="Arial Black" panose="020B0A040201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262699"/>
          </a:solidFill>
          <a:latin typeface="Arial Black" panose="020B0A040201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262699"/>
          </a:solidFill>
          <a:latin typeface="Arial Black" panose="020B0A04020102020204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panose="020B0604020202020204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panose="020B0604020202020204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panose="020B0604020202020204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511175" indent="-161925" algn="l" rtl="0" eaLnBrk="0" fontAlgn="base" hangingPunct="0">
        <a:spcBef>
          <a:spcPct val="20000"/>
        </a:spcBef>
        <a:spcAft>
          <a:spcPct val="0"/>
        </a:spcAft>
        <a:buClr>
          <a:srgbClr val="CC0000"/>
        </a:buClr>
        <a:buChar char="•"/>
        <a:defRPr lang="en-US" altLang="en-US" sz="3600" dirty="0">
          <a:solidFill>
            <a:schemeClr val="tx1"/>
          </a:solidFill>
          <a:latin typeface="+mn-lt"/>
          <a:ea typeface="+mn-ea"/>
          <a:cs typeface="+mn-cs"/>
        </a:defRPr>
      </a:lvl1pPr>
      <a:lvl2pPr marL="858838" indent="-174625" algn="l" rtl="0" eaLnBrk="0" fontAlgn="base" hangingPunct="0">
        <a:spcBef>
          <a:spcPct val="20000"/>
        </a:spcBef>
        <a:spcAft>
          <a:spcPct val="0"/>
        </a:spcAft>
        <a:buClr>
          <a:srgbClr val="CC0000"/>
        </a:buClr>
        <a:buChar char="•"/>
        <a:defRPr lang="en-US" altLang="en-US" sz="3600" dirty="0">
          <a:solidFill>
            <a:schemeClr val="tx1"/>
          </a:solidFill>
          <a:latin typeface="+mn-lt"/>
          <a:ea typeface="+mn-ea"/>
          <a:cs typeface="+mn-cs"/>
        </a:defRPr>
      </a:lvl2pPr>
      <a:lvl3pPr marL="1201738" indent="-168275" algn="l" rtl="0" eaLnBrk="0" fontAlgn="base" hangingPunct="0">
        <a:lnSpc>
          <a:spcPct val="85000"/>
        </a:lnSpc>
        <a:spcBef>
          <a:spcPct val="25000"/>
        </a:spcBef>
        <a:spcAft>
          <a:spcPct val="0"/>
        </a:spcAft>
        <a:buChar char="•"/>
        <a:defRPr lang="en-US" altLang="en-US" sz="3600" dirty="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85000"/>
        </a:lnSpc>
        <a:spcBef>
          <a:spcPct val="20000"/>
        </a:spcBef>
        <a:spcAft>
          <a:spcPct val="0"/>
        </a:spcAft>
        <a:buChar char="–"/>
        <a:defRPr lang="en-US" altLang="en-US" sz="3600" dirty="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85000"/>
        </a:lnSpc>
        <a:spcBef>
          <a:spcPct val="20000"/>
        </a:spcBef>
        <a:spcAft>
          <a:spcPct val="0"/>
        </a:spcAft>
        <a:buChar char="»"/>
        <a:defRPr lang="en-US" altLang="en-US" sz="3600" dirty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b="1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b="1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b="1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b="1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image" Target="../media/image3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Rectangle 5">
            <a:extLst>
              <a:ext uri="{FF2B5EF4-FFF2-40B4-BE49-F238E27FC236}">
                <a16:creationId xmlns:a16="http://schemas.microsoft.com/office/drawing/2014/main" id="{EEAF5A4D-66FC-B758-CF5A-10C735FF48F1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828800" y="2697163"/>
            <a:ext cx="8534400" cy="830262"/>
          </a:xfrm>
        </p:spPr>
        <p:txBody>
          <a:bodyPr/>
          <a:lstStyle/>
          <a:p>
            <a:pPr indent="349250"/>
            <a:r>
              <a:rPr lang="hi-IN"/>
              <a:t>सामान्य पाठ्यक्रम समीक्षा</a:t>
            </a:r>
            <a:endParaRPr>
              <a:latin typeface="Open sans" panose="020B0606030504020204" pitchFamily="34" charset="0"/>
            </a:endParaRPr>
          </a:p>
        </p:txBody>
      </p:sp>
      <p:pic>
        <p:nvPicPr>
          <p:cNvPr id="12290" name="Picture 19">
            <a:extLst>
              <a:ext uri="{FF2B5EF4-FFF2-40B4-BE49-F238E27FC236}">
                <a16:creationId xmlns:a16="http://schemas.microsoft.com/office/drawing/2014/main" id="{AF4C9678-E47F-77EB-803C-A7603285BBD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7400" y="457200"/>
            <a:ext cx="3051175" cy="900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291" name="Slide Number Placeholder 1">
            <a:extLst>
              <a:ext uri="{FF2B5EF4-FFF2-40B4-BE49-F238E27FC236}">
                <a16:creationId xmlns:a16="http://schemas.microsoft.com/office/drawing/2014/main" id="{B0F8E502-1E55-4AFF-B52D-5249B11B43E0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n-US">
                <a:latin typeface="Open sans" panose="020B0606030504020204" pitchFamily="34" charset="0"/>
              </a:rPr>
              <a:t>PPT 14 - </a:t>
            </a:r>
            <a:fld id="{11992431-D017-489A-9E3C-DD1712998238}" type="slidenum">
              <a:rPr lang="en-US" altLang="en-US">
                <a:latin typeface="Open sans" panose="020B0606030504020204" pitchFamily="34" charset="0"/>
              </a:rPr>
              <a:pPr/>
              <a:t>1</a:t>
            </a:fld>
            <a:endParaRPr lang="en-US" altLang="en-US">
              <a:latin typeface="Open sans" panose="020B0606030504020204" pitchFamily="34" charset="0"/>
            </a:endParaRPr>
          </a:p>
        </p:txBody>
      </p:sp>
      <p:pic>
        <p:nvPicPr>
          <p:cNvPr id="12292" name="Picture 6">
            <a:extLst>
              <a:ext uri="{FF2B5EF4-FFF2-40B4-BE49-F238E27FC236}">
                <a16:creationId xmlns:a16="http://schemas.microsoft.com/office/drawing/2014/main" id="{02D25393-99FB-C77A-22C3-8E08B3C34AA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44200" y="304800"/>
            <a:ext cx="1103313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293" name="Text Box 1">
            <a:extLst>
              <a:ext uri="{FF2B5EF4-FFF2-40B4-BE49-F238E27FC236}">
                <a16:creationId xmlns:a16="http://schemas.microsoft.com/office/drawing/2014/main" id="{15AC4187-62F1-26B3-F760-62D633ECB44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3962400"/>
            <a:ext cx="4064000" cy="1568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0" hangingPunct="0"/>
            <a:r>
              <a:rPr lang="en-US" altLang="en-GB" b="1"/>
              <a:t>LECTURED BY</a:t>
            </a:r>
          </a:p>
          <a:p>
            <a:pPr eaLnBrk="0" hangingPunct="0"/>
            <a:r>
              <a:rPr lang="en-US" altLang="en-GB" b="1"/>
              <a:t>INSP RAMA SHANKAR</a:t>
            </a:r>
          </a:p>
          <a:p>
            <a:pPr eaLnBrk="0" hangingPunct="0"/>
            <a:r>
              <a:rPr lang="en-US" altLang="en-GB" b="1"/>
              <a:t>09 BN NDRF</a:t>
            </a:r>
          </a:p>
          <a:p>
            <a:pPr eaLnBrk="0" hangingPunct="0"/>
            <a:endParaRPr lang="en-GB" alt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2">
            <a:extLst>
              <a:ext uri="{FF2B5EF4-FFF2-40B4-BE49-F238E27FC236}">
                <a16:creationId xmlns:a16="http://schemas.microsoft.com/office/drawing/2014/main" id="{A811BFDB-065A-15AA-320A-DA6FDD3F24C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352800" y="519113"/>
            <a:ext cx="6096000" cy="852487"/>
          </a:xfrm>
        </p:spPr>
        <p:txBody>
          <a:bodyPr/>
          <a:lstStyle/>
          <a:p>
            <a:br>
              <a:rPr lang="hi-IN"/>
            </a:br>
            <a:r>
              <a:rPr lang="hi-IN" b="0"/>
              <a:t>इकाई 4 उद्देश्य</a:t>
            </a:r>
            <a:endParaRPr>
              <a:solidFill>
                <a:schemeClr val="accent2"/>
              </a:solidFill>
              <a:latin typeface="Open sans" panose="020B0606030504020204" pitchFamily="34" charset="0"/>
            </a:endParaRPr>
          </a:p>
        </p:txBody>
      </p:sp>
      <p:sp>
        <p:nvSpPr>
          <p:cNvPr id="24578" name="Rectangle 3">
            <a:extLst>
              <a:ext uri="{FF2B5EF4-FFF2-40B4-BE49-F238E27FC236}">
                <a16:creationId xmlns:a16="http://schemas.microsoft.com/office/drawing/2014/main" id="{2133069C-C4D6-44AA-03F6-F17286CDB9D0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2286000" y="1828800"/>
            <a:ext cx="7696200" cy="2419350"/>
          </a:xfrm>
        </p:spPr>
        <p:txBody>
          <a:bodyPr/>
          <a:lstStyle/>
          <a:p>
            <a:pPr marL="0" indent="0" defTabSz="855663">
              <a:buFontTx/>
              <a:buNone/>
              <a:tabLst>
                <a:tab pos="388938" algn="l"/>
              </a:tabLst>
            </a:pPr>
            <a:r>
              <a:rPr lang="hi-IN"/>
              <a:t>इस इकाई के पूरा होने पर, आप निम्नलिखित कार्य करने में सक्षम होंगे:</a:t>
            </a:r>
            <a:endParaRPr/>
          </a:p>
          <a:p>
            <a:pPr marL="0" indent="0" defTabSz="855663">
              <a:buFontTx/>
              <a:buNone/>
              <a:tabLst>
                <a:tab pos="388938" algn="l"/>
              </a:tabLst>
            </a:pPr>
            <a:r>
              <a:t>1.</a:t>
            </a:r>
            <a:r>
              <a:rPr lang="hi-IN"/>
              <a:t> प्रदर्शन उद्देश्य और अनुदेशात्मक उद्देश्य को परिभाषित करें।</a:t>
            </a:r>
            <a:endParaRPr>
              <a:latin typeface="Open sans" panose="020B0606030504020204" pitchFamily="34" charset="0"/>
            </a:endParaRPr>
          </a:p>
        </p:txBody>
      </p:sp>
      <p:sp>
        <p:nvSpPr>
          <p:cNvPr id="24579" name="Text Box 4">
            <a:extLst>
              <a:ext uri="{FF2B5EF4-FFF2-40B4-BE49-F238E27FC236}">
                <a16:creationId xmlns:a16="http://schemas.microsoft.com/office/drawing/2014/main" id="{B8ED6E56-A507-39AF-B5EF-7B91AEA66D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0" y="6303963"/>
            <a:ext cx="1676400" cy="249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r" eaLnBrk="0" hangingPunct="0">
              <a:lnSpc>
                <a:spcPct val="85000"/>
              </a:lnSpc>
            </a:pPr>
            <a:r>
              <a:rPr lang="en-US" altLang="en-US" sz="1200">
                <a:latin typeface="Open sans" panose="020B0606030504020204" pitchFamily="34" charset="0"/>
              </a:rPr>
              <a:t>PPT 4-1</a:t>
            </a:r>
          </a:p>
        </p:txBody>
      </p:sp>
      <p:sp>
        <p:nvSpPr>
          <p:cNvPr id="24580" name="Rectangle 2">
            <a:extLst>
              <a:ext uri="{FF2B5EF4-FFF2-40B4-BE49-F238E27FC236}">
                <a16:creationId xmlns:a16="http://schemas.microsoft.com/office/drawing/2014/main" id="{0FF7D8C0-8DE5-2221-68BA-781E0433822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86800" y="5486400"/>
            <a:ext cx="15240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eaLnBrk="0" hangingPunct="0"/>
            <a:r>
              <a:rPr lang="en-US" altLang="en-US" i="1">
                <a:solidFill>
                  <a:schemeClr val="tx2"/>
                </a:solidFill>
                <a:latin typeface="Open sans" panose="020B0606030504020204" pitchFamily="34" charset="0"/>
              </a:rPr>
              <a:t>more…</a:t>
            </a:r>
            <a:endParaRPr lang="en-US" altLang="en-US" sz="3600" i="1">
              <a:solidFill>
                <a:schemeClr val="tx2"/>
              </a:solidFill>
              <a:latin typeface="Open sans" panose="020B0606030504020204" pitchFamily="34" charset="0"/>
            </a:endParaRPr>
          </a:p>
        </p:txBody>
      </p:sp>
      <p:pic>
        <p:nvPicPr>
          <p:cNvPr id="24581" name="Picture 5" descr="A logo with text on it&#10;&#10;AI-generated content may be incorrect.">
            <a:extLst>
              <a:ext uri="{FF2B5EF4-FFF2-40B4-BE49-F238E27FC236}">
                <a16:creationId xmlns:a16="http://schemas.microsoft.com/office/drawing/2014/main" id="{A4C5DAD0-AC06-027C-26E4-D07ED809E1C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304800"/>
            <a:ext cx="1143000" cy="693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582" name="Picture 6">
            <a:extLst>
              <a:ext uri="{FF2B5EF4-FFF2-40B4-BE49-F238E27FC236}">
                <a16:creationId xmlns:a16="http://schemas.microsoft.com/office/drawing/2014/main" id="{01179E0F-58DB-E627-EA15-FBE6D6A7E3A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44200" y="304800"/>
            <a:ext cx="1103313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2">
            <a:extLst>
              <a:ext uri="{FF2B5EF4-FFF2-40B4-BE49-F238E27FC236}">
                <a16:creationId xmlns:a16="http://schemas.microsoft.com/office/drawing/2014/main" id="{97BF51A2-F017-5491-17C9-3B659BCC48C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352800" y="750888"/>
            <a:ext cx="6096000" cy="708025"/>
          </a:xfrm>
        </p:spPr>
        <p:txBody>
          <a:bodyPr/>
          <a:lstStyle/>
          <a:p>
            <a:r>
              <a:rPr lang="hi-IN" b="0"/>
              <a:t>इकाई 4 उद्देश्य</a:t>
            </a:r>
            <a:endParaRPr>
              <a:solidFill>
                <a:schemeClr val="accent2"/>
              </a:solidFill>
              <a:latin typeface="Open sans" panose="020B0606030504020204" pitchFamily="34" charset="0"/>
            </a:endParaRPr>
          </a:p>
        </p:txBody>
      </p:sp>
      <p:sp>
        <p:nvSpPr>
          <p:cNvPr id="25602" name="Rectangle 3">
            <a:extLst>
              <a:ext uri="{FF2B5EF4-FFF2-40B4-BE49-F238E27FC236}">
                <a16:creationId xmlns:a16="http://schemas.microsoft.com/office/drawing/2014/main" id="{610AC445-0418-8C61-2B7B-36562FF45540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2514600" y="1752600"/>
            <a:ext cx="7696200" cy="2311400"/>
          </a:xfrm>
        </p:spPr>
        <p:txBody>
          <a:bodyPr/>
          <a:lstStyle/>
          <a:p>
            <a:pPr marL="981075" lvl="1" indent="-742950" defTabSz="855663">
              <a:lnSpc>
                <a:spcPct val="95000"/>
              </a:lnSpc>
              <a:buClrTx/>
              <a:buFontTx/>
              <a:buAutoNum type="arabicPeriod" startAt="2"/>
              <a:tabLst>
                <a:tab pos="388938" algn="l"/>
              </a:tabLst>
            </a:pPr>
            <a:r>
              <a:rPr lang="hi-IN"/>
              <a:t>व्यवहार, परिणामी व्यवहार और मूल्यांकन को परिभाषित करें। </a:t>
            </a:r>
            <a:endParaRPr/>
          </a:p>
          <a:p>
            <a:pPr marL="981075" lvl="1" indent="-742950" defTabSz="855663">
              <a:lnSpc>
                <a:spcPct val="95000"/>
              </a:lnSpc>
              <a:buClrTx/>
              <a:buFontTx/>
              <a:buAutoNum type="arabicPeriod" startAt="2"/>
              <a:tabLst>
                <a:tab pos="388938" algn="l"/>
              </a:tabLst>
            </a:pPr>
            <a:r>
              <a:rPr lang="hi-IN"/>
              <a:t>उद्देश्य के तीन घटकों की सूची बनाएँ।</a:t>
            </a:r>
            <a:endParaRPr>
              <a:latin typeface="Open sans" panose="020B0606030504020204" pitchFamily="34" charset="0"/>
            </a:endParaRPr>
          </a:p>
        </p:txBody>
      </p:sp>
      <p:sp>
        <p:nvSpPr>
          <p:cNvPr id="25603" name="Text Box 4">
            <a:extLst>
              <a:ext uri="{FF2B5EF4-FFF2-40B4-BE49-F238E27FC236}">
                <a16:creationId xmlns:a16="http://schemas.microsoft.com/office/drawing/2014/main" id="{FB056405-787B-625B-6BA7-6FFC801B5D9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0" y="6303963"/>
            <a:ext cx="1676400" cy="249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r" eaLnBrk="0" hangingPunct="0">
              <a:lnSpc>
                <a:spcPct val="85000"/>
              </a:lnSpc>
            </a:pPr>
            <a:r>
              <a:rPr lang="en-US" altLang="en-US" sz="1200">
                <a:latin typeface="Open sans" panose="020B0606030504020204" pitchFamily="34" charset="0"/>
              </a:rPr>
              <a:t>PPT 4-2</a:t>
            </a:r>
          </a:p>
        </p:txBody>
      </p:sp>
      <p:sp>
        <p:nvSpPr>
          <p:cNvPr id="25604" name="Rectangle 6">
            <a:extLst>
              <a:ext uri="{FF2B5EF4-FFF2-40B4-BE49-F238E27FC236}">
                <a16:creationId xmlns:a16="http://schemas.microsoft.com/office/drawing/2014/main" id="{38D6D2D1-8280-D46C-9186-A1CCD94F463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52800" y="4267200"/>
            <a:ext cx="60960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855663" eaLnBrk="0" hangingPunct="0">
              <a:tabLst>
                <a:tab pos="388938" algn="l"/>
              </a:tabLs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523875" indent="-285750" defTabSz="855663" eaLnBrk="0" hangingPunct="0">
              <a:tabLst>
                <a:tab pos="388938" algn="l"/>
              </a:tabLs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defTabSz="855663" eaLnBrk="0" hangingPunct="0">
              <a:tabLst>
                <a:tab pos="388938" algn="l"/>
              </a:tabLs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defTabSz="855663" eaLnBrk="0" hangingPunct="0">
              <a:tabLst>
                <a:tab pos="388938" algn="l"/>
              </a:tabLs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defTabSz="855663" eaLnBrk="0" hangingPunct="0">
              <a:tabLst>
                <a:tab pos="388938" algn="l"/>
              </a:tabLs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defTabSz="855663" eaLnBrk="0" fontAlgn="base" hangingPunct="0">
              <a:spcBef>
                <a:spcPct val="0"/>
              </a:spcBef>
              <a:spcAft>
                <a:spcPct val="0"/>
              </a:spcAft>
              <a:tabLst>
                <a:tab pos="388938" algn="l"/>
              </a:tabLs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defTabSz="855663" eaLnBrk="0" fontAlgn="base" hangingPunct="0">
              <a:spcBef>
                <a:spcPct val="0"/>
              </a:spcBef>
              <a:spcAft>
                <a:spcPct val="0"/>
              </a:spcAft>
              <a:tabLst>
                <a:tab pos="388938" algn="l"/>
              </a:tabLs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defTabSz="855663" eaLnBrk="0" fontAlgn="base" hangingPunct="0">
              <a:spcBef>
                <a:spcPct val="0"/>
              </a:spcBef>
              <a:spcAft>
                <a:spcPct val="0"/>
              </a:spcAft>
              <a:tabLst>
                <a:tab pos="388938" algn="l"/>
              </a:tabLs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defTabSz="855663" eaLnBrk="0" fontAlgn="base" hangingPunct="0">
              <a:spcBef>
                <a:spcPct val="0"/>
              </a:spcBef>
              <a:spcAft>
                <a:spcPct val="0"/>
              </a:spcAft>
              <a:tabLst>
                <a:tab pos="388938" algn="l"/>
              </a:tabLs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lvl="1">
              <a:lnSpc>
                <a:spcPct val="95000"/>
              </a:lnSpc>
              <a:spcBef>
                <a:spcPct val="25000"/>
              </a:spcBef>
              <a:buFontTx/>
              <a:buChar char="•"/>
            </a:pPr>
            <a:endParaRPr lang="en-US" altLang="en-US" b="1">
              <a:latin typeface="Open sans" panose="020B0606030504020204" pitchFamily="34" charset="0"/>
            </a:endParaRPr>
          </a:p>
        </p:txBody>
      </p:sp>
      <p:sp>
        <p:nvSpPr>
          <p:cNvPr id="25605" name="Rectangle 2">
            <a:extLst>
              <a:ext uri="{FF2B5EF4-FFF2-40B4-BE49-F238E27FC236}">
                <a16:creationId xmlns:a16="http://schemas.microsoft.com/office/drawing/2014/main" id="{E5234E23-6B3A-178A-C7BF-DFC94D20BF8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09800" y="228600"/>
            <a:ext cx="15240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eaLnBrk="0" hangingPunct="0"/>
            <a:r>
              <a:rPr lang="en-US" altLang="en-US" i="1">
                <a:solidFill>
                  <a:schemeClr val="tx2"/>
                </a:solidFill>
                <a:latin typeface="Open sans" panose="020B0606030504020204" pitchFamily="34" charset="0"/>
              </a:rPr>
              <a:t>cont’d.</a:t>
            </a:r>
            <a:endParaRPr lang="en-US" altLang="en-US" sz="3600" i="1">
              <a:solidFill>
                <a:schemeClr val="tx2"/>
              </a:solidFill>
              <a:latin typeface="Open sans" panose="020B0606030504020204" pitchFamily="34" charset="0"/>
            </a:endParaRPr>
          </a:p>
        </p:txBody>
      </p:sp>
      <p:sp>
        <p:nvSpPr>
          <p:cNvPr id="25606" name="Rectangle 2">
            <a:extLst>
              <a:ext uri="{FF2B5EF4-FFF2-40B4-BE49-F238E27FC236}">
                <a16:creationId xmlns:a16="http://schemas.microsoft.com/office/drawing/2014/main" id="{4788B2D1-F4F8-A6B2-230A-51A0BD5C6BE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86800" y="5489575"/>
            <a:ext cx="15240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eaLnBrk="0" hangingPunct="0"/>
            <a:r>
              <a:rPr lang="en-US" altLang="en-US" i="1">
                <a:solidFill>
                  <a:schemeClr val="tx2"/>
                </a:solidFill>
                <a:latin typeface="Open sans" panose="020B0606030504020204" pitchFamily="34" charset="0"/>
              </a:rPr>
              <a:t>more…</a:t>
            </a:r>
            <a:endParaRPr lang="en-US" altLang="en-US" sz="3600" i="1">
              <a:solidFill>
                <a:schemeClr val="tx2"/>
              </a:solidFill>
              <a:latin typeface="Open sans" panose="020B0606030504020204" pitchFamily="34" charset="0"/>
            </a:endParaRPr>
          </a:p>
        </p:txBody>
      </p:sp>
      <p:pic>
        <p:nvPicPr>
          <p:cNvPr id="25607" name="Picture 5" descr="A logo with text on it&#10;&#10;AI-generated content may be incorrect.">
            <a:extLst>
              <a:ext uri="{FF2B5EF4-FFF2-40B4-BE49-F238E27FC236}">
                <a16:creationId xmlns:a16="http://schemas.microsoft.com/office/drawing/2014/main" id="{B61AF8D2-93EC-00EE-DDBC-B4033714AED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304800"/>
            <a:ext cx="1143000" cy="693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608" name="Picture 6">
            <a:extLst>
              <a:ext uri="{FF2B5EF4-FFF2-40B4-BE49-F238E27FC236}">
                <a16:creationId xmlns:a16="http://schemas.microsoft.com/office/drawing/2014/main" id="{5A143DEC-516F-6211-A6DC-72686FAB0F6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44200" y="304800"/>
            <a:ext cx="1103313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Text Box 4">
            <a:extLst>
              <a:ext uri="{FF2B5EF4-FFF2-40B4-BE49-F238E27FC236}">
                <a16:creationId xmlns:a16="http://schemas.microsoft.com/office/drawing/2014/main" id="{71387C70-F9B0-B17B-66E1-248668CC59E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0" y="6276975"/>
            <a:ext cx="16764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r" eaLnBrk="0" hangingPunct="0"/>
            <a:r>
              <a:rPr lang="en-US" altLang="en-US" sz="1200">
                <a:latin typeface="Open sans" panose="020B0606030504020204" pitchFamily="34" charset="0"/>
              </a:rPr>
              <a:t>PPT 4-3</a:t>
            </a:r>
          </a:p>
        </p:txBody>
      </p:sp>
      <p:sp>
        <p:nvSpPr>
          <p:cNvPr id="26626" name="Rectangle 5">
            <a:extLst>
              <a:ext uri="{FF2B5EF4-FFF2-40B4-BE49-F238E27FC236}">
                <a16:creationId xmlns:a16="http://schemas.microsoft.com/office/drawing/2014/main" id="{46D254E2-3DA4-CE63-FE4C-E93D4DC5535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6000" y="2133600"/>
            <a:ext cx="7467600" cy="2514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1427163" indent="-742950"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lvl="1">
              <a:spcBef>
                <a:spcPts val="600"/>
              </a:spcBef>
              <a:buFontTx/>
              <a:buAutoNum type="arabicPeriod" startAt="4"/>
            </a:pPr>
            <a:r>
              <a:rPr lang="hi-IN" altLang="en-US" sz="3600"/>
              <a:t>अच्छे और खराब उद्देश्यों के बीच भेद करें और प्रत्येक को नमूना उद्देश्यों के सेट में इंगित करें।</a:t>
            </a:r>
            <a:endParaRPr lang="en-US" altLang="en-US" sz="3600">
              <a:latin typeface="Open sans" panose="020B0606030504020204" pitchFamily="34" charset="0"/>
            </a:endParaRPr>
          </a:p>
        </p:txBody>
      </p:sp>
      <p:sp>
        <p:nvSpPr>
          <p:cNvPr id="26627" name="Rectangle 2">
            <a:extLst>
              <a:ext uri="{FF2B5EF4-FFF2-40B4-BE49-F238E27FC236}">
                <a16:creationId xmlns:a16="http://schemas.microsoft.com/office/drawing/2014/main" id="{F4C4534F-CB01-5594-45F8-B1F3512B609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09800" y="228600"/>
            <a:ext cx="15240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eaLnBrk="0" hangingPunct="0"/>
            <a:r>
              <a:rPr lang="en-US" altLang="en-US" i="1">
                <a:solidFill>
                  <a:schemeClr val="tx2"/>
                </a:solidFill>
                <a:latin typeface="Open sans" panose="020B0606030504020204" pitchFamily="34" charset="0"/>
              </a:rPr>
              <a:t>cont.</a:t>
            </a:r>
            <a:endParaRPr lang="en-US" altLang="en-US" sz="3600" i="1">
              <a:solidFill>
                <a:schemeClr val="tx2"/>
              </a:solidFill>
              <a:latin typeface="Open sans" panose="020B0606030504020204" pitchFamily="34" charset="0"/>
            </a:endParaRPr>
          </a:p>
        </p:txBody>
      </p:sp>
      <p:sp>
        <p:nvSpPr>
          <p:cNvPr id="26628" name="Rectangle 2">
            <a:extLst>
              <a:ext uri="{FF2B5EF4-FFF2-40B4-BE49-F238E27FC236}">
                <a16:creationId xmlns:a16="http://schemas.microsoft.com/office/drawing/2014/main" id="{7480D109-A74D-D570-73A6-38E8F81F923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352800" y="750888"/>
            <a:ext cx="6096000" cy="708025"/>
          </a:xfrm>
        </p:spPr>
        <p:txBody>
          <a:bodyPr/>
          <a:lstStyle/>
          <a:p>
            <a:r>
              <a:rPr lang="hi-IN" b="0"/>
              <a:t>इकाई 4 उद्देश्य</a:t>
            </a:r>
            <a:endParaRPr>
              <a:solidFill>
                <a:schemeClr val="accent2"/>
              </a:solidFill>
              <a:latin typeface="Open sans" panose="020B0606030504020204" pitchFamily="34" charset="0"/>
            </a:endParaRPr>
          </a:p>
        </p:txBody>
      </p:sp>
      <p:pic>
        <p:nvPicPr>
          <p:cNvPr id="26629" name="Picture 5" descr="A logo with text on it&#10;&#10;AI-generated content may be incorrect.">
            <a:extLst>
              <a:ext uri="{FF2B5EF4-FFF2-40B4-BE49-F238E27FC236}">
                <a16:creationId xmlns:a16="http://schemas.microsoft.com/office/drawing/2014/main" id="{D66DC896-4A4F-454F-3D20-35A7D988F05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304800"/>
            <a:ext cx="1143000" cy="693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630" name="Picture 6">
            <a:extLst>
              <a:ext uri="{FF2B5EF4-FFF2-40B4-BE49-F238E27FC236}">
                <a16:creationId xmlns:a16="http://schemas.microsoft.com/office/drawing/2014/main" id="{D18B0259-9D50-4C63-112E-260CE602BD7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44200" y="304800"/>
            <a:ext cx="1103313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2">
            <a:extLst>
              <a:ext uri="{FF2B5EF4-FFF2-40B4-BE49-F238E27FC236}">
                <a16:creationId xmlns:a16="http://schemas.microsoft.com/office/drawing/2014/main" id="{176CCE06-17AF-78F1-2C9C-5B1CF0D939C2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2209800" y="2365375"/>
            <a:ext cx="7772400" cy="831850"/>
          </a:xfrm>
        </p:spPr>
        <p:txBody>
          <a:bodyPr/>
          <a:lstStyle/>
          <a:p>
            <a:r>
              <a:rPr lang="hi-IN"/>
              <a:t>इकाई 5</a:t>
            </a:r>
            <a:endParaRPr>
              <a:solidFill>
                <a:schemeClr val="tx1"/>
              </a:solidFill>
              <a:latin typeface="Open sans" panose="020B0606030504020204" pitchFamily="34" charset="0"/>
            </a:endParaRPr>
          </a:p>
        </p:txBody>
      </p:sp>
      <p:sp>
        <p:nvSpPr>
          <p:cNvPr id="27650" name="Rectangle 4">
            <a:extLst>
              <a:ext uri="{FF2B5EF4-FFF2-40B4-BE49-F238E27FC236}">
                <a16:creationId xmlns:a16="http://schemas.microsoft.com/office/drawing/2014/main" id="{0AC383CA-6199-0B89-18E0-7236B16F6DD6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2743200" y="3160713"/>
            <a:ext cx="7086600" cy="830262"/>
          </a:xfrm>
        </p:spPr>
        <p:txBody>
          <a:bodyPr/>
          <a:lstStyle/>
          <a:p>
            <a:pPr indent="349250"/>
            <a:r>
              <a:rPr lang="hi-IN"/>
              <a:t>पाठ की योजना बनाना</a:t>
            </a:r>
            <a:endParaRPr>
              <a:solidFill>
                <a:srgbClr val="0033CC"/>
              </a:solidFill>
              <a:latin typeface="Open sans" panose="020B0606030504020204" pitchFamily="34" charset="0"/>
            </a:endParaRPr>
          </a:p>
        </p:txBody>
      </p:sp>
      <p:pic>
        <p:nvPicPr>
          <p:cNvPr id="27651" name="Picture 19">
            <a:extLst>
              <a:ext uri="{FF2B5EF4-FFF2-40B4-BE49-F238E27FC236}">
                <a16:creationId xmlns:a16="http://schemas.microsoft.com/office/drawing/2014/main" id="{B1691B49-97EB-15E4-9239-614F8DC94FD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7400" y="457200"/>
            <a:ext cx="3051175" cy="900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652" name="Picture 5" descr="A logo with text on it&#10;&#10;AI-generated content may be incorrect.">
            <a:extLst>
              <a:ext uri="{FF2B5EF4-FFF2-40B4-BE49-F238E27FC236}">
                <a16:creationId xmlns:a16="http://schemas.microsoft.com/office/drawing/2014/main" id="{2CBFBAE2-2540-9DCC-CEE6-4600731B9AD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304800"/>
            <a:ext cx="1143000" cy="693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653" name="Picture 6">
            <a:extLst>
              <a:ext uri="{FF2B5EF4-FFF2-40B4-BE49-F238E27FC236}">
                <a16:creationId xmlns:a16="http://schemas.microsoft.com/office/drawing/2014/main" id="{B19C9F5D-1AEA-AD05-B151-5350CB408D2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44200" y="304800"/>
            <a:ext cx="1103313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2">
            <a:extLst>
              <a:ext uri="{FF2B5EF4-FFF2-40B4-BE49-F238E27FC236}">
                <a16:creationId xmlns:a16="http://schemas.microsoft.com/office/drawing/2014/main" id="{AB84D121-F4B5-9485-B18F-0780287A2EC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hi-IN"/>
              <a:t>इकाई 5 उद्देश्य</a:t>
            </a:r>
            <a:endParaRPr>
              <a:solidFill>
                <a:schemeClr val="accent2"/>
              </a:solidFill>
              <a:latin typeface="Open sans" panose="020B0606030504020204" pitchFamily="34" charset="0"/>
            </a:endParaRPr>
          </a:p>
        </p:txBody>
      </p:sp>
      <p:sp>
        <p:nvSpPr>
          <p:cNvPr id="28674" name="Rectangle 3">
            <a:extLst>
              <a:ext uri="{FF2B5EF4-FFF2-40B4-BE49-F238E27FC236}">
                <a16:creationId xmlns:a16="http://schemas.microsoft.com/office/drawing/2014/main" id="{B2E0B51D-6683-7759-02BF-BAE538D91EB9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2667000" y="1676400"/>
            <a:ext cx="7315200" cy="3511550"/>
          </a:xfrm>
        </p:spPr>
        <p:txBody>
          <a:bodyPr/>
          <a:lstStyle/>
          <a:p>
            <a:pPr marL="0" indent="0">
              <a:lnSpc>
                <a:spcPts val="4325"/>
              </a:lnSpc>
              <a:buClrTx/>
              <a:buFontTx/>
              <a:buNone/>
              <a:tabLst>
                <a:tab pos="398463" algn="l"/>
              </a:tabLst>
            </a:pPr>
            <a:r>
              <a:rPr lang="hi-IN"/>
              <a:t>इस इकाई के पूरा होने पर, आप निम्नलिखित कार्य करने में सक्षम होंगे: </a:t>
            </a:r>
            <a:endParaRPr/>
          </a:p>
          <a:p>
            <a:pPr marL="0" indent="0">
              <a:lnSpc>
                <a:spcPts val="4325"/>
              </a:lnSpc>
              <a:buClrTx/>
              <a:buFontTx/>
              <a:buNone/>
              <a:tabLst>
                <a:tab pos="398463" algn="l"/>
              </a:tabLst>
            </a:pPr>
            <a:r>
              <a:t>1. </a:t>
            </a:r>
            <a:r>
              <a:rPr lang="hi-IN"/>
              <a:t>किसी पाठ के विकास को सबसे अधिक प्रभावित करने वाले तीन कारकों का वर्णन करें।</a:t>
            </a:r>
            <a:endParaRPr>
              <a:latin typeface="Open sans" panose="020B0606030504020204" pitchFamily="34" charset="0"/>
            </a:endParaRPr>
          </a:p>
        </p:txBody>
      </p:sp>
      <p:sp>
        <p:nvSpPr>
          <p:cNvPr id="28675" name="Text Box 4">
            <a:extLst>
              <a:ext uri="{FF2B5EF4-FFF2-40B4-BE49-F238E27FC236}">
                <a16:creationId xmlns:a16="http://schemas.microsoft.com/office/drawing/2014/main" id="{8C2FA601-961E-BC3A-B376-8BC5AFFFC2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458200" y="6248400"/>
            <a:ext cx="16764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r" eaLnBrk="0" hangingPunct="0"/>
            <a:r>
              <a:rPr lang="en-US" altLang="en-US" sz="1200">
                <a:latin typeface="Open sans" panose="020B0606030504020204" pitchFamily="34" charset="0"/>
              </a:rPr>
              <a:t>PPT 5-1</a:t>
            </a:r>
          </a:p>
        </p:txBody>
      </p:sp>
      <p:sp>
        <p:nvSpPr>
          <p:cNvPr id="28676" name="Rectangle 2">
            <a:extLst>
              <a:ext uri="{FF2B5EF4-FFF2-40B4-BE49-F238E27FC236}">
                <a16:creationId xmlns:a16="http://schemas.microsoft.com/office/drawing/2014/main" id="{11171F3A-14F8-94D4-4F4A-0743932879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86800" y="5486400"/>
            <a:ext cx="15240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eaLnBrk="0" hangingPunct="0"/>
            <a:r>
              <a:rPr lang="en-US" altLang="en-US" i="1">
                <a:solidFill>
                  <a:schemeClr val="tx2"/>
                </a:solidFill>
                <a:latin typeface="Open sans" panose="020B0606030504020204" pitchFamily="34" charset="0"/>
              </a:rPr>
              <a:t>more…</a:t>
            </a:r>
            <a:endParaRPr lang="en-US" altLang="en-US" sz="3600" i="1">
              <a:solidFill>
                <a:schemeClr val="tx2"/>
              </a:solidFill>
              <a:latin typeface="Open sans" panose="020B0606030504020204" pitchFamily="34" charset="0"/>
            </a:endParaRPr>
          </a:p>
        </p:txBody>
      </p:sp>
      <p:pic>
        <p:nvPicPr>
          <p:cNvPr id="28677" name="Picture 5" descr="A logo with text on it&#10;&#10;AI-generated content may be incorrect.">
            <a:extLst>
              <a:ext uri="{FF2B5EF4-FFF2-40B4-BE49-F238E27FC236}">
                <a16:creationId xmlns:a16="http://schemas.microsoft.com/office/drawing/2014/main" id="{5CBAE701-10BE-C99F-5250-E8FD6B74E8F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304800"/>
            <a:ext cx="1143000" cy="693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8678" name="Picture 6">
            <a:extLst>
              <a:ext uri="{FF2B5EF4-FFF2-40B4-BE49-F238E27FC236}">
                <a16:creationId xmlns:a16="http://schemas.microsoft.com/office/drawing/2014/main" id="{E1B80085-0E87-8BFA-E16B-1DC9F831DBA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44200" y="304800"/>
            <a:ext cx="1103313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Rectangle 2">
            <a:extLst>
              <a:ext uri="{FF2B5EF4-FFF2-40B4-BE49-F238E27FC236}">
                <a16:creationId xmlns:a16="http://schemas.microsoft.com/office/drawing/2014/main" id="{98A70F65-1550-3AFB-FEA6-DAEB1BB4BF8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hi-IN"/>
              <a:t>इकाई 5 उद्देश्य</a:t>
            </a:r>
            <a:endParaRPr>
              <a:solidFill>
                <a:schemeClr val="accent2"/>
              </a:solidFill>
              <a:latin typeface="Open sans" panose="020B0606030504020204" pitchFamily="34" charset="0"/>
            </a:endParaRPr>
          </a:p>
        </p:txBody>
      </p:sp>
      <p:sp>
        <p:nvSpPr>
          <p:cNvPr id="29698" name="Rectangle 3">
            <a:extLst>
              <a:ext uri="{FF2B5EF4-FFF2-40B4-BE49-F238E27FC236}">
                <a16:creationId xmlns:a16="http://schemas.microsoft.com/office/drawing/2014/main" id="{147D715D-F5F0-BC67-817D-0F5758C30CD9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2438400" y="1985963"/>
            <a:ext cx="7162800" cy="1746250"/>
          </a:xfrm>
        </p:spPr>
        <p:txBody>
          <a:bodyPr/>
          <a:lstStyle/>
          <a:p>
            <a:pPr marL="981075" lvl="1" indent="-742950">
              <a:lnSpc>
                <a:spcPts val="4325"/>
              </a:lnSpc>
              <a:buClrTx/>
              <a:buFontTx/>
              <a:buAutoNum type="arabicPeriod" startAt="2"/>
              <a:tabLst>
                <a:tab pos="398463" algn="l"/>
              </a:tabLst>
            </a:pPr>
            <a:r>
              <a:rPr lang="hi-IN"/>
              <a:t>इंटरैक्टिव व्याख्यान और प्रदर्शन/अभ्यास शिक्षण विधियों के पाठ घटकों का वर्णन करें।</a:t>
            </a:r>
            <a:endParaRPr>
              <a:latin typeface="Open sans" panose="020B0606030504020204" pitchFamily="34" charset="0"/>
            </a:endParaRPr>
          </a:p>
        </p:txBody>
      </p:sp>
      <p:sp>
        <p:nvSpPr>
          <p:cNvPr id="29699" name="Rectangle 2">
            <a:extLst>
              <a:ext uri="{FF2B5EF4-FFF2-40B4-BE49-F238E27FC236}">
                <a16:creationId xmlns:a16="http://schemas.microsoft.com/office/drawing/2014/main" id="{11968F41-032C-73ED-506C-9D0EB6BCA4A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09800" y="228600"/>
            <a:ext cx="15240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eaLnBrk="0" hangingPunct="0"/>
            <a:r>
              <a:rPr lang="en-US" altLang="en-US" i="1">
                <a:solidFill>
                  <a:schemeClr val="tx2"/>
                </a:solidFill>
                <a:latin typeface="Open sans" panose="020B0606030504020204" pitchFamily="34" charset="0"/>
              </a:rPr>
              <a:t>cont’d.</a:t>
            </a:r>
            <a:endParaRPr lang="en-US" altLang="en-US" sz="3600" i="1">
              <a:solidFill>
                <a:schemeClr val="tx2"/>
              </a:solidFill>
              <a:latin typeface="Open sans" panose="020B0606030504020204" pitchFamily="34" charset="0"/>
            </a:endParaRPr>
          </a:p>
        </p:txBody>
      </p:sp>
      <p:sp>
        <p:nvSpPr>
          <p:cNvPr id="29700" name="Text Box 4">
            <a:extLst>
              <a:ext uri="{FF2B5EF4-FFF2-40B4-BE49-F238E27FC236}">
                <a16:creationId xmlns:a16="http://schemas.microsoft.com/office/drawing/2014/main" id="{314B1635-1450-5C1E-D11E-7024CFAD698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458200" y="6248400"/>
            <a:ext cx="16764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r" eaLnBrk="0" hangingPunct="0"/>
            <a:r>
              <a:rPr lang="en-US" altLang="en-US" sz="1200">
                <a:latin typeface="Open sans" panose="020B0606030504020204" pitchFamily="34" charset="0"/>
              </a:rPr>
              <a:t>PPT 5-2</a:t>
            </a:r>
          </a:p>
        </p:txBody>
      </p:sp>
      <p:sp>
        <p:nvSpPr>
          <p:cNvPr id="29701" name="Rectangle 2">
            <a:extLst>
              <a:ext uri="{FF2B5EF4-FFF2-40B4-BE49-F238E27FC236}">
                <a16:creationId xmlns:a16="http://schemas.microsoft.com/office/drawing/2014/main" id="{5CC1903F-AB70-4D6E-9FB4-4B419A4C580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86800" y="5486400"/>
            <a:ext cx="15240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eaLnBrk="0" hangingPunct="0"/>
            <a:r>
              <a:rPr lang="en-US" altLang="en-US" i="1">
                <a:solidFill>
                  <a:schemeClr val="tx2"/>
                </a:solidFill>
                <a:latin typeface="Open sans" panose="020B0606030504020204" pitchFamily="34" charset="0"/>
              </a:rPr>
              <a:t>more…</a:t>
            </a:r>
            <a:endParaRPr lang="en-US" altLang="en-US" sz="3600" i="1">
              <a:solidFill>
                <a:schemeClr val="tx2"/>
              </a:solidFill>
              <a:latin typeface="Open sans" panose="020B0606030504020204" pitchFamily="34" charset="0"/>
            </a:endParaRPr>
          </a:p>
        </p:txBody>
      </p:sp>
      <p:pic>
        <p:nvPicPr>
          <p:cNvPr id="29702" name="Picture 5" descr="A logo with text on it&#10;&#10;AI-generated content may be incorrect.">
            <a:extLst>
              <a:ext uri="{FF2B5EF4-FFF2-40B4-BE49-F238E27FC236}">
                <a16:creationId xmlns:a16="http://schemas.microsoft.com/office/drawing/2014/main" id="{E52ADEBA-96C3-C6F4-6BD9-1608EBB4622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304800"/>
            <a:ext cx="1143000" cy="693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9703" name="Picture 6">
            <a:extLst>
              <a:ext uri="{FF2B5EF4-FFF2-40B4-BE49-F238E27FC236}">
                <a16:creationId xmlns:a16="http://schemas.microsoft.com/office/drawing/2014/main" id="{67B0C028-ABB7-3DBD-0288-E87FACFB5C9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44200" y="304800"/>
            <a:ext cx="1103313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2">
            <a:extLst>
              <a:ext uri="{FF2B5EF4-FFF2-40B4-BE49-F238E27FC236}">
                <a16:creationId xmlns:a16="http://schemas.microsoft.com/office/drawing/2014/main" id="{D641310F-08EB-C97E-25EB-B2D81D9D407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hi-IN"/>
              <a:t>इकाई 5 उद्देश्य</a:t>
            </a:r>
            <a:endParaRPr>
              <a:solidFill>
                <a:schemeClr val="accent2"/>
              </a:solidFill>
              <a:latin typeface="Open sans" panose="020B0606030504020204" pitchFamily="34" charset="0"/>
            </a:endParaRPr>
          </a:p>
        </p:txBody>
      </p:sp>
      <p:sp>
        <p:nvSpPr>
          <p:cNvPr id="30722" name="Rectangle 3">
            <a:extLst>
              <a:ext uri="{FF2B5EF4-FFF2-40B4-BE49-F238E27FC236}">
                <a16:creationId xmlns:a16="http://schemas.microsoft.com/office/drawing/2014/main" id="{0B875FB1-D189-2F3A-197D-9B25C6DB7EB1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905000" y="1757363"/>
            <a:ext cx="7924800" cy="2960687"/>
          </a:xfrm>
        </p:spPr>
        <p:txBody>
          <a:bodyPr/>
          <a:lstStyle/>
          <a:p>
            <a:pPr marL="1427163" lvl="1" indent="-742950">
              <a:lnSpc>
                <a:spcPts val="4325"/>
              </a:lnSpc>
              <a:buClrTx/>
              <a:buFontTx/>
              <a:buAutoNum type="arabicPeriod" startAt="3"/>
            </a:pPr>
            <a:r>
              <a:rPr lang="hi-IN"/>
              <a:t>पाठ सामग्री को क्रमबद्ध करने के तीन तरीकों की सूची बनाएँ और उनका वर्णन करें। </a:t>
            </a:r>
            <a:endParaRPr/>
          </a:p>
          <a:p>
            <a:pPr marL="1427163" lvl="1" indent="-742950">
              <a:lnSpc>
                <a:spcPts val="4325"/>
              </a:lnSpc>
              <a:buClrTx/>
              <a:buFontTx/>
              <a:buAutoNum type="arabicPeriod" startAt="3"/>
            </a:pPr>
            <a:r>
              <a:rPr lang="hi-IN"/>
              <a:t>पाठ के विकास में सात प्रमुख चरणों का वर्णन करें।</a:t>
            </a:r>
            <a:endParaRPr>
              <a:latin typeface="Open sans" panose="020B0606030504020204" pitchFamily="34" charset="0"/>
            </a:endParaRPr>
          </a:p>
        </p:txBody>
      </p:sp>
      <p:sp>
        <p:nvSpPr>
          <p:cNvPr id="30723" name="Rectangle 2">
            <a:extLst>
              <a:ext uri="{FF2B5EF4-FFF2-40B4-BE49-F238E27FC236}">
                <a16:creationId xmlns:a16="http://schemas.microsoft.com/office/drawing/2014/main" id="{289AD9A5-869B-6A8B-00A0-88287813264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09800" y="228600"/>
            <a:ext cx="15240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eaLnBrk="0" hangingPunct="0"/>
            <a:r>
              <a:rPr lang="en-US" altLang="en-US" i="1">
                <a:solidFill>
                  <a:schemeClr val="tx2"/>
                </a:solidFill>
                <a:latin typeface="Open sans" panose="020B0606030504020204" pitchFamily="34" charset="0"/>
              </a:rPr>
              <a:t>cont’d.</a:t>
            </a:r>
            <a:endParaRPr lang="en-US" altLang="en-US" sz="3600" i="1">
              <a:solidFill>
                <a:schemeClr val="tx2"/>
              </a:solidFill>
              <a:latin typeface="Open sans" panose="020B0606030504020204" pitchFamily="34" charset="0"/>
            </a:endParaRPr>
          </a:p>
        </p:txBody>
      </p:sp>
      <p:sp>
        <p:nvSpPr>
          <p:cNvPr id="30724" name="Text Box 4">
            <a:extLst>
              <a:ext uri="{FF2B5EF4-FFF2-40B4-BE49-F238E27FC236}">
                <a16:creationId xmlns:a16="http://schemas.microsoft.com/office/drawing/2014/main" id="{31A090E6-BB9F-3090-4D54-907272DC515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458200" y="6248400"/>
            <a:ext cx="16764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r" eaLnBrk="0" hangingPunct="0"/>
            <a:r>
              <a:rPr lang="en-US" altLang="en-US" sz="1200">
                <a:latin typeface="Open sans" panose="020B0606030504020204" pitchFamily="34" charset="0"/>
              </a:rPr>
              <a:t>PPT 5-3</a:t>
            </a:r>
          </a:p>
        </p:txBody>
      </p:sp>
      <p:pic>
        <p:nvPicPr>
          <p:cNvPr id="30725" name="Picture 5" descr="A logo with text on it&#10;&#10;AI-generated content may be incorrect.">
            <a:extLst>
              <a:ext uri="{FF2B5EF4-FFF2-40B4-BE49-F238E27FC236}">
                <a16:creationId xmlns:a16="http://schemas.microsoft.com/office/drawing/2014/main" id="{00920955-7CC5-7508-B439-3D246BD4AC8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304800"/>
            <a:ext cx="1143000" cy="693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26" name="Picture 6">
            <a:extLst>
              <a:ext uri="{FF2B5EF4-FFF2-40B4-BE49-F238E27FC236}">
                <a16:creationId xmlns:a16="http://schemas.microsoft.com/office/drawing/2014/main" id="{890EFC12-7696-A7A6-A431-B6A5D015E38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44200" y="304800"/>
            <a:ext cx="1103313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Rectangle 4">
            <a:extLst>
              <a:ext uri="{FF2B5EF4-FFF2-40B4-BE49-F238E27FC236}">
                <a16:creationId xmlns:a16="http://schemas.microsoft.com/office/drawing/2014/main" id="{66435E71-15C2-AA11-D5E9-BB544AA6145A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2057400" y="1357313"/>
            <a:ext cx="7772400" cy="928687"/>
          </a:xfrm>
        </p:spPr>
        <p:txBody>
          <a:bodyPr/>
          <a:lstStyle/>
          <a:p>
            <a:br>
              <a:rPr lang="hi-IN"/>
            </a:br>
            <a:r>
              <a:rPr lang="hi-IN" b="0"/>
              <a:t>यूनिट 6</a:t>
            </a:r>
            <a:endParaRPr>
              <a:solidFill>
                <a:schemeClr val="tx1"/>
              </a:solidFill>
              <a:latin typeface="Open sans" panose="020B0606030504020204" pitchFamily="34" charset="0"/>
            </a:endParaRPr>
          </a:p>
        </p:txBody>
      </p:sp>
      <p:sp>
        <p:nvSpPr>
          <p:cNvPr id="31746" name="Rectangle 5">
            <a:extLst>
              <a:ext uri="{FF2B5EF4-FFF2-40B4-BE49-F238E27FC236}">
                <a16:creationId xmlns:a16="http://schemas.microsoft.com/office/drawing/2014/main" id="{160309C9-E5F6-C660-5144-9DE4D08D1C29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600200" y="2903538"/>
            <a:ext cx="8610600" cy="830262"/>
          </a:xfrm>
        </p:spPr>
        <p:txBody>
          <a:bodyPr/>
          <a:lstStyle/>
          <a:p>
            <a:pPr indent="349250"/>
            <a:r>
              <a:rPr lang="hi-IN"/>
              <a:t>संचारी दृश्य</a:t>
            </a:r>
            <a:endParaRPr>
              <a:solidFill>
                <a:schemeClr val="accent2"/>
              </a:solidFill>
              <a:latin typeface="Open sans" panose="020B0606030504020204" pitchFamily="34" charset="0"/>
            </a:endParaRPr>
          </a:p>
        </p:txBody>
      </p:sp>
      <p:pic>
        <p:nvPicPr>
          <p:cNvPr id="31747" name="Picture 19">
            <a:extLst>
              <a:ext uri="{FF2B5EF4-FFF2-40B4-BE49-F238E27FC236}">
                <a16:creationId xmlns:a16="http://schemas.microsoft.com/office/drawing/2014/main" id="{95453BBC-93E9-3204-29D2-367EFA6AAA0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7400" y="457200"/>
            <a:ext cx="3051175" cy="900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748" name="Picture 5" descr="A logo with text on it&#10;&#10;AI-generated content may be incorrect.">
            <a:extLst>
              <a:ext uri="{FF2B5EF4-FFF2-40B4-BE49-F238E27FC236}">
                <a16:creationId xmlns:a16="http://schemas.microsoft.com/office/drawing/2014/main" id="{56E7FF52-243F-E56E-1E6F-156768718C5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304800"/>
            <a:ext cx="1143000" cy="693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749" name="Picture 6">
            <a:extLst>
              <a:ext uri="{FF2B5EF4-FFF2-40B4-BE49-F238E27FC236}">
                <a16:creationId xmlns:a16="http://schemas.microsoft.com/office/drawing/2014/main" id="{1347D1B3-98AD-FA00-4A2F-223C3B93055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44200" y="304800"/>
            <a:ext cx="1103313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Rectangle 2">
            <a:extLst>
              <a:ext uri="{FF2B5EF4-FFF2-40B4-BE49-F238E27FC236}">
                <a16:creationId xmlns:a16="http://schemas.microsoft.com/office/drawing/2014/main" id="{24B0B9AC-F0D5-3775-7C48-044C7CC84F1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362200" y="609600"/>
            <a:ext cx="7696200" cy="708025"/>
          </a:xfrm>
        </p:spPr>
        <p:txBody>
          <a:bodyPr/>
          <a:lstStyle/>
          <a:p>
            <a:r>
              <a:rPr lang="hi-IN"/>
              <a:t>इकाई 6 उद्देश्य</a:t>
            </a:r>
            <a:endParaRPr>
              <a:solidFill>
                <a:schemeClr val="accent2"/>
              </a:solidFill>
              <a:latin typeface="Open sans" panose="020B0606030504020204" pitchFamily="34" charset="0"/>
            </a:endParaRPr>
          </a:p>
        </p:txBody>
      </p:sp>
      <p:sp>
        <p:nvSpPr>
          <p:cNvPr id="32770" name="Rectangle 3">
            <a:extLst>
              <a:ext uri="{FF2B5EF4-FFF2-40B4-BE49-F238E27FC236}">
                <a16:creationId xmlns:a16="http://schemas.microsoft.com/office/drawing/2014/main" id="{AF84A9B7-F103-ADF9-33A4-AE639FF7C711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2590800" y="1600200"/>
            <a:ext cx="7391400" cy="4746625"/>
          </a:xfrm>
        </p:spPr>
        <p:txBody>
          <a:bodyPr/>
          <a:lstStyle/>
          <a:p>
            <a:pPr marL="0" indent="0" defTabSz="855663">
              <a:buFontTx/>
              <a:buNone/>
              <a:tabLst>
                <a:tab pos="398463" algn="l"/>
              </a:tabLst>
            </a:pPr>
            <a:r>
              <a:rPr lang="hi-IN"/>
              <a:t>इस इकाई के पूरा होने पर, आप निम्नलिखित कार्य करने में सक्षम होंगे: </a:t>
            </a:r>
            <a:endParaRPr/>
          </a:p>
          <a:p>
            <a:pPr marL="0" indent="0" defTabSz="855663">
              <a:buFontTx/>
              <a:buAutoNum type="arabicPeriod"/>
              <a:tabLst>
                <a:tab pos="398463" algn="l"/>
              </a:tabLst>
            </a:pPr>
            <a:r>
              <a:rPr lang="hi-IN"/>
              <a:t>प्रशिक्षण में दृश्य सहायक सामग्री के उपयोग पर चर्चा करें। </a:t>
            </a:r>
            <a:endParaRPr/>
          </a:p>
          <a:p>
            <a:pPr marL="0" indent="0" defTabSz="855663">
              <a:buFontTx/>
              <a:buAutoNum type="arabicPeriod"/>
              <a:tabLst>
                <a:tab pos="398463" algn="l"/>
              </a:tabLst>
            </a:pPr>
            <a:r>
              <a:rPr lang="hi-IN"/>
              <a:t>एक अच्छे प्रशिक्षण दृश्य सहायक सामग्री की विशेषताओं का वर्णन करें।</a:t>
            </a:r>
            <a:endParaRPr>
              <a:latin typeface="Open sans" panose="020B0606030504020204" pitchFamily="34" charset="0"/>
            </a:endParaRPr>
          </a:p>
        </p:txBody>
      </p:sp>
      <p:sp>
        <p:nvSpPr>
          <p:cNvPr id="32771" name="Text Box 4">
            <a:extLst>
              <a:ext uri="{FF2B5EF4-FFF2-40B4-BE49-F238E27FC236}">
                <a16:creationId xmlns:a16="http://schemas.microsoft.com/office/drawing/2014/main" id="{2B362BF6-53D7-870C-3318-7E2E4E7019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0" y="6276975"/>
            <a:ext cx="16764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r" eaLnBrk="0" hangingPunct="0"/>
            <a:r>
              <a:rPr lang="en-US" altLang="en-US" sz="1200">
                <a:latin typeface="Open sans" panose="020B0606030504020204" pitchFamily="34" charset="0"/>
              </a:rPr>
              <a:t>PPT 6-1</a:t>
            </a:r>
          </a:p>
        </p:txBody>
      </p:sp>
      <p:sp>
        <p:nvSpPr>
          <p:cNvPr id="32772" name="Rectangle 2">
            <a:extLst>
              <a:ext uri="{FF2B5EF4-FFF2-40B4-BE49-F238E27FC236}">
                <a16:creationId xmlns:a16="http://schemas.microsoft.com/office/drawing/2014/main" id="{C448C94B-AC4F-13F2-B6E5-835478A07D2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86800" y="5486400"/>
            <a:ext cx="15240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eaLnBrk="0" hangingPunct="0"/>
            <a:r>
              <a:rPr lang="en-US" altLang="en-US" i="1">
                <a:solidFill>
                  <a:schemeClr val="tx2"/>
                </a:solidFill>
                <a:latin typeface="Open sans" panose="020B0606030504020204" pitchFamily="34" charset="0"/>
              </a:rPr>
              <a:t>more…</a:t>
            </a:r>
            <a:endParaRPr lang="en-US" altLang="en-US" sz="3600" i="1">
              <a:solidFill>
                <a:schemeClr val="tx2"/>
              </a:solidFill>
              <a:latin typeface="Open sans" panose="020B0606030504020204" pitchFamily="34" charset="0"/>
            </a:endParaRPr>
          </a:p>
        </p:txBody>
      </p:sp>
      <p:pic>
        <p:nvPicPr>
          <p:cNvPr id="32773" name="Picture 5" descr="A logo with text on it&#10;&#10;AI-generated content may be incorrect.">
            <a:extLst>
              <a:ext uri="{FF2B5EF4-FFF2-40B4-BE49-F238E27FC236}">
                <a16:creationId xmlns:a16="http://schemas.microsoft.com/office/drawing/2014/main" id="{F0E70C9A-BBA1-56AC-AF75-0008B59A6F4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304800"/>
            <a:ext cx="1143000" cy="693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2774" name="Picture 6">
            <a:extLst>
              <a:ext uri="{FF2B5EF4-FFF2-40B4-BE49-F238E27FC236}">
                <a16:creationId xmlns:a16="http://schemas.microsoft.com/office/drawing/2014/main" id="{17111DC1-B5E8-6BC3-5D7E-12EF00B82E3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44200" y="304800"/>
            <a:ext cx="1103313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Rectangle 2">
            <a:extLst>
              <a:ext uri="{FF2B5EF4-FFF2-40B4-BE49-F238E27FC236}">
                <a16:creationId xmlns:a16="http://schemas.microsoft.com/office/drawing/2014/main" id="{59C0EC93-FC7A-E3D6-3A90-B802D0AC1B5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438400" y="808038"/>
            <a:ext cx="7696200" cy="708025"/>
          </a:xfrm>
        </p:spPr>
        <p:txBody>
          <a:bodyPr/>
          <a:lstStyle/>
          <a:p>
            <a:r>
              <a:rPr lang="hi-IN"/>
              <a:t>इकाई 6 उद्देश्य</a:t>
            </a:r>
            <a:endParaRPr>
              <a:solidFill>
                <a:schemeClr val="accent2"/>
              </a:solidFill>
              <a:latin typeface="Open sans" panose="020B0606030504020204" pitchFamily="34" charset="0"/>
            </a:endParaRPr>
          </a:p>
        </p:txBody>
      </p:sp>
      <p:sp>
        <p:nvSpPr>
          <p:cNvPr id="33794" name="Rectangle 3">
            <a:extLst>
              <a:ext uri="{FF2B5EF4-FFF2-40B4-BE49-F238E27FC236}">
                <a16:creationId xmlns:a16="http://schemas.microsoft.com/office/drawing/2014/main" id="{0EE9F85B-28AE-891E-2892-8AA9B0308F83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2743200" y="1806575"/>
            <a:ext cx="7086600" cy="3527425"/>
          </a:xfrm>
        </p:spPr>
        <p:txBody>
          <a:bodyPr/>
          <a:lstStyle/>
          <a:p>
            <a:pPr marL="742950" lvl="1" indent="-742950" defTabSz="855663">
              <a:buClrTx/>
              <a:buFontTx/>
              <a:buAutoNum type="arabicPeriod" startAt="3"/>
            </a:pPr>
            <a:r>
              <a:rPr lang="hi-IN"/>
              <a:t>दृश्य सहायक सामग्री तैयार करने की प्रक्रिया के चरणों का वर्णन कीजिए। </a:t>
            </a:r>
            <a:endParaRPr/>
          </a:p>
          <a:p>
            <a:pPr marL="742950" lvl="1" indent="-742950" defTabSz="855663">
              <a:buClrTx/>
              <a:buFontTx/>
              <a:buAutoNum type="arabicPeriod" startAt="3"/>
            </a:pPr>
            <a:r>
              <a:rPr lang="hi-IN"/>
              <a:t>दृश्य सहायक सामग्री के निर्माण में दिशानिर्देशों के उपयोग पर चर्चा कीजिए।</a:t>
            </a:r>
            <a:endParaRPr>
              <a:latin typeface="Open sans" panose="020B0606030504020204" pitchFamily="34" charset="0"/>
            </a:endParaRPr>
          </a:p>
        </p:txBody>
      </p:sp>
      <p:sp>
        <p:nvSpPr>
          <p:cNvPr id="33795" name="Rectangle 2">
            <a:extLst>
              <a:ext uri="{FF2B5EF4-FFF2-40B4-BE49-F238E27FC236}">
                <a16:creationId xmlns:a16="http://schemas.microsoft.com/office/drawing/2014/main" id="{DD856B1B-CE7C-26ED-6CF3-69ACDFD496E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09800" y="228600"/>
            <a:ext cx="15240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eaLnBrk="0" hangingPunct="0"/>
            <a:r>
              <a:rPr lang="en-US" altLang="en-US" i="1">
                <a:solidFill>
                  <a:schemeClr val="tx2"/>
                </a:solidFill>
                <a:latin typeface="Open sans" panose="020B0606030504020204" pitchFamily="34" charset="0"/>
              </a:rPr>
              <a:t>cont’d.</a:t>
            </a:r>
            <a:endParaRPr lang="en-US" altLang="en-US" sz="3600" i="1">
              <a:solidFill>
                <a:schemeClr val="tx2"/>
              </a:solidFill>
              <a:latin typeface="Open sans" panose="020B0606030504020204" pitchFamily="34" charset="0"/>
            </a:endParaRPr>
          </a:p>
        </p:txBody>
      </p:sp>
      <p:sp>
        <p:nvSpPr>
          <p:cNvPr id="33796" name="Text Box 4">
            <a:extLst>
              <a:ext uri="{FF2B5EF4-FFF2-40B4-BE49-F238E27FC236}">
                <a16:creationId xmlns:a16="http://schemas.microsoft.com/office/drawing/2014/main" id="{78BFFC95-7012-1649-E797-657FF3F0784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0" y="6276975"/>
            <a:ext cx="16764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r" eaLnBrk="0" hangingPunct="0"/>
            <a:r>
              <a:rPr lang="en-US" altLang="en-US" sz="1200">
                <a:latin typeface="Open sans" panose="020B0606030504020204" pitchFamily="34" charset="0"/>
              </a:rPr>
              <a:t>PPT 6-2</a:t>
            </a:r>
          </a:p>
        </p:txBody>
      </p:sp>
      <p:sp>
        <p:nvSpPr>
          <p:cNvPr id="33797" name="Rectangle 2">
            <a:extLst>
              <a:ext uri="{FF2B5EF4-FFF2-40B4-BE49-F238E27FC236}">
                <a16:creationId xmlns:a16="http://schemas.microsoft.com/office/drawing/2014/main" id="{7D1DA211-F3AD-D7C8-4B44-8030AB46ADE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86800" y="5486400"/>
            <a:ext cx="15240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eaLnBrk="0" hangingPunct="0"/>
            <a:r>
              <a:rPr lang="en-US" altLang="en-US" i="1">
                <a:solidFill>
                  <a:schemeClr val="tx2"/>
                </a:solidFill>
                <a:latin typeface="Open sans" panose="020B0606030504020204" pitchFamily="34" charset="0"/>
              </a:rPr>
              <a:t>more…</a:t>
            </a:r>
            <a:endParaRPr lang="en-US" altLang="en-US" sz="3600" i="1">
              <a:solidFill>
                <a:schemeClr val="tx2"/>
              </a:solidFill>
              <a:latin typeface="Open sans" panose="020B0606030504020204" pitchFamily="34" charset="0"/>
            </a:endParaRPr>
          </a:p>
        </p:txBody>
      </p:sp>
      <p:pic>
        <p:nvPicPr>
          <p:cNvPr id="33798" name="Picture 5" descr="A logo with text on it&#10;&#10;AI-generated content may be incorrect.">
            <a:extLst>
              <a:ext uri="{FF2B5EF4-FFF2-40B4-BE49-F238E27FC236}">
                <a16:creationId xmlns:a16="http://schemas.microsoft.com/office/drawing/2014/main" id="{80FAAFC4-3ED7-ABB9-33A6-5D05C1A2EA0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304800"/>
            <a:ext cx="1143000" cy="693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3799" name="Picture 6">
            <a:extLst>
              <a:ext uri="{FF2B5EF4-FFF2-40B4-BE49-F238E27FC236}">
                <a16:creationId xmlns:a16="http://schemas.microsoft.com/office/drawing/2014/main" id="{01F92060-8844-AA57-AE3C-1F5B13ED15E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44200" y="304800"/>
            <a:ext cx="1103313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Title 3">
            <a:extLst>
              <a:ext uri="{FF2B5EF4-FFF2-40B4-BE49-F238E27FC236}">
                <a16:creationId xmlns:a16="http://schemas.microsoft.com/office/drawing/2014/main" id="{9F85BB56-ECF8-8BEC-15F5-452472BDCFF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438400" y="993775"/>
            <a:ext cx="7162800" cy="708025"/>
          </a:xfrm>
        </p:spPr>
        <p:txBody>
          <a:bodyPr/>
          <a:lstStyle/>
          <a:p>
            <a:r>
              <a:rPr lang="hi-IN">
                <a:solidFill>
                  <a:schemeClr val="accent2"/>
                </a:solidFill>
                <a:latin typeface="Open sans" panose="020B0606030504020204" pitchFamily="34" charset="0"/>
              </a:rPr>
              <a:t>उद्देश्य</a:t>
            </a:r>
            <a:endParaRPr>
              <a:solidFill>
                <a:schemeClr val="accent2"/>
              </a:solidFill>
              <a:latin typeface="Open sans" panose="020B0606030504020204" pitchFamily="34" charset="0"/>
            </a:endParaRPr>
          </a:p>
        </p:txBody>
      </p:sp>
      <p:sp>
        <p:nvSpPr>
          <p:cNvPr id="13314" name="Content Placeholder 4">
            <a:extLst>
              <a:ext uri="{FF2B5EF4-FFF2-40B4-BE49-F238E27FC236}">
                <a16:creationId xmlns:a16="http://schemas.microsoft.com/office/drawing/2014/main" id="{E34F8200-B95B-60CE-0CCC-8A16A5A49A1B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981200" y="2589213"/>
            <a:ext cx="8229600" cy="1754187"/>
          </a:xfrm>
        </p:spPr>
        <p:txBody>
          <a:bodyPr/>
          <a:lstStyle/>
          <a:p>
            <a:pPr marL="395288" indent="-46038" algn="just">
              <a:buFontTx/>
              <a:buNone/>
            </a:pPr>
            <a:r>
              <a:rPr lang="hi-IN"/>
              <a:t>पाठ्यक्रम की सामान्य समीक्षा करें, प्रश्नों के उत्तर दें, किसी भी फ़ाइल आइटम का ध्यान रखें।</a:t>
            </a:r>
            <a:endParaRPr sz="2800">
              <a:latin typeface="Open sans" panose="020B0606030504020204" pitchFamily="34" charset="0"/>
            </a:endParaRPr>
          </a:p>
        </p:txBody>
      </p:sp>
      <p:sp>
        <p:nvSpPr>
          <p:cNvPr id="13315" name="Slide Number Placeholder 2">
            <a:extLst>
              <a:ext uri="{FF2B5EF4-FFF2-40B4-BE49-F238E27FC236}">
                <a16:creationId xmlns:a16="http://schemas.microsoft.com/office/drawing/2014/main" id="{7ED7A8B9-A98D-073D-0951-F770F21A2814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n-US">
                <a:latin typeface="Open sans" panose="020B0606030504020204" pitchFamily="34" charset="0"/>
              </a:rPr>
              <a:t>PPT 14 - </a:t>
            </a:r>
            <a:fld id="{34C366F9-ECBE-4D75-8D5D-3E87A7646469}" type="slidenum">
              <a:rPr lang="en-US" altLang="en-US">
                <a:latin typeface="Open sans" panose="020B0606030504020204" pitchFamily="34" charset="0"/>
              </a:rPr>
              <a:pPr/>
              <a:t>2</a:t>
            </a:fld>
            <a:endParaRPr lang="en-US" altLang="en-US">
              <a:latin typeface="Open sans" panose="020B0606030504020204" pitchFamily="34" charset="0"/>
            </a:endParaRPr>
          </a:p>
        </p:txBody>
      </p:sp>
      <p:pic>
        <p:nvPicPr>
          <p:cNvPr id="13316" name="Picture 5">
            <a:extLst>
              <a:ext uri="{FF2B5EF4-FFF2-40B4-BE49-F238E27FC236}">
                <a16:creationId xmlns:a16="http://schemas.microsoft.com/office/drawing/2014/main" id="{575BEEA7-20DF-78B6-5117-427E8B7F341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44200" y="304800"/>
            <a:ext cx="1103313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Rectangle 2">
            <a:extLst>
              <a:ext uri="{FF2B5EF4-FFF2-40B4-BE49-F238E27FC236}">
                <a16:creationId xmlns:a16="http://schemas.microsoft.com/office/drawing/2014/main" id="{E4237820-453D-EA57-CBF1-D0CFA5A740A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438400" y="808038"/>
            <a:ext cx="7696200" cy="708025"/>
          </a:xfrm>
        </p:spPr>
        <p:txBody>
          <a:bodyPr/>
          <a:lstStyle/>
          <a:p>
            <a:r>
              <a:rPr lang="hi-IN"/>
              <a:t>इकाई 6 उद्देश्य</a:t>
            </a:r>
            <a:endParaRPr>
              <a:solidFill>
                <a:schemeClr val="accent2"/>
              </a:solidFill>
              <a:latin typeface="Open sans" panose="020B0606030504020204" pitchFamily="34" charset="0"/>
            </a:endParaRPr>
          </a:p>
        </p:txBody>
      </p:sp>
      <p:sp>
        <p:nvSpPr>
          <p:cNvPr id="34818" name="Rectangle 3">
            <a:extLst>
              <a:ext uri="{FF2B5EF4-FFF2-40B4-BE49-F238E27FC236}">
                <a16:creationId xmlns:a16="http://schemas.microsoft.com/office/drawing/2014/main" id="{849D8DB5-FDA5-CDA4-65B5-22A834F0090E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905000" y="1828800"/>
            <a:ext cx="8153400" cy="2849563"/>
          </a:xfrm>
        </p:spPr>
        <p:txBody>
          <a:bodyPr/>
          <a:lstStyle/>
          <a:p>
            <a:pPr marL="974725" lvl="1" indent="-742950">
              <a:lnSpc>
                <a:spcPts val="4325"/>
              </a:lnSpc>
              <a:buClrTx/>
              <a:buFontTx/>
              <a:buAutoNum type="arabicPeriod" startAt="5"/>
            </a:pPr>
            <a:r>
              <a:rPr lang="hi-IN"/>
              <a:t>प्रशिक्षण प्रस्तुतियों के साथ फ्लिप चार्ट, ओवरहेड ट्रांसपेरेंसी, स्लाइड और अन्य दृश्य सहायक सामग्री का उपयोग करने के दो फायदे और नुकसान बताइए।</a:t>
            </a:r>
            <a:endParaRPr>
              <a:latin typeface="Open sans" panose="020B0606030504020204" pitchFamily="34" charset="0"/>
            </a:endParaRPr>
          </a:p>
        </p:txBody>
      </p:sp>
      <p:sp>
        <p:nvSpPr>
          <p:cNvPr id="34819" name="Rectangle 2">
            <a:extLst>
              <a:ext uri="{FF2B5EF4-FFF2-40B4-BE49-F238E27FC236}">
                <a16:creationId xmlns:a16="http://schemas.microsoft.com/office/drawing/2014/main" id="{41725E72-88E4-710C-4545-878F0120E90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09800" y="228600"/>
            <a:ext cx="15240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eaLnBrk="0" hangingPunct="0"/>
            <a:r>
              <a:rPr lang="en-US" altLang="en-US" i="1">
                <a:solidFill>
                  <a:schemeClr val="tx2"/>
                </a:solidFill>
                <a:latin typeface="Open sans" panose="020B0606030504020204" pitchFamily="34" charset="0"/>
              </a:rPr>
              <a:t>cont’d.</a:t>
            </a:r>
            <a:endParaRPr lang="en-US" altLang="en-US" sz="3600" i="1">
              <a:solidFill>
                <a:schemeClr val="tx2"/>
              </a:solidFill>
              <a:latin typeface="Open sans" panose="020B0606030504020204" pitchFamily="34" charset="0"/>
            </a:endParaRPr>
          </a:p>
        </p:txBody>
      </p:sp>
      <p:sp>
        <p:nvSpPr>
          <p:cNvPr id="34820" name="Text Box 4">
            <a:extLst>
              <a:ext uri="{FF2B5EF4-FFF2-40B4-BE49-F238E27FC236}">
                <a16:creationId xmlns:a16="http://schemas.microsoft.com/office/drawing/2014/main" id="{0ED82E52-95D0-1B23-889F-FFC65827154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0" y="6276975"/>
            <a:ext cx="16764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r" eaLnBrk="0" hangingPunct="0"/>
            <a:r>
              <a:rPr lang="en-US" altLang="en-US" sz="1200">
                <a:latin typeface="Open sans" panose="020B0606030504020204" pitchFamily="34" charset="0"/>
              </a:rPr>
              <a:t>PPT 6-3</a:t>
            </a:r>
          </a:p>
        </p:txBody>
      </p:sp>
      <p:sp>
        <p:nvSpPr>
          <p:cNvPr id="34821" name="Rectangle 2">
            <a:extLst>
              <a:ext uri="{FF2B5EF4-FFF2-40B4-BE49-F238E27FC236}">
                <a16:creationId xmlns:a16="http://schemas.microsoft.com/office/drawing/2014/main" id="{5A742ED1-9297-12B0-18E7-D034C85BDE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86800" y="5486400"/>
            <a:ext cx="15240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eaLnBrk="0" hangingPunct="0"/>
            <a:r>
              <a:rPr lang="en-US" altLang="en-US" i="1">
                <a:solidFill>
                  <a:schemeClr val="tx2"/>
                </a:solidFill>
                <a:latin typeface="Open sans" panose="020B0606030504020204" pitchFamily="34" charset="0"/>
              </a:rPr>
              <a:t>more…</a:t>
            </a:r>
            <a:endParaRPr lang="en-US" altLang="en-US" sz="3600" i="1">
              <a:solidFill>
                <a:schemeClr val="tx2"/>
              </a:solidFill>
              <a:latin typeface="Open sans" panose="020B0606030504020204" pitchFamily="34" charset="0"/>
            </a:endParaRPr>
          </a:p>
        </p:txBody>
      </p:sp>
      <p:pic>
        <p:nvPicPr>
          <p:cNvPr id="34822" name="Picture 5" descr="A logo with text on it&#10;&#10;AI-generated content may be incorrect.">
            <a:extLst>
              <a:ext uri="{FF2B5EF4-FFF2-40B4-BE49-F238E27FC236}">
                <a16:creationId xmlns:a16="http://schemas.microsoft.com/office/drawing/2014/main" id="{29D10CC1-0AB0-D719-1123-377DAADA648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304800"/>
            <a:ext cx="1143000" cy="693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4823" name="Picture 6">
            <a:extLst>
              <a:ext uri="{FF2B5EF4-FFF2-40B4-BE49-F238E27FC236}">
                <a16:creationId xmlns:a16="http://schemas.microsoft.com/office/drawing/2014/main" id="{99EB484C-725F-DBF5-FDF5-A4AE2A2B930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44200" y="304800"/>
            <a:ext cx="1103313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Rectangle 2">
            <a:extLst>
              <a:ext uri="{FF2B5EF4-FFF2-40B4-BE49-F238E27FC236}">
                <a16:creationId xmlns:a16="http://schemas.microsoft.com/office/drawing/2014/main" id="{E4D9F550-4CE2-5B69-258D-5D0AEDABC9A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438400" y="808038"/>
            <a:ext cx="7696200" cy="708025"/>
          </a:xfrm>
        </p:spPr>
        <p:txBody>
          <a:bodyPr/>
          <a:lstStyle/>
          <a:p>
            <a:r>
              <a:rPr lang="hi-IN"/>
              <a:t>इकाई 6 उद्देश्य</a:t>
            </a:r>
            <a:endParaRPr>
              <a:solidFill>
                <a:schemeClr val="accent2"/>
              </a:solidFill>
              <a:latin typeface="Open sans" panose="020B0606030504020204" pitchFamily="34" charset="0"/>
            </a:endParaRPr>
          </a:p>
        </p:txBody>
      </p:sp>
      <p:sp>
        <p:nvSpPr>
          <p:cNvPr id="35842" name="Rectangle 3">
            <a:extLst>
              <a:ext uri="{FF2B5EF4-FFF2-40B4-BE49-F238E27FC236}">
                <a16:creationId xmlns:a16="http://schemas.microsoft.com/office/drawing/2014/main" id="{7C59082E-439F-2B60-F822-4460A5808DFB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2133600" y="1882775"/>
            <a:ext cx="7696200" cy="2308225"/>
          </a:xfrm>
        </p:spPr>
        <p:txBody>
          <a:bodyPr/>
          <a:lstStyle/>
          <a:p>
            <a:pPr marL="1206500" lvl="1" indent="-742950">
              <a:buClrTx/>
              <a:buFontTx/>
              <a:buAutoNum type="arabicPeriod" startAt="6"/>
            </a:pPr>
            <a:r>
              <a:rPr lang="hi-IN"/>
              <a:t>पावरपॉइंट प्रेजेंटेशन और फ्लिप चार्ट तैयार करें और प्रशिक्षण प्रेजेंटेशन में प्रभावी ढंग से उपयोग करें।</a:t>
            </a:r>
            <a:endParaRPr>
              <a:latin typeface="Open sans" panose="020B0606030504020204" pitchFamily="34" charset="0"/>
            </a:endParaRPr>
          </a:p>
        </p:txBody>
      </p:sp>
      <p:sp>
        <p:nvSpPr>
          <p:cNvPr id="35843" name="Rectangle 2">
            <a:extLst>
              <a:ext uri="{FF2B5EF4-FFF2-40B4-BE49-F238E27FC236}">
                <a16:creationId xmlns:a16="http://schemas.microsoft.com/office/drawing/2014/main" id="{AFE7C2A1-AC22-4D13-3DCC-69E6E9EF22B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09800" y="228600"/>
            <a:ext cx="15240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eaLnBrk="0" hangingPunct="0"/>
            <a:r>
              <a:rPr lang="en-US" altLang="en-US" i="1">
                <a:solidFill>
                  <a:schemeClr val="tx2"/>
                </a:solidFill>
                <a:latin typeface="Open sans" panose="020B0606030504020204" pitchFamily="34" charset="0"/>
              </a:rPr>
              <a:t>cont’d.</a:t>
            </a:r>
            <a:endParaRPr lang="en-US" altLang="en-US" sz="3600" i="1">
              <a:solidFill>
                <a:schemeClr val="tx2"/>
              </a:solidFill>
              <a:latin typeface="Open sans" panose="020B0606030504020204" pitchFamily="34" charset="0"/>
            </a:endParaRPr>
          </a:p>
        </p:txBody>
      </p:sp>
      <p:sp>
        <p:nvSpPr>
          <p:cNvPr id="35844" name="Text Box 4">
            <a:extLst>
              <a:ext uri="{FF2B5EF4-FFF2-40B4-BE49-F238E27FC236}">
                <a16:creationId xmlns:a16="http://schemas.microsoft.com/office/drawing/2014/main" id="{40E08551-AA97-E085-CE21-DF3C0E85512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0" y="6276975"/>
            <a:ext cx="16764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r" eaLnBrk="0" hangingPunct="0"/>
            <a:r>
              <a:rPr lang="en-US" altLang="en-US" sz="1200">
                <a:latin typeface="Open sans" panose="020B0606030504020204" pitchFamily="34" charset="0"/>
              </a:rPr>
              <a:t>PPT 6-4</a:t>
            </a:r>
          </a:p>
        </p:txBody>
      </p:sp>
      <p:pic>
        <p:nvPicPr>
          <p:cNvPr id="35845" name="Picture 5" descr="A logo with text on it&#10;&#10;AI-generated content may be incorrect.">
            <a:extLst>
              <a:ext uri="{FF2B5EF4-FFF2-40B4-BE49-F238E27FC236}">
                <a16:creationId xmlns:a16="http://schemas.microsoft.com/office/drawing/2014/main" id="{D8623CBE-255E-0333-717F-233346958AA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304800"/>
            <a:ext cx="1143000" cy="693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5846" name="Picture 6">
            <a:extLst>
              <a:ext uri="{FF2B5EF4-FFF2-40B4-BE49-F238E27FC236}">
                <a16:creationId xmlns:a16="http://schemas.microsoft.com/office/drawing/2014/main" id="{08CFF9A1-D8A2-8558-D47E-BAE735A0BD0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44200" y="304800"/>
            <a:ext cx="1103313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Rectangle 4">
            <a:extLst>
              <a:ext uri="{FF2B5EF4-FFF2-40B4-BE49-F238E27FC236}">
                <a16:creationId xmlns:a16="http://schemas.microsoft.com/office/drawing/2014/main" id="{B05989FF-5B69-879A-FE2B-F1487C6D7A3B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2209800" y="762000"/>
            <a:ext cx="7772400" cy="1570038"/>
          </a:xfrm>
        </p:spPr>
        <p:txBody>
          <a:bodyPr/>
          <a:lstStyle/>
          <a:p>
            <a:br>
              <a:rPr lang="hi-IN"/>
            </a:br>
            <a:r>
              <a:rPr lang="hi-IN" b="0"/>
              <a:t>इकाई 7</a:t>
            </a:r>
            <a:endParaRPr b="0">
              <a:solidFill>
                <a:schemeClr val="tx1"/>
              </a:solidFill>
              <a:latin typeface="Open sans" panose="020B0606030504020204" pitchFamily="34" charset="0"/>
            </a:endParaRPr>
          </a:p>
        </p:txBody>
      </p:sp>
      <p:sp>
        <p:nvSpPr>
          <p:cNvPr id="36866" name="Rectangle 5">
            <a:extLst>
              <a:ext uri="{FF2B5EF4-FFF2-40B4-BE49-F238E27FC236}">
                <a16:creationId xmlns:a16="http://schemas.microsoft.com/office/drawing/2014/main" id="{EDE624F8-BE8E-D31A-3DCF-DCAB4A222AE1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2286000" y="2903538"/>
            <a:ext cx="7924800" cy="1570037"/>
          </a:xfrm>
        </p:spPr>
        <p:txBody>
          <a:bodyPr/>
          <a:lstStyle/>
          <a:p>
            <a:br>
              <a:rPr lang="hi-IN"/>
            </a:br>
            <a:r>
              <a:rPr lang="hi-IN" b="0"/>
              <a:t>निर्देश के तरीके</a:t>
            </a:r>
            <a:endParaRPr>
              <a:latin typeface="Open sans" panose="020B0606030504020204" pitchFamily="34" charset="0"/>
            </a:endParaRPr>
          </a:p>
        </p:txBody>
      </p:sp>
      <p:pic>
        <p:nvPicPr>
          <p:cNvPr id="36867" name="Picture 19">
            <a:extLst>
              <a:ext uri="{FF2B5EF4-FFF2-40B4-BE49-F238E27FC236}">
                <a16:creationId xmlns:a16="http://schemas.microsoft.com/office/drawing/2014/main" id="{28EDAAA3-F92D-9C0C-4763-19C9BCE2E4B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7400" y="457200"/>
            <a:ext cx="3051175" cy="900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6868" name="Picture 5" descr="A logo with text on it&#10;&#10;AI-generated content may be incorrect.">
            <a:extLst>
              <a:ext uri="{FF2B5EF4-FFF2-40B4-BE49-F238E27FC236}">
                <a16:creationId xmlns:a16="http://schemas.microsoft.com/office/drawing/2014/main" id="{3BA44627-655C-C7D1-F0F2-FFE6BE58EBE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304800"/>
            <a:ext cx="1143000" cy="693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6869" name="Picture 6">
            <a:extLst>
              <a:ext uri="{FF2B5EF4-FFF2-40B4-BE49-F238E27FC236}">
                <a16:creationId xmlns:a16="http://schemas.microsoft.com/office/drawing/2014/main" id="{8E736465-99C4-7C8B-BF56-5A9FE05C92A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44200" y="304800"/>
            <a:ext cx="1103313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Rectangle 2">
            <a:extLst>
              <a:ext uri="{FF2B5EF4-FFF2-40B4-BE49-F238E27FC236}">
                <a16:creationId xmlns:a16="http://schemas.microsoft.com/office/drawing/2014/main" id="{99AF1064-01C2-A5E6-B9A6-9BFBD87AB18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667000" y="598488"/>
            <a:ext cx="7162800" cy="708025"/>
          </a:xfrm>
        </p:spPr>
        <p:txBody>
          <a:bodyPr/>
          <a:lstStyle/>
          <a:p>
            <a:r>
              <a:rPr lang="hi-IN"/>
              <a:t>इकाई 7 उद्देश्य</a:t>
            </a:r>
            <a:endParaRPr>
              <a:solidFill>
                <a:schemeClr val="accent2"/>
              </a:solidFill>
              <a:latin typeface="Open sans" panose="020B0606030504020204" pitchFamily="34" charset="0"/>
            </a:endParaRPr>
          </a:p>
        </p:txBody>
      </p:sp>
      <p:sp>
        <p:nvSpPr>
          <p:cNvPr id="37890" name="Rectangle 3">
            <a:extLst>
              <a:ext uri="{FF2B5EF4-FFF2-40B4-BE49-F238E27FC236}">
                <a16:creationId xmlns:a16="http://schemas.microsoft.com/office/drawing/2014/main" id="{680CD718-D24D-0DD5-E816-C048DB0BA6FF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2057400" y="1571625"/>
            <a:ext cx="8229600" cy="3736975"/>
          </a:xfrm>
        </p:spPr>
        <p:txBody>
          <a:bodyPr/>
          <a:lstStyle/>
          <a:p>
            <a:pPr marL="0" indent="0">
              <a:buClr>
                <a:srgbClr val="000066"/>
              </a:buClr>
              <a:tabLst>
                <a:tab pos="398463" algn="l"/>
              </a:tabLst>
            </a:pPr>
            <a:r>
              <a:rPr lang="hi-IN" sz="3200"/>
              <a:t>इस इकाई के पूरा होने पर, आप निम्नलिखित कार्य करने में सक्षम होंगे: </a:t>
            </a:r>
            <a:endParaRPr sz="3200"/>
          </a:p>
          <a:p>
            <a:pPr marL="0" indent="0">
              <a:buClr>
                <a:srgbClr val="000066"/>
              </a:buClr>
              <a:buFontTx/>
              <a:buAutoNum type="arabicPeriod"/>
              <a:tabLst>
                <a:tab pos="398463" algn="l"/>
              </a:tabLst>
            </a:pPr>
            <a:r>
              <a:rPr lang="hi-IN" sz="3200"/>
              <a:t>प्रशिक्षण में सामान्यतः प्रयुक्त शिक्षण की दो प्रमुख विधियों का वर्णन कीजिए। </a:t>
            </a:r>
            <a:endParaRPr sz="3200"/>
          </a:p>
          <a:p>
            <a:pPr marL="0" indent="0">
              <a:buClr>
                <a:srgbClr val="000066"/>
              </a:buClr>
              <a:buFontTx/>
              <a:buAutoNum type="arabicPeriod"/>
              <a:tabLst>
                <a:tab pos="398463" algn="l"/>
              </a:tabLst>
            </a:pPr>
            <a:r>
              <a:rPr lang="hi-IN" sz="3200"/>
              <a:t>दोनों के बीच महत्वपूर्ण अंतर बताइए। किसी विशिष्ट उद्देश्य को पढ़ाने के लिए सर्वोत्तम विधि का चयन कीजिए।</a:t>
            </a:r>
            <a:endParaRPr sz="3000">
              <a:latin typeface="Open sans" panose="020B0606030504020204" pitchFamily="34" charset="0"/>
            </a:endParaRPr>
          </a:p>
        </p:txBody>
      </p:sp>
      <p:sp>
        <p:nvSpPr>
          <p:cNvPr id="37891" name="Text Box 4">
            <a:extLst>
              <a:ext uri="{FF2B5EF4-FFF2-40B4-BE49-F238E27FC236}">
                <a16:creationId xmlns:a16="http://schemas.microsoft.com/office/drawing/2014/main" id="{1E8569F3-C7DC-699C-0E1A-F4695B255AC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458200" y="6248400"/>
            <a:ext cx="16764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r" eaLnBrk="0" hangingPunct="0"/>
            <a:r>
              <a:rPr lang="en-US" altLang="en-US" sz="1200">
                <a:latin typeface="Open sans" panose="020B0606030504020204" pitchFamily="34" charset="0"/>
              </a:rPr>
              <a:t>PPT 7-1</a:t>
            </a:r>
          </a:p>
        </p:txBody>
      </p:sp>
      <p:pic>
        <p:nvPicPr>
          <p:cNvPr id="37892" name="Picture 5" descr="A logo with text on it&#10;&#10;AI-generated content may be incorrect.">
            <a:extLst>
              <a:ext uri="{FF2B5EF4-FFF2-40B4-BE49-F238E27FC236}">
                <a16:creationId xmlns:a16="http://schemas.microsoft.com/office/drawing/2014/main" id="{32D39E0F-0DE6-ADB1-F112-92EF58DAA4F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304800"/>
            <a:ext cx="1143000" cy="693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7893" name="Picture 6">
            <a:extLst>
              <a:ext uri="{FF2B5EF4-FFF2-40B4-BE49-F238E27FC236}">
                <a16:creationId xmlns:a16="http://schemas.microsoft.com/office/drawing/2014/main" id="{91C29106-88F4-3C77-635E-7C0572B3EA5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44200" y="304800"/>
            <a:ext cx="1103313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Rectangle 4">
            <a:extLst>
              <a:ext uri="{FF2B5EF4-FFF2-40B4-BE49-F238E27FC236}">
                <a16:creationId xmlns:a16="http://schemas.microsoft.com/office/drawing/2014/main" id="{D8D4B331-708C-316F-FE1E-D88329C1DDBD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1981200" y="2155825"/>
            <a:ext cx="7772400" cy="831850"/>
          </a:xfrm>
        </p:spPr>
        <p:txBody>
          <a:bodyPr/>
          <a:lstStyle/>
          <a:p>
            <a:r>
              <a:rPr lang="hi-IN"/>
              <a:t>इकाई 8</a:t>
            </a:r>
            <a:endParaRPr>
              <a:solidFill>
                <a:schemeClr val="tx1"/>
              </a:solidFill>
              <a:latin typeface="Open sans" panose="020B0606030504020204" pitchFamily="34" charset="0"/>
            </a:endParaRPr>
          </a:p>
        </p:txBody>
      </p:sp>
      <p:sp>
        <p:nvSpPr>
          <p:cNvPr id="38914" name="Rectangle 5">
            <a:extLst>
              <a:ext uri="{FF2B5EF4-FFF2-40B4-BE49-F238E27FC236}">
                <a16:creationId xmlns:a16="http://schemas.microsoft.com/office/drawing/2014/main" id="{851F16A5-6A77-C044-15EF-F6DDF55BE886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2057400" y="3055938"/>
            <a:ext cx="8305800" cy="830262"/>
          </a:xfrm>
        </p:spPr>
        <p:txBody>
          <a:bodyPr/>
          <a:lstStyle/>
          <a:p>
            <a:r>
              <a:rPr lang="hi-IN"/>
              <a:t>श्रव्य दृश्य उपकरण</a:t>
            </a:r>
            <a:endParaRPr>
              <a:solidFill>
                <a:schemeClr val="accent2"/>
              </a:solidFill>
              <a:latin typeface="Open sans" panose="020B0606030504020204" pitchFamily="34" charset="0"/>
            </a:endParaRPr>
          </a:p>
        </p:txBody>
      </p:sp>
      <p:pic>
        <p:nvPicPr>
          <p:cNvPr id="38915" name="Picture 19">
            <a:extLst>
              <a:ext uri="{FF2B5EF4-FFF2-40B4-BE49-F238E27FC236}">
                <a16:creationId xmlns:a16="http://schemas.microsoft.com/office/drawing/2014/main" id="{3535CBEA-76D4-6709-367D-84759D2ABEA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7400" y="457200"/>
            <a:ext cx="3051175" cy="900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Rectangle 2">
            <a:extLst>
              <a:ext uri="{FF2B5EF4-FFF2-40B4-BE49-F238E27FC236}">
                <a16:creationId xmlns:a16="http://schemas.microsoft.com/office/drawing/2014/main" id="{6D64075F-B1DD-F6E6-2172-35B0FD450D2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971800" y="500063"/>
            <a:ext cx="6096000" cy="708025"/>
          </a:xfrm>
        </p:spPr>
        <p:txBody>
          <a:bodyPr/>
          <a:lstStyle/>
          <a:p>
            <a:r>
              <a:rPr lang="hi-IN"/>
              <a:t>इकाई 8 उद्देश्य</a:t>
            </a:r>
            <a:endParaRPr>
              <a:solidFill>
                <a:schemeClr val="accent2"/>
              </a:solidFill>
              <a:latin typeface="Open sans" panose="020B0606030504020204" pitchFamily="34" charset="0"/>
            </a:endParaRPr>
          </a:p>
        </p:txBody>
      </p:sp>
      <p:sp>
        <p:nvSpPr>
          <p:cNvPr id="39938" name="Rectangle 3">
            <a:extLst>
              <a:ext uri="{FF2B5EF4-FFF2-40B4-BE49-F238E27FC236}">
                <a16:creationId xmlns:a16="http://schemas.microsoft.com/office/drawing/2014/main" id="{0D8EB6ED-B09C-0711-442A-A90EE22596C9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2286000" y="1479550"/>
            <a:ext cx="7924800" cy="3835400"/>
          </a:xfrm>
        </p:spPr>
        <p:txBody>
          <a:bodyPr/>
          <a:lstStyle/>
          <a:p>
            <a:pPr marL="0" indent="0" defTabSz="855663">
              <a:buClr>
                <a:srgbClr val="000066"/>
              </a:buClr>
              <a:buFontTx/>
              <a:buNone/>
            </a:pPr>
            <a:r>
              <a:rPr lang="hi-IN" sz="3200"/>
              <a:t>उपकरणों की दो सामान्यतः प्रयुक्त वस्तुओं के साथ निम्नलिखित कार्य कर पाएँगे: </a:t>
            </a:r>
            <a:endParaRPr sz="3200"/>
          </a:p>
          <a:p>
            <a:pPr marL="0" indent="0" defTabSz="855663">
              <a:buClr>
                <a:srgbClr val="000066"/>
              </a:buClr>
              <a:buFontTx/>
              <a:buAutoNum type="arabicPeriod"/>
            </a:pPr>
            <a:r>
              <a:rPr lang="hi-IN" sz="3200"/>
              <a:t>उपयोग और संचालन के लिए तैयारी। </a:t>
            </a:r>
            <a:endParaRPr sz="3200"/>
          </a:p>
          <a:p>
            <a:pPr marL="0" indent="0" defTabSz="855663">
              <a:buClr>
                <a:srgbClr val="000066"/>
              </a:buClr>
              <a:buFontTx/>
              <a:buAutoNum type="arabicPeriod"/>
            </a:pPr>
            <a:r>
              <a:rPr lang="hi-IN" sz="3200"/>
              <a:t>छह आवश्यक सहायक वस्तुओं की सूची बनाएँ। </a:t>
            </a:r>
            <a:endParaRPr sz="3200"/>
          </a:p>
          <a:p>
            <a:pPr marL="0" indent="0" defTabSz="855663">
              <a:buClr>
                <a:srgbClr val="000066"/>
              </a:buClr>
              <a:buFontTx/>
              <a:buAutoNum type="arabicPeriod"/>
            </a:pPr>
            <a:r>
              <a:rPr lang="hi-IN" sz="3200"/>
              <a:t>निवारक रखरखाव करें और चार सबसे आम समस्याओं का निवारण करें।</a:t>
            </a:r>
            <a:endParaRPr lang="en-GB" sz="3000">
              <a:latin typeface="Open sans" panose="020B0606030504020204" pitchFamily="34" charset="0"/>
            </a:endParaRPr>
          </a:p>
        </p:txBody>
      </p:sp>
      <p:sp>
        <p:nvSpPr>
          <p:cNvPr id="39939" name="Text Box 4">
            <a:extLst>
              <a:ext uri="{FF2B5EF4-FFF2-40B4-BE49-F238E27FC236}">
                <a16:creationId xmlns:a16="http://schemas.microsoft.com/office/drawing/2014/main" id="{FDD6048E-D91B-5B17-D456-A1ED9A87EE9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29600" y="6248400"/>
            <a:ext cx="16764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r" eaLnBrk="0" hangingPunct="0"/>
            <a:r>
              <a:rPr lang="en-US" altLang="en-US" sz="1200">
                <a:latin typeface="Open sans" panose="020B0606030504020204" pitchFamily="34" charset="0"/>
              </a:rPr>
              <a:t>PPT 8-1</a:t>
            </a:r>
          </a:p>
        </p:txBody>
      </p:sp>
      <p:pic>
        <p:nvPicPr>
          <p:cNvPr id="39940" name="Picture 5" descr="A logo with text on it&#10;&#10;AI-generated content may be incorrect.">
            <a:extLst>
              <a:ext uri="{FF2B5EF4-FFF2-40B4-BE49-F238E27FC236}">
                <a16:creationId xmlns:a16="http://schemas.microsoft.com/office/drawing/2014/main" id="{DDEE964F-9692-A84F-3BFC-99106EF36E0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304800"/>
            <a:ext cx="1143000" cy="693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9941" name="Picture 6">
            <a:extLst>
              <a:ext uri="{FF2B5EF4-FFF2-40B4-BE49-F238E27FC236}">
                <a16:creationId xmlns:a16="http://schemas.microsoft.com/office/drawing/2014/main" id="{25B2A981-54D1-1EB1-1ED6-1FF167D3FEC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44200" y="304800"/>
            <a:ext cx="1103313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Rectangle 4">
            <a:extLst>
              <a:ext uri="{FF2B5EF4-FFF2-40B4-BE49-F238E27FC236}">
                <a16:creationId xmlns:a16="http://schemas.microsoft.com/office/drawing/2014/main" id="{1FC9AB08-5C69-6543-D4BE-73481709FF5C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2057400" y="2054225"/>
            <a:ext cx="7772400" cy="830263"/>
          </a:xfrm>
        </p:spPr>
        <p:txBody>
          <a:bodyPr/>
          <a:lstStyle/>
          <a:p>
            <a:r>
              <a:rPr lang="hi-IN"/>
              <a:t>इकाई 9</a:t>
            </a:r>
            <a:endParaRPr>
              <a:solidFill>
                <a:schemeClr val="tx1"/>
              </a:solidFill>
              <a:latin typeface="Open sans" panose="020B0606030504020204" pitchFamily="34" charset="0"/>
            </a:endParaRPr>
          </a:p>
        </p:txBody>
      </p:sp>
      <p:sp>
        <p:nvSpPr>
          <p:cNvPr id="41986" name="Rectangle 5">
            <a:extLst>
              <a:ext uri="{FF2B5EF4-FFF2-40B4-BE49-F238E27FC236}">
                <a16:creationId xmlns:a16="http://schemas.microsoft.com/office/drawing/2014/main" id="{8837D331-ED1B-8F78-648E-DB39585B7E87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2209800" y="3230563"/>
            <a:ext cx="7772400" cy="1570037"/>
          </a:xfrm>
        </p:spPr>
        <p:txBody>
          <a:bodyPr/>
          <a:lstStyle/>
          <a:p>
            <a:pPr indent="349250"/>
            <a:r>
              <a:rPr lang="hi-IN"/>
              <a:t>सुविधाएं और पाठ्यक्रम समन्वय</a:t>
            </a:r>
            <a:endParaRPr>
              <a:solidFill>
                <a:schemeClr val="accent2"/>
              </a:solidFill>
              <a:latin typeface="Open sans" panose="020B0606030504020204" pitchFamily="34" charset="0"/>
            </a:endParaRPr>
          </a:p>
        </p:txBody>
      </p:sp>
      <p:pic>
        <p:nvPicPr>
          <p:cNvPr id="41987" name="Picture 19">
            <a:extLst>
              <a:ext uri="{FF2B5EF4-FFF2-40B4-BE49-F238E27FC236}">
                <a16:creationId xmlns:a16="http://schemas.microsoft.com/office/drawing/2014/main" id="{4937D17B-D553-6891-B0B9-D930F5D5612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7400" y="457200"/>
            <a:ext cx="3051175" cy="900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988" name="Picture 5">
            <a:extLst>
              <a:ext uri="{FF2B5EF4-FFF2-40B4-BE49-F238E27FC236}">
                <a16:creationId xmlns:a16="http://schemas.microsoft.com/office/drawing/2014/main" id="{51925AE6-2853-D8AF-7F96-EE6C146C66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0" y="609600"/>
            <a:ext cx="3322638" cy="692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989" name="Picture 5" descr="A logo with text on it&#10;&#10;AI-generated content may be incorrect.">
            <a:extLst>
              <a:ext uri="{FF2B5EF4-FFF2-40B4-BE49-F238E27FC236}">
                <a16:creationId xmlns:a16="http://schemas.microsoft.com/office/drawing/2014/main" id="{CD511EFB-348F-B3F3-7085-476747BFD87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304800"/>
            <a:ext cx="1143000" cy="693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990" name="Picture 6">
            <a:extLst>
              <a:ext uri="{FF2B5EF4-FFF2-40B4-BE49-F238E27FC236}">
                <a16:creationId xmlns:a16="http://schemas.microsoft.com/office/drawing/2014/main" id="{E9994788-ABBA-210F-71EA-4835B2D68F5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44200" y="304800"/>
            <a:ext cx="1103313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Rectangle 2">
            <a:extLst>
              <a:ext uri="{FF2B5EF4-FFF2-40B4-BE49-F238E27FC236}">
                <a16:creationId xmlns:a16="http://schemas.microsoft.com/office/drawing/2014/main" id="{B6CEBD77-8269-937A-6DB3-B190CA2C24A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286000" y="644525"/>
            <a:ext cx="7620000" cy="708025"/>
          </a:xfrm>
        </p:spPr>
        <p:txBody>
          <a:bodyPr/>
          <a:lstStyle/>
          <a:p>
            <a:r>
              <a:rPr lang="hi-IN"/>
              <a:t>इकाई 9 उद्देश्य</a:t>
            </a:r>
            <a:endParaRPr>
              <a:solidFill>
                <a:schemeClr val="accent2"/>
              </a:solidFill>
              <a:latin typeface="Open sans" panose="020B0606030504020204" pitchFamily="34" charset="0"/>
            </a:endParaRPr>
          </a:p>
        </p:txBody>
      </p:sp>
      <p:sp>
        <p:nvSpPr>
          <p:cNvPr id="43010" name="Rectangle 3">
            <a:extLst>
              <a:ext uri="{FF2B5EF4-FFF2-40B4-BE49-F238E27FC236}">
                <a16:creationId xmlns:a16="http://schemas.microsoft.com/office/drawing/2014/main" id="{BA171AD1-29BB-1C85-BA9D-EB23BA69F744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2057400" y="1981200"/>
            <a:ext cx="8077200" cy="2579688"/>
          </a:xfrm>
        </p:spPr>
        <p:txBody>
          <a:bodyPr/>
          <a:lstStyle/>
          <a:p>
            <a:pPr marL="0" indent="0" algn="just">
              <a:buClrTx/>
              <a:buFontTx/>
              <a:buNone/>
            </a:pPr>
            <a:r>
              <a:rPr lang="hi-IN"/>
              <a:t>इस इकाई के पूरा होने पर, आप निम्नलिखित कार्य करने में सक्षम होंगे:</a:t>
            </a:r>
            <a:endParaRPr>
              <a:latin typeface="Open sans" panose="020B0606030504020204" pitchFamily="34" charset="0"/>
            </a:endParaRPr>
          </a:p>
          <a:p>
            <a:pPr marL="982663" lvl="2" indent="-742950" algn="just">
              <a:buFontTx/>
              <a:buAutoNum type="arabicPeriod"/>
            </a:pPr>
            <a:r>
              <a:rPr lang="hi-IN" sz="3200"/>
              <a:t>आयोजित की जाने वाली प्रशिक्षण गतिविधि की आवश्यकताओं को पूरा करने के लिए एक सुविधा का चयन करें।</a:t>
            </a:r>
            <a:endParaRPr sz="3200">
              <a:latin typeface="Open sans" panose="020B0606030504020204" pitchFamily="34" charset="0"/>
            </a:endParaRPr>
          </a:p>
        </p:txBody>
      </p:sp>
      <p:sp>
        <p:nvSpPr>
          <p:cNvPr id="43011" name="Text Box 4">
            <a:extLst>
              <a:ext uri="{FF2B5EF4-FFF2-40B4-BE49-F238E27FC236}">
                <a16:creationId xmlns:a16="http://schemas.microsoft.com/office/drawing/2014/main" id="{7385EE63-1DB8-ABE9-F47E-35F7915A92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0" y="6276975"/>
            <a:ext cx="16764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r" eaLnBrk="0" hangingPunct="0"/>
            <a:r>
              <a:rPr lang="en-US" altLang="en-US" sz="1200">
                <a:latin typeface="Open sans" panose="020B0606030504020204" pitchFamily="34" charset="0"/>
              </a:rPr>
              <a:t>PPT  9-1</a:t>
            </a:r>
          </a:p>
        </p:txBody>
      </p:sp>
      <p:sp>
        <p:nvSpPr>
          <p:cNvPr id="43012" name="Rectangle 2">
            <a:extLst>
              <a:ext uri="{FF2B5EF4-FFF2-40B4-BE49-F238E27FC236}">
                <a16:creationId xmlns:a16="http://schemas.microsoft.com/office/drawing/2014/main" id="{67E30185-2B59-2534-88AA-87D884E184F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63000" y="5562600"/>
            <a:ext cx="15240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eaLnBrk="0" hangingPunct="0"/>
            <a:r>
              <a:rPr lang="en-US" altLang="en-US" i="1">
                <a:solidFill>
                  <a:schemeClr val="tx2"/>
                </a:solidFill>
                <a:latin typeface="Open sans" panose="020B0606030504020204" pitchFamily="34" charset="0"/>
              </a:rPr>
              <a:t>more…</a:t>
            </a:r>
            <a:endParaRPr lang="en-US" altLang="en-US" sz="3600" i="1">
              <a:solidFill>
                <a:schemeClr val="tx2"/>
              </a:solidFill>
              <a:latin typeface="Open sans" panose="020B0606030504020204" pitchFamily="34" charset="0"/>
            </a:endParaRPr>
          </a:p>
        </p:txBody>
      </p:sp>
      <p:pic>
        <p:nvPicPr>
          <p:cNvPr id="43013" name="Picture 5" descr="A logo with text on it&#10;&#10;AI-generated content may be incorrect.">
            <a:extLst>
              <a:ext uri="{FF2B5EF4-FFF2-40B4-BE49-F238E27FC236}">
                <a16:creationId xmlns:a16="http://schemas.microsoft.com/office/drawing/2014/main" id="{3477B329-7934-71F7-C366-9941844F53E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304800"/>
            <a:ext cx="1143000" cy="693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3014" name="Picture 6">
            <a:extLst>
              <a:ext uri="{FF2B5EF4-FFF2-40B4-BE49-F238E27FC236}">
                <a16:creationId xmlns:a16="http://schemas.microsoft.com/office/drawing/2014/main" id="{3CB16165-0530-97CB-CC89-CA6DF879D80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44200" y="304800"/>
            <a:ext cx="1103313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Rectangle 2">
            <a:extLst>
              <a:ext uri="{FF2B5EF4-FFF2-40B4-BE49-F238E27FC236}">
                <a16:creationId xmlns:a16="http://schemas.microsoft.com/office/drawing/2014/main" id="{3F7C0AC0-2262-20E9-EE5C-A21A6609A9A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514600" y="815975"/>
            <a:ext cx="7620000" cy="708025"/>
          </a:xfrm>
        </p:spPr>
        <p:txBody>
          <a:bodyPr/>
          <a:lstStyle/>
          <a:p>
            <a:r>
              <a:rPr lang="hi-IN"/>
              <a:t>इकाई 9 उद्देश्य</a:t>
            </a:r>
            <a:endParaRPr>
              <a:solidFill>
                <a:schemeClr val="accent2"/>
              </a:solidFill>
              <a:latin typeface="Open sans" panose="020B0606030504020204" pitchFamily="34" charset="0"/>
            </a:endParaRPr>
          </a:p>
        </p:txBody>
      </p:sp>
      <p:sp>
        <p:nvSpPr>
          <p:cNvPr id="44034" name="Rectangle 3">
            <a:extLst>
              <a:ext uri="{FF2B5EF4-FFF2-40B4-BE49-F238E27FC236}">
                <a16:creationId xmlns:a16="http://schemas.microsoft.com/office/drawing/2014/main" id="{16BC66A9-AE3B-9C78-8BEA-7B95F58FAC5F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2133600" y="1901825"/>
            <a:ext cx="8001000" cy="3908425"/>
          </a:xfrm>
        </p:spPr>
        <p:txBody>
          <a:bodyPr/>
          <a:lstStyle/>
          <a:p>
            <a:pPr marL="982663" lvl="2" indent="-742950" algn="just">
              <a:lnSpc>
                <a:spcPct val="150000"/>
              </a:lnSpc>
              <a:buFontTx/>
              <a:buAutoNum type="arabicPeriod" startAt="2"/>
            </a:pPr>
            <a:r>
              <a:rPr lang="hi-IN" sz="3200"/>
              <a:t>प्रशिक्षण प्रस्तुति और उपयोग में आने वाले दृश्य-श्रव्य साधनों के लिए एक कक्षा की व्यवस्था करें। </a:t>
            </a:r>
            <a:endParaRPr sz="3200"/>
          </a:p>
          <a:p>
            <a:pPr marL="982663" lvl="2" indent="-742950" algn="just">
              <a:lnSpc>
                <a:spcPct val="150000"/>
              </a:lnSpc>
              <a:buFontTx/>
              <a:buAutoNum type="arabicPeriod" startAt="2"/>
            </a:pPr>
            <a:r>
              <a:rPr lang="hi-IN" sz="3200"/>
              <a:t>सुविधा व्यवस्था में आने वाली सबसे आम समस्याओं का वर्णन करें।</a:t>
            </a:r>
            <a:endParaRPr sz="3200">
              <a:latin typeface="Open sans" panose="020B0606030504020204" pitchFamily="34" charset="0"/>
            </a:endParaRPr>
          </a:p>
        </p:txBody>
      </p:sp>
      <p:sp>
        <p:nvSpPr>
          <p:cNvPr id="44035" name="Rectangle 2">
            <a:extLst>
              <a:ext uri="{FF2B5EF4-FFF2-40B4-BE49-F238E27FC236}">
                <a16:creationId xmlns:a16="http://schemas.microsoft.com/office/drawing/2014/main" id="{197B40EE-2BB5-5AE3-01C7-6FEDC3ADC63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09800" y="304800"/>
            <a:ext cx="15240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eaLnBrk="0" hangingPunct="0"/>
            <a:r>
              <a:rPr lang="en-US" altLang="en-US" i="1">
                <a:solidFill>
                  <a:schemeClr val="tx2"/>
                </a:solidFill>
                <a:latin typeface="Open sans" panose="020B0606030504020204" pitchFamily="34" charset="0"/>
              </a:rPr>
              <a:t>cont’d.</a:t>
            </a:r>
            <a:endParaRPr lang="en-US" altLang="en-US" sz="3600" i="1">
              <a:solidFill>
                <a:schemeClr val="tx2"/>
              </a:solidFill>
              <a:latin typeface="Open sans" panose="020B0606030504020204" pitchFamily="34" charset="0"/>
            </a:endParaRPr>
          </a:p>
        </p:txBody>
      </p:sp>
      <p:sp>
        <p:nvSpPr>
          <p:cNvPr id="44036" name="Text Box 4">
            <a:extLst>
              <a:ext uri="{FF2B5EF4-FFF2-40B4-BE49-F238E27FC236}">
                <a16:creationId xmlns:a16="http://schemas.microsoft.com/office/drawing/2014/main" id="{70694830-F530-6838-BBF5-E70388F133B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0" y="6276975"/>
            <a:ext cx="16764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r" eaLnBrk="0" hangingPunct="0"/>
            <a:r>
              <a:rPr lang="en-US" altLang="en-US" sz="1200">
                <a:latin typeface="Open sans" panose="020B0606030504020204" pitchFamily="34" charset="0"/>
              </a:rPr>
              <a:t>PPT  9-2</a:t>
            </a:r>
          </a:p>
        </p:txBody>
      </p:sp>
      <p:pic>
        <p:nvPicPr>
          <p:cNvPr id="44037" name="Picture 5" descr="A logo with text on it&#10;&#10;AI-generated content may be incorrect.">
            <a:extLst>
              <a:ext uri="{FF2B5EF4-FFF2-40B4-BE49-F238E27FC236}">
                <a16:creationId xmlns:a16="http://schemas.microsoft.com/office/drawing/2014/main" id="{69D495EE-EA71-3CB1-659A-12EC2962DE1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304800"/>
            <a:ext cx="1143000" cy="693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4038" name="Picture 6">
            <a:extLst>
              <a:ext uri="{FF2B5EF4-FFF2-40B4-BE49-F238E27FC236}">
                <a16:creationId xmlns:a16="http://schemas.microsoft.com/office/drawing/2014/main" id="{8C9604CE-50CF-0629-8820-46E8D44762E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44200" y="304800"/>
            <a:ext cx="1103313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Rectangle 4">
            <a:extLst>
              <a:ext uri="{FF2B5EF4-FFF2-40B4-BE49-F238E27FC236}">
                <a16:creationId xmlns:a16="http://schemas.microsoft.com/office/drawing/2014/main" id="{E9A3AACD-D81B-F906-FB56-077FA8DDC3CA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2209800" y="1089025"/>
            <a:ext cx="7772400" cy="1044575"/>
          </a:xfrm>
        </p:spPr>
        <p:txBody>
          <a:bodyPr/>
          <a:lstStyle/>
          <a:p>
            <a:br>
              <a:rPr lang="hi-IN"/>
            </a:br>
            <a:r>
              <a:rPr lang="hi-IN" b="0"/>
              <a:t>इकाई 10</a:t>
            </a:r>
            <a:endParaRPr>
              <a:solidFill>
                <a:schemeClr val="tx1"/>
              </a:solidFill>
              <a:latin typeface="Open sans" panose="020B0606030504020204" pitchFamily="34" charset="0"/>
            </a:endParaRPr>
          </a:p>
        </p:txBody>
      </p:sp>
      <p:sp>
        <p:nvSpPr>
          <p:cNvPr id="45058" name="Rectangle 5">
            <a:extLst>
              <a:ext uri="{FF2B5EF4-FFF2-40B4-BE49-F238E27FC236}">
                <a16:creationId xmlns:a16="http://schemas.microsoft.com/office/drawing/2014/main" id="{32546B6B-9B70-6A69-E82F-8FF3A5DE09C7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600200" y="2849563"/>
            <a:ext cx="8991600" cy="830262"/>
          </a:xfrm>
        </p:spPr>
        <p:txBody>
          <a:bodyPr/>
          <a:lstStyle/>
          <a:p>
            <a:r>
              <a:rPr lang="hi-IN"/>
              <a:t>कक्षा प्रबंधन</a:t>
            </a:r>
            <a:endParaRPr>
              <a:latin typeface="Open sans" panose="020B0606030504020204" pitchFamily="34" charset="0"/>
            </a:endParaRPr>
          </a:p>
        </p:txBody>
      </p:sp>
      <p:pic>
        <p:nvPicPr>
          <p:cNvPr id="45059" name="Picture 19">
            <a:extLst>
              <a:ext uri="{FF2B5EF4-FFF2-40B4-BE49-F238E27FC236}">
                <a16:creationId xmlns:a16="http://schemas.microsoft.com/office/drawing/2014/main" id="{A32A38D6-7143-932C-1FB7-75A62C97FB4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7400" y="457200"/>
            <a:ext cx="3051175" cy="900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5060" name="Picture 5" descr="A logo with text on it&#10;&#10;AI-generated content may be incorrect.">
            <a:extLst>
              <a:ext uri="{FF2B5EF4-FFF2-40B4-BE49-F238E27FC236}">
                <a16:creationId xmlns:a16="http://schemas.microsoft.com/office/drawing/2014/main" id="{65C582DC-2636-9995-4C4A-D976C2F01F3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304800"/>
            <a:ext cx="1143000" cy="693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5061" name="Picture 6">
            <a:extLst>
              <a:ext uri="{FF2B5EF4-FFF2-40B4-BE49-F238E27FC236}">
                <a16:creationId xmlns:a16="http://schemas.microsoft.com/office/drawing/2014/main" id="{ACDF0C0E-C77F-DF27-0821-BCCF263D008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44200" y="304800"/>
            <a:ext cx="1103313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2">
            <a:extLst>
              <a:ext uri="{FF2B5EF4-FFF2-40B4-BE49-F238E27FC236}">
                <a16:creationId xmlns:a16="http://schemas.microsoft.com/office/drawing/2014/main" id="{1D1EA21D-6A39-7C63-90FB-4E51780F534F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2209800" y="2095500"/>
            <a:ext cx="7772400" cy="2308225"/>
          </a:xfrm>
        </p:spPr>
        <p:txBody>
          <a:bodyPr/>
          <a:lstStyle/>
          <a:p>
            <a:r>
              <a:rPr lang="hi-IN"/>
              <a:t>युनिट 2</a:t>
            </a:r>
            <a:br>
              <a:rPr>
                <a:solidFill>
                  <a:schemeClr val="accent2"/>
                </a:solidFill>
                <a:latin typeface="Open sans" panose="020B0606030504020204" pitchFamily="34" charset="0"/>
              </a:rPr>
            </a:br>
            <a:r>
              <a:rPr lang="hi-IN"/>
              <a:t>सूचना देना, समझाना, निर्देश देना/प्रशिक्षण देना</a:t>
            </a:r>
            <a:endParaRPr>
              <a:solidFill>
                <a:schemeClr val="accent2"/>
              </a:solidFill>
              <a:latin typeface="Open sans" panose="020B0606030504020204" pitchFamily="34" charset="0"/>
            </a:endParaRPr>
          </a:p>
        </p:txBody>
      </p:sp>
      <p:pic>
        <p:nvPicPr>
          <p:cNvPr id="15362" name="Picture 19">
            <a:extLst>
              <a:ext uri="{FF2B5EF4-FFF2-40B4-BE49-F238E27FC236}">
                <a16:creationId xmlns:a16="http://schemas.microsoft.com/office/drawing/2014/main" id="{9120EA23-6444-4150-93A7-20C0D64EC5F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7400" y="457200"/>
            <a:ext cx="3051175" cy="900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63" name="Picture 6">
            <a:extLst>
              <a:ext uri="{FF2B5EF4-FFF2-40B4-BE49-F238E27FC236}">
                <a16:creationId xmlns:a16="http://schemas.microsoft.com/office/drawing/2014/main" id="{AD8A808F-063F-9BE5-F8D0-6E75FE7A63F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44200" y="304800"/>
            <a:ext cx="1103313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Rectangle 2">
            <a:extLst>
              <a:ext uri="{FF2B5EF4-FFF2-40B4-BE49-F238E27FC236}">
                <a16:creationId xmlns:a16="http://schemas.microsoft.com/office/drawing/2014/main" id="{EE7FAE3A-7C05-D844-3743-2530C3F4F3B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743200" y="587375"/>
            <a:ext cx="7010400" cy="708025"/>
          </a:xfrm>
        </p:spPr>
        <p:txBody>
          <a:bodyPr/>
          <a:lstStyle/>
          <a:p>
            <a:r>
              <a:rPr lang="hi-IN"/>
              <a:t>इकाई 10 उद्देश्य</a:t>
            </a:r>
            <a:endParaRPr>
              <a:solidFill>
                <a:schemeClr val="accent2"/>
              </a:solidFill>
              <a:latin typeface="Open sans" panose="020B0606030504020204" pitchFamily="34" charset="0"/>
            </a:endParaRPr>
          </a:p>
        </p:txBody>
      </p:sp>
      <p:sp>
        <p:nvSpPr>
          <p:cNvPr id="46082" name="Rectangle 3">
            <a:extLst>
              <a:ext uri="{FF2B5EF4-FFF2-40B4-BE49-F238E27FC236}">
                <a16:creationId xmlns:a16="http://schemas.microsoft.com/office/drawing/2014/main" id="{04AFE683-C0E3-CD02-7886-A142F0280E77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2209800" y="1539875"/>
            <a:ext cx="8001000" cy="3835400"/>
          </a:xfrm>
        </p:spPr>
        <p:txBody>
          <a:bodyPr/>
          <a:lstStyle/>
          <a:p>
            <a:pPr marL="0" indent="0" defTabSz="855663">
              <a:buClr>
                <a:srgbClr val="000066"/>
              </a:buClr>
              <a:buFontTx/>
              <a:buNone/>
              <a:tabLst>
                <a:tab pos="398463" algn="l"/>
              </a:tabLst>
            </a:pPr>
            <a:r>
              <a:rPr lang="hi-IN" sz="3200"/>
              <a:t>इस इकाई के पूरा होने पर, आप निम्नलिखित कार्य करने में सक्षम होंगे: </a:t>
            </a:r>
            <a:endParaRPr sz="3200"/>
          </a:p>
          <a:p>
            <a:pPr marL="0" indent="0" defTabSz="855663">
              <a:buClr>
                <a:srgbClr val="000066"/>
              </a:buClr>
              <a:buFontTx/>
              <a:buAutoNum type="arabicPeriod"/>
              <a:tabLst>
                <a:tab pos="398463" algn="l"/>
              </a:tabLst>
            </a:pPr>
            <a:r>
              <a:rPr lang="hi-IN" sz="3200"/>
              <a:t>कक्षा प्रबंधन को परिभाषित करें। </a:t>
            </a:r>
            <a:endParaRPr sz="3200"/>
          </a:p>
          <a:p>
            <a:pPr marL="0" indent="0" defTabSz="855663">
              <a:buClr>
                <a:srgbClr val="000066"/>
              </a:buClr>
              <a:buFontTx/>
              <a:buAutoNum type="arabicPeriod"/>
              <a:tabLst>
                <a:tab pos="398463" algn="l"/>
              </a:tabLst>
            </a:pPr>
            <a:r>
              <a:rPr lang="hi-IN" sz="3200"/>
              <a:t>सफल कक्षा प्रबंधन के तीन प्रमुख पहलुओं का वर्णन करें। </a:t>
            </a:r>
            <a:endParaRPr sz="3200"/>
          </a:p>
          <a:p>
            <a:pPr marL="0" indent="0" defTabSz="855663">
              <a:buClr>
                <a:srgbClr val="000066"/>
              </a:buClr>
              <a:buFontTx/>
              <a:buAutoNum type="arabicPeriod"/>
              <a:tabLst>
                <a:tab pos="398463" algn="l"/>
              </a:tabLst>
            </a:pPr>
            <a:r>
              <a:rPr lang="hi-IN" sz="3200"/>
              <a:t>कक्षा प्रबंधक के रूप में प्रशिक्षक की भूमिका का वर्णन करें।</a:t>
            </a:r>
            <a:endParaRPr sz="3200">
              <a:latin typeface="Open sans" panose="020B0606030504020204" pitchFamily="34" charset="0"/>
            </a:endParaRPr>
          </a:p>
        </p:txBody>
      </p:sp>
      <p:sp>
        <p:nvSpPr>
          <p:cNvPr id="46083" name="Text Box 4">
            <a:extLst>
              <a:ext uri="{FF2B5EF4-FFF2-40B4-BE49-F238E27FC236}">
                <a16:creationId xmlns:a16="http://schemas.microsoft.com/office/drawing/2014/main" id="{035D67AB-BF36-E1FE-903F-C0F2C73EC0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0" y="6248400"/>
            <a:ext cx="16764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r" eaLnBrk="0" hangingPunct="0"/>
            <a:r>
              <a:rPr lang="en-US" altLang="en-US" sz="1200">
                <a:latin typeface="Open sans" panose="020B0606030504020204" pitchFamily="34" charset="0"/>
              </a:rPr>
              <a:t>PPT 10-1</a:t>
            </a:r>
          </a:p>
        </p:txBody>
      </p:sp>
      <p:pic>
        <p:nvPicPr>
          <p:cNvPr id="46084" name="Picture 5" descr="A logo with text on it&#10;&#10;AI-generated content may be incorrect.">
            <a:extLst>
              <a:ext uri="{FF2B5EF4-FFF2-40B4-BE49-F238E27FC236}">
                <a16:creationId xmlns:a16="http://schemas.microsoft.com/office/drawing/2014/main" id="{828D55B0-442A-C291-7DF7-002DFF05F12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304800"/>
            <a:ext cx="1143000" cy="693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6085" name="Picture 6">
            <a:extLst>
              <a:ext uri="{FF2B5EF4-FFF2-40B4-BE49-F238E27FC236}">
                <a16:creationId xmlns:a16="http://schemas.microsoft.com/office/drawing/2014/main" id="{CFFC5B61-9272-ACFF-6B3B-D21F55C0BE4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44200" y="304800"/>
            <a:ext cx="1103313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Rectangle 2">
            <a:extLst>
              <a:ext uri="{FF2B5EF4-FFF2-40B4-BE49-F238E27FC236}">
                <a16:creationId xmlns:a16="http://schemas.microsoft.com/office/drawing/2014/main" id="{FB4B1EAC-D517-85A5-85C3-1C0E7F806529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1981200" y="1946275"/>
            <a:ext cx="7772400" cy="831850"/>
          </a:xfrm>
        </p:spPr>
        <p:txBody>
          <a:bodyPr/>
          <a:lstStyle/>
          <a:p>
            <a:r>
              <a:rPr lang="hi-IN"/>
              <a:t>इकाई 11</a:t>
            </a:r>
            <a:endParaRPr>
              <a:solidFill>
                <a:schemeClr val="tx1"/>
              </a:solidFill>
              <a:latin typeface="Open sans" panose="020B0606030504020204" pitchFamily="34" charset="0"/>
            </a:endParaRPr>
          </a:p>
        </p:txBody>
      </p:sp>
      <p:sp>
        <p:nvSpPr>
          <p:cNvPr id="47106" name="Rectangle 3">
            <a:extLst>
              <a:ext uri="{FF2B5EF4-FFF2-40B4-BE49-F238E27FC236}">
                <a16:creationId xmlns:a16="http://schemas.microsoft.com/office/drawing/2014/main" id="{FFE86AE9-2FB3-FA17-00E6-3CD95F699BCE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828800" y="2819400"/>
            <a:ext cx="8229600" cy="830263"/>
          </a:xfrm>
        </p:spPr>
        <p:txBody>
          <a:bodyPr/>
          <a:lstStyle/>
          <a:p>
            <a:pPr indent="349250"/>
            <a:r>
              <a:rPr lang="hi-IN"/>
              <a:t>परीक्षण एवं मूल्यांकन</a:t>
            </a:r>
            <a:endParaRPr>
              <a:latin typeface="Open sans" panose="020B0606030504020204" pitchFamily="34" charset="0"/>
            </a:endParaRPr>
          </a:p>
        </p:txBody>
      </p:sp>
      <p:pic>
        <p:nvPicPr>
          <p:cNvPr id="47107" name="Picture 19">
            <a:extLst>
              <a:ext uri="{FF2B5EF4-FFF2-40B4-BE49-F238E27FC236}">
                <a16:creationId xmlns:a16="http://schemas.microsoft.com/office/drawing/2014/main" id="{61C49F43-D8A8-C432-7680-3F16C2431D5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7400" y="457200"/>
            <a:ext cx="3051175" cy="900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7108" name="Picture 5" descr="A logo with text on it&#10;&#10;AI-generated content may be incorrect.">
            <a:extLst>
              <a:ext uri="{FF2B5EF4-FFF2-40B4-BE49-F238E27FC236}">
                <a16:creationId xmlns:a16="http://schemas.microsoft.com/office/drawing/2014/main" id="{1BF5E1B5-93B6-CB28-67D1-6042A5F5029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304800"/>
            <a:ext cx="1143000" cy="693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7109" name="Picture 6">
            <a:extLst>
              <a:ext uri="{FF2B5EF4-FFF2-40B4-BE49-F238E27FC236}">
                <a16:creationId xmlns:a16="http://schemas.microsoft.com/office/drawing/2014/main" id="{793C4587-AE60-B353-728A-5F5E46594DD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44200" y="304800"/>
            <a:ext cx="1103313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Rectangle 2">
            <a:extLst>
              <a:ext uri="{FF2B5EF4-FFF2-40B4-BE49-F238E27FC236}">
                <a16:creationId xmlns:a16="http://schemas.microsoft.com/office/drawing/2014/main" id="{01DD0CA9-B21E-8AD3-95EC-DE839C2B246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667000" y="584200"/>
            <a:ext cx="7162800" cy="708025"/>
          </a:xfrm>
        </p:spPr>
        <p:txBody>
          <a:bodyPr/>
          <a:lstStyle/>
          <a:p>
            <a:r>
              <a:rPr lang="hi-IN"/>
              <a:t>इकाई 11 उद्देश्य</a:t>
            </a:r>
            <a:endParaRPr>
              <a:solidFill>
                <a:schemeClr val="accent2"/>
              </a:solidFill>
              <a:latin typeface="Open sans" panose="020B0606030504020204" pitchFamily="34" charset="0"/>
            </a:endParaRPr>
          </a:p>
        </p:txBody>
      </p:sp>
      <p:sp>
        <p:nvSpPr>
          <p:cNvPr id="48130" name="Rectangle 3">
            <a:extLst>
              <a:ext uri="{FF2B5EF4-FFF2-40B4-BE49-F238E27FC236}">
                <a16:creationId xmlns:a16="http://schemas.microsoft.com/office/drawing/2014/main" id="{4120DD32-F426-C526-F33D-FD6AFFE8CD23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2209800" y="1447800"/>
            <a:ext cx="8001000" cy="3638550"/>
          </a:xfrm>
        </p:spPr>
        <p:txBody>
          <a:bodyPr/>
          <a:lstStyle/>
          <a:p>
            <a:pPr marL="0" indent="0" defTabSz="855663">
              <a:buClr>
                <a:srgbClr val="000066"/>
              </a:buClr>
              <a:buFontTx/>
              <a:buNone/>
              <a:tabLst>
                <a:tab pos="398463" algn="l"/>
              </a:tabLst>
            </a:pPr>
            <a:r>
              <a:rPr lang="hi-IN"/>
              <a:t>इस इकाई के पूरा होने पर, आप निम्नलिखित कार्य करने में सक्षम होंगे:</a:t>
            </a:r>
            <a:endParaRPr/>
          </a:p>
          <a:p>
            <a:pPr marL="0" indent="0" defTabSz="855663">
              <a:buClr>
                <a:srgbClr val="000066"/>
              </a:buClr>
              <a:buFontTx/>
              <a:buAutoNum type="arabicPeriod"/>
              <a:tabLst>
                <a:tab pos="398463" algn="l"/>
              </a:tabLst>
            </a:pPr>
            <a:r>
              <a:rPr lang="hi-IN"/>
              <a:t>ज्ञान परीक्षण और प्रदर्शन परीक्षण के बीच अंतर स्पष्ट करें। </a:t>
            </a:r>
            <a:endParaRPr/>
          </a:p>
          <a:p>
            <a:pPr marL="0" indent="0" defTabSz="855663">
              <a:buClr>
                <a:srgbClr val="000066"/>
              </a:buClr>
              <a:buFontTx/>
              <a:buAutoNum type="arabicPeriod"/>
              <a:tabLst>
                <a:tab pos="398463" algn="l"/>
              </a:tabLst>
            </a:pPr>
            <a:r>
              <a:rPr lang="hi-IN"/>
              <a:t>बताएँ कि हम कैसे, क्या, क्यों और कब परीक्षण करते हैं।</a:t>
            </a:r>
            <a:endParaRPr>
              <a:latin typeface="Open sans" panose="020B0606030504020204" pitchFamily="34" charset="0"/>
            </a:endParaRPr>
          </a:p>
        </p:txBody>
      </p:sp>
      <p:sp>
        <p:nvSpPr>
          <p:cNvPr id="48131" name="Text Box 4">
            <a:extLst>
              <a:ext uri="{FF2B5EF4-FFF2-40B4-BE49-F238E27FC236}">
                <a16:creationId xmlns:a16="http://schemas.microsoft.com/office/drawing/2014/main" id="{5924FBB1-308A-8BBE-FD03-2FF3CE66B3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29600" y="6248400"/>
            <a:ext cx="16764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r" eaLnBrk="0" hangingPunct="0"/>
            <a:r>
              <a:rPr lang="en-US" altLang="en-US" sz="1200">
                <a:latin typeface="Open sans" panose="020B0606030504020204" pitchFamily="34" charset="0"/>
              </a:rPr>
              <a:t>PPT11-1</a:t>
            </a:r>
          </a:p>
        </p:txBody>
      </p:sp>
      <p:sp>
        <p:nvSpPr>
          <p:cNvPr id="48132" name="Rectangle 2">
            <a:extLst>
              <a:ext uri="{FF2B5EF4-FFF2-40B4-BE49-F238E27FC236}">
                <a16:creationId xmlns:a16="http://schemas.microsoft.com/office/drawing/2014/main" id="{04CA205C-1818-B416-D1AA-EFFA184A33E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86800" y="5562600"/>
            <a:ext cx="15240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eaLnBrk="0" hangingPunct="0"/>
            <a:r>
              <a:rPr lang="en-US" altLang="en-US" i="1">
                <a:solidFill>
                  <a:schemeClr val="tx2"/>
                </a:solidFill>
                <a:latin typeface="Open sans" panose="020B0606030504020204" pitchFamily="34" charset="0"/>
              </a:rPr>
              <a:t>more…</a:t>
            </a:r>
            <a:endParaRPr lang="en-US" altLang="en-US" sz="3600" i="1">
              <a:solidFill>
                <a:schemeClr val="tx2"/>
              </a:solidFill>
              <a:latin typeface="Open sans" panose="020B0606030504020204" pitchFamily="34" charset="0"/>
            </a:endParaRPr>
          </a:p>
        </p:txBody>
      </p:sp>
      <p:pic>
        <p:nvPicPr>
          <p:cNvPr id="48133" name="Picture 5" descr="A logo with text on it&#10;&#10;AI-generated content may be incorrect.">
            <a:extLst>
              <a:ext uri="{FF2B5EF4-FFF2-40B4-BE49-F238E27FC236}">
                <a16:creationId xmlns:a16="http://schemas.microsoft.com/office/drawing/2014/main" id="{8CB3D5DD-746B-D2F8-A843-CCFB2FC1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304800"/>
            <a:ext cx="1143000" cy="693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8134" name="Picture 6">
            <a:extLst>
              <a:ext uri="{FF2B5EF4-FFF2-40B4-BE49-F238E27FC236}">
                <a16:creationId xmlns:a16="http://schemas.microsoft.com/office/drawing/2014/main" id="{8B443BBE-B571-D7C2-883D-36E9953F5F8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44200" y="304800"/>
            <a:ext cx="1103313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Rectangle 2">
            <a:extLst>
              <a:ext uri="{FF2B5EF4-FFF2-40B4-BE49-F238E27FC236}">
                <a16:creationId xmlns:a16="http://schemas.microsoft.com/office/drawing/2014/main" id="{03514C99-B999-E4FD-FE58-083540709B9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743200" y="609600"/>
            <a:ext cx="7162800" cy="708025"/>
          </a:xfrm>
        </p:spPr>
        <p:txBody>
          <a:bodyPr/>
          <a:lstStyle/>
          <a:p>
            <a:r>
              <a:rPr lang="hi-IN"/>
              <a:t>इकाई 11 उद्देश्य</a:t>
            </a:r>
            <a:endParaRPr>
              <a:latin typeface="Open sans" panose="020B0606030504020204" pitchFamily="34" charset="0"/>
            </a:endParaRPr>
          </a:p>
        </p:txBody>
      </p:sp>
      <p:sp>
        <p:nvSpPr>
          <p:cNvPr id="49154" name="Rectangle 3">
            <a:extLst>
              <a:ext uri="{FF2B5EF4-FFF2-40B4-BE49-F238E27FC236}">
                <a16:creationId xmlns:a16="http://schemas.microsoft.com/office/drawing/2014/main" id="{FBE99D37-8655-5AF2-D77A-01D235EA34FE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2133600" y="1447800"/>
            <a:ext cx="7924800" cy="4081463"/>
          </a:xfrm>
        </p:spPr>
        <p:txBody>
          <a:bodyPr/>
          <a:lstStyle/>
          <a:p>
            <a:pPr marL="974725" indent="-742950">
              <a:buClrTx/>
              <a:buFontTx/>
              <a:buAutoNum type="arabicPeriod" startAt="3"/>
            </a:pPr>
            <a:r>
              <a:rPr lang="hi-IN"/>
              <a:t>वैधता और विश्वसनीयता को परीक्षण से संबंधित शब्दों के रूप में परिभाषित कीजिए। </a:t>
            </a:r>
            <a:endParaRPr/>
          </a:p>
          <a:p>
            <a:pPr marL="974725" indent="-742950">
              <a:buClrTx/>
              <a:buFontTx/>
              <a:buAutoNum type="arabicPeriod" startAt="3"/>
            </a:pPr>
            <a:r>
              <a:rPr lang="hi-IN"/>
              <a:t>पाँच विभिन्न प्रकार के परीक्षण आइटमों की सूची बनाइए जिनका उपयोग ज्ञान परीक्षण के निर्माण में किया जा सकता है।</a:t>
            </a:r>
            <a:endParaRPr>
              <a:latin typeface="Open sans" panose="020B0606030504020204" pitchFamily="34" charset="0"/>
            </a:endParaRPr>
          </a:p>
        </p:txBody>
      </p:sp>
      <p:sp>
        <p:nvSpPr>
          <p:cNvPr id="49155" name="Rectangle 2">
            <a:extLst>
              <a:ext uri="{FF2B5EF4-FFF2-40B4-BE49-F238E27FC236}">
                <a16:creationId xmlns:a16="http://schemas.microsoft.com/office/drawing/2014/main" id="{2F58BB82-C44D-2934-9EED-CC049563A42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09800" y="304800"/>
            <a:ext cx="15240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eaLnBrk="0" hangingPunct="0"/>
            <a:r>
              <a:rPr lang="en-US" altLang="en-US" i="1">
                <a:solidFill>
                  <a:schemeClr val="tx2"/>
                </a:solidFill>
                <a:latin typeface="Open sans" panose="020B0606030504020204" pitchFamily="34" charset="0"/>
              </a:rPr>
              <a:t>cont’d…</a:t>
            </a:r>
            <a:endParaRPr lang="en-US" altLang="en-US" sz="3600" i="1">
              <a:solidFill>
                <a:schemeClr val="tx2"/>
              </a:solidFill>
              <a:latin typeface="Open sans" panose="020B0606030504020204" pitchFamily="34" charset="0"/>
            </a:endParaRPr>
          </a:p>
        </p:txBody>
      </p:sp>
      <p:sp>
        <p:nvSpPr>
          <p:cNvPr id="49156" name="Text Box 4">
            <a:extLst>
              <a:ext uri="{FF2B5EF4-FFF2-40B4-BE49-F238E27FC236}">
                <a16:creationId xmlns:a16="http://schemas.microsoft.com/office/drawing/2014/main" id="{78C9BA75-17C8-BE07-5DE8-8A0291B3384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29600" y="6248400"/>
            <a:ext cx="16764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r" eaLnBrk="0" hangingPunct="0"/>
            <a:r>
              <a:rPr lang="en-US" altLang="en-US" sz="1200">
                <a:latin typeface="Open sans" panose="020B0606030504020204" pitchFamily="34" charset="0"/>
              </a:rPr>
              <a:t>PPT11-2</a:t>
            </a:r>
          </a:p>
        </p:txBody>
      </p:sp>
      <p:pic>
        <p:nvPicPr>
          <p:cNvPr id="49157" name="Picture 5" descr="A logo with text on it&#10;&#10;AI-generated content may be incorrect.">
            <a:extLst>
              <a:ext uri="{FF2B5EF4-FFF2-40B4-BE49-F238E27FC236}">
                <a16:creationId xmlns:a16="http://schemas.microsoft.com/office/drawing/2014/main" id="{F90BF41C-1DA6-FD18-2131-924867CBBFE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304800"/>
            <a:ext cx="1143000" cy="693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9158" name="Picture 6">
            <a:extLst>
              <a:ext uri="{FF2B5EF4-FFF2-40B4-BE49-F238E27FC236}">
                <a16:creationId xmlns:a16="http://schemas.microsoft.com/office/drawing/2014/main" id="{05E70D34-7AF1-6715-0DE7-200328D850F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44200" y="304800"/>
            <a:ext cx="1103313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Rectangle 4">
            <a:extLst>
              <a:ext uri="{FF2B5EF4-FFF2-40B4-BE49-F238E27FC236}">
                <a16:creationId xmlns:a16="http://schemas.microsoft.com/office/drawing/2014/main" id="{1E045F7A-6409-3006-6D00-DA0F23B201A3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2286000" y="2087563"/>
            <a:ext cx="7772400" cy="823912"/>
          </a:xfrm>
        </p:spPr>
        <p:txBody>
          <a:bodyPr/>
          <a:lstStyle/>
          <a:p>
            <a:r>
              <a:rPr lang="hi-IN"/>
              <a:t>इकाई 12</a:t>
            </a:r>
            <a:endParaRPr>
              <a:solidFill>
                <a:schemeClr val="tx1"/>
              </a:solidFill>
              <a:latin typeface="Open sans" panose="020B0606030504020204" pitchFamily="34" charset="0"/>
            </a:endParaRPr>
          </a:p>
        </p:txBody>
      </p:sp>
      <p:sp>
        <p:nvSpPr>
          <p:cNvPr id="50178" name="Rectangle 5">
            <a:extLst>
              <a:ext uri="{FF2B5EF4-FFF2-40B4-BE49-F238E27FC236}">
                <a16:creationId xmlns:a16="http://schemas.microsoft.com/office/drawing/2014/main" id="{60562E4E-C009-9AED-6801-FA60D03DDB58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371600" y="2773363"/>
            <a:ext cx="9144000" cy="830262"/>
          </a:xfrm>
        </p:spPr>
        <p:txBody>
          <a:bodyPr/>
          <a:lstStyle/>
          <a:p>
            <a:pPr indent="349250"/>
            <a:r>
              <a:rPr lang="hi-IN"/>
              <a:t>समूह अभ्यास बैठकें</a:t>
            </a:r>
            <a:endParaRPr>
              <a:latin typeface="Open sans" panose="020B0606030504020204" pitchFamily="34" charset="0"/>
            </a:endParaRPr>
          </a:p>
        </p:txBody>
      </p:sp>
      <p:pic>
        <p:nvPicPr>
          <p:cNvPr id="50179" name="Picture 19">
            <a:extLst>
              <a:ext uri="{FF2B5EF4-FFF2-40B4-BE49-F238E27FC236}">
                <a16:creationId xmlns:a16="http://schemas.microsoft.com/office/drawing/2014/main" id="{974F1E37-9248-A8C7-6D92-6FC9301E413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7400" y="457200"/>
            <a:ext cx="3051175" cy="900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0180" name="Picture 5" descr="A logo with text on it&#10;&#10;AI-generated content may be incorrect.">
            <a:extLst>
              <a:ext uri="{FF2B5EF4-FFF2-40B4-BE49-F238E27FC236}">
                <a16:creationId xmlns:a16="http://schemas.microsoft.com/office/drawing/2014/main" id="{032EA202-AB41-DFCF-7AB8-4DE5545A95C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304800"/>
            <a:ext cx="1143000" cy="693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0181" name="Picture 6">
            <a:extLst>
              <a:ext uri="{FF2B5EF4-FFF2-40B4-BE49-F238E27FC236}">
                <a16:creationId xmlns:a16="http://schemas.microsoft.com/office/drawing/2014/main" id="{C9C13498-25BB-5BD7-A877-E44FECBF9E9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44200" y="304800"/>
            <a:ext cx="1103313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Text Box 3">
            <a:extLst>
              <a:ext uri="{FF2B5EF4-FFF2-40B4-BE49-F238E27FC236}">
                <a16:creationId xmlns:a16="http://schemas.microsoft.com/office/drawing/2014/main" id="{58E42BF7-E95A-8D19-18C4-D315C5613FE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00400" y="1371600"/>
            <a:ext cx="6324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endParaRPr lang="en-US" altLang="en-US">
              <a:latin typeface="Open sans" panose="020B0606030504020204" pitchFamily="34" charset="0"/>
            </a:endParaRPr>
          </a:p>
        </p:txBody>
      </p:sp>
      <p:sp>
        <p:nvSpPr>
          <p:cNvPr id="51202" name="Rectangle 6">
            <a:extLst>
              <a:ext uri="{FF2B5EF4-FFF2-40B4-BE49-F238E27FC236}">
                <a16:creationId xmlns:a16="http://schemas.microsoft.com/office/drawing/2014/main" id="{BE5639EB-757A-6A29-F000-8697358B042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438400" y="533400"/>
            <a:ext cx="7391400" cy="708025"/>
          </a:xfrm>
        </p:spPr>
        <p:txBody>
          <a:bodyPr/>
          <a:lstStyle/>
          <a:p>
            <a:r>
              <a:rPr lang="hi-IN"/>
              <a:t>इकाई 12 उद्देश्य</a:t>
            </a:r>
            <a:endParaRPr sz="4800" b="0">
              <a:solidFill>
                <a:schemeClr val="accent2"/>
              </a:solidFill>
              <a:latin typeface="Open sans" panose="020B0606030504020204" pitchFamily="34" charset="0"/>
            </a:endParaRPr>
          </a:p>
        </p:txBody>
      </p:sp>
      <p:sp>
        <p:nvSpPr>
          <p:cNvPr id="51203" name="Rectangle 8">
            <a:extLst>
              <a:ext uri="{FF2B5EF4-FFF2-40B4-BE49-F238E27FC236}">
                <a16:creationId xmlns:a16="http://schemas.microsoft.com/office/drawing/2014/main" id="{C2BECE78-AA7B-F25C-BB2E-D48944D1E224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981200" y="1368425"/>
            <a:ext cx="8305800" cy="3736975"/>
          </a:xfrm>
        </p:spPr>
        <p:txBody>
          <a:bodyPr/>
          <a:lstStyle/>
          <a:p>
            <a:pPr marL="109538" indent="0">
              <a:buClr>
                <a:srgbClr val="000066"/>
              </a:buClr>
              <a:buFontTx/>
              <a:buNone/>
            </a:pPr>
            <a:r>
              <a:rPr lang="hi-IN" sz="3200"/>
              <a:t>इस इकाई के पूरा होने पर, आप निम्नलिखित कार्य करने में सक्षम होंगे: </a:t>
            </a:r>
            <a:endParaRPr sz="3200"/>
          </a:p>
          <a:p>
            <a:pPr marL="109538" indent="0">
              <a:buClr>
                <a:srgbClr val="000066"/>
              </a:buClr>
              <a:buFontTx/>
              <a:buAutoNum type="arabicPeriod"/>
            </a:pPr>
            <a:r>
              <a:rPr lang="hi-IN" sz="3200"/>
              <a:t>प्रशिक्षक समूह के निर्णयों में आम सहमति के महत्व को बता सकेंगे। </a:t>
            </a:r>
            <a:endParaRPr sz="3200"/>
          </a:p>
          <a:p>
            <a:pPr marL="109538" indent="0">
              <a:buClr>
                <a:srgbClr val="000066"/>
              </a:buClr>
              <a:buFontTx/>
              <a:buAutoNum type="arabicPeriod"/>
            </a:pPr>
            <a:r>
              <a:rPr lang="hi-IN" sz="3200"/>
              <a:t>एक से अधिक प्रशिक्षकों के साथ प्रशिक्षण आयोजित करते समय आवश्यक समन्वय का वर्णन कर सकेंगे।</a:t>
            </a:r>
            <a:endParaRPr sz="3200">
              <a:latin typeface="Open sans" panose="020B0606030504020204" pitchFamily="34" charset="0"/>
            </a:endParaRPr>
          </a:p>
        </p:txBody>
      </p:sp>
      <p:sp>
        <p:nvSpPr>
          <p:cNvPr id="51204" name="Text Box 4">
            <a:extLst>
              <a:ext uri="{FF2B5EF4-FFF2-40B4-BE49-F238E27FC236}">
                <a16:creationId xmlns:a16="http://schemas.microsoft.com/office/drawing/2014/main" id="{9810AA8E-E2DA-6949-58C2-8A42EFD4324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0" y="6276975"/>
            <a:ext cx="16764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r" eaLnBrk="0" hangingPunct="0"/>
            <a:r>
              <a:rPr lang="en-US" altLang="en-US" sz="1200">
                <a:latin typeface="Open sans" panose="020B0606030504020204" pitchFamily="34" charset="0"/>
              </a:rPr>
              <a:t>PPT 12-2</a:t>
            </a:r>
          </a:p>
        </p:txBody>
      </p:sp>
      <p:sp>
        <p:nvSpPr>
          <p:cNvPr id="51205" name="Rectangle 2">
            <a:extLst>
              <a:ext uri="{FF2B5EF4-FFF2-40B4-BE49-F238E27FC236}">
                <a16:creationId xmlns:a16="http://schemas.microsoft.com/office/drawing/2014/main" id="{2262E209-8481-C87C-5A9D-0407B248750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86800" y="5562600"/>
            <a:ext cx="15240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eaLnBrk="0" hangingPunct="0"/>
            <a:r>
              <a:rPr lang="en-US" altLang="en-US" i="1">
                <a:solidFill>
                  <a:schemeClr val="tx2"/>
                </a:solidFill>
                <a:latin typeface="Open sans" panose="020B0606030504020204" pitchFamily="34" charset="0"/>
              </a:rPr>
              <a:t>more…</a:t>
            </a:r>
            <a:endParaRPr lang="en-US" altLang="en-US" sz="3600" i="1">
              <a:solidFill>
                <a:schemeClr val="tx2"/>
              </a:solidFill>
              <a:latin typeface="Open sans" panose="020B0606030504020204" pitchFamily="34" charset="0"/>
            </a:endParaRPr>
          </a:p>
        </p:txBody>
      </p:sp>
      <p:pic>
        <p:nvPicPr>
          <p:cNvPr id="51206" name="Picture 5" descr="A logo with text on it&#10;&#10;AI-generated content may be incorrect.">
            <a:extLst>
              <a:ext uri="{FF2B5EF4-FFF2-40B4-BE49-F238E27FC236}">
                <a16:creationId xmlns:a16="http://schemas.microsoft.com/office/drawing/2014/main" id="{C53BEF0F-4007-2E42-9C7D-8BD7C68B4E9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304800"/>
            <a:ext cx="1143000" cy="693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07" name="Picture 6">
            <a:extLst>
              <a:ext uri="{FF2B5EF4-FFF2-40B4-BE49-F238E27FC236}">
                <a16:creationId xmlns:a16="http://schemas.microsoft.com/office/drawing/2014/main" id="{76EA395F-31FE-6E6A-8D0F-27E5222BE96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44200" y="304800"/>
            <a:ext cx="1103313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Text Box 3">
            <a:extLst>
              <a:ext uri="{FF2B5EF4-FFF2-40B4-BE49-F238E27FC236}">
                <a16:creationId xmlns:a16="http://schemas.microsoft.com/office/drawing/2014/main" id="{4605BD2E-57F1-7FE5-7AA5-70D5CA9A063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00400" y="1371600"/>
            <a:ext cx="6324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endParaRPr lang="en-US" altLang="en-US">
              <a:latin typeface="Open sans" panose="020B0606030504020204" pitchFamily="34" charset="0"/>
            </a:endParaRPr>
          </a:p>
        </p:txBody>
      </p:sp>
      <p:sp>
        <p:nvSpPr>
          <p:cNvPr id="52226" name="Rectangle 6">
            <a:extLst>
              <a:ext uri="{FF2B5EF4-FFF2-40B4-BE49-F238E27FC236}">
                <a16:creationId xmlns:a16="http://schemas.microsoft.com/office/drawing/2014/main" id="{43E1F856-C3C6-46C8-6E10-EB8BF5EB2A4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514600" y="892175"/>
            <a:ext cx="7391400" cy="708025"/>
          </a:xfrm>
        </p:spPr>
        <p:txBody>
          <a:bodyPr/>
          <a:lstStyle/>
          <a:p>
            <a:r>
              <a:rPr lang="hi-IN"/>
              <a:t>इकाई 12 उद्देश्य</a:t>
            </a:r>
            <a:endParaRPr sz="4800" b="0">
              <a:solidFill>
                <a:schemeClr val="accent2"/>
              </a:solidFill>
              <a:latin typeface="Open sans" panose="020B0606030504020204" pitchFamily="34" charset="0"/>
            </a:endParaRPr>
          </a:p>
        </p:txBody>
      </p:sp>
      <p:sp>
        <p:nvSpPr>
          <p:cNvPr id="52227" name="Rectangle 8">
            <a:extLst>
              <a:ext uri="{FF2B5EF4-FFF2-40B4-BE49-F238E27FC236}">
                <a16:creationId xmlns:a16="http://schemas.microsoft.com/office/drawing/2014/main" id="{BC7BB1FC-9AE7-1C1A-BA49-D9E3891256D5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2209800" y="1674813"/>
            <a:ext cx="7696200" cy="2209800"/>
          </a:xfrm>
        </p:spPr>
        <p:txBody>
          <a:bodyPr/>
          <a:lstStyle/>
          <a:p>
            <a:pPr marL="109538" indent="0">
              <a:buClr>
                <a:srgbClr val="000066"/>
              </a:buClr>
              <a:buFontTx/>
              <a:buNone/>
            </a:pPr>
            <a:endParaRPr sz="3200">
              <a:latin typeface="Open sans" panose="020B0606030504020204" pitchFamily="34" charset="0"/>
            </a:endParaRPr>
          </a:p>
          <a:p>
            <a:pPr marL="965200" lvl="1" indent="-514350">
              <a:buClrTx/>
              <a:buFontTx/>
              <a:buAutoNum type="arabicPeriod" startAt="3"/>
            </a:pPr>
            <a:r>
              <a:rPr lang="hi-IN" sz="3200"/>
              <a:t>प्रशिक्षक समूह बैठकें आयोजित करने की प्रक्रिया का वर्णन करें</a:t>
            </a:r>
            <a:r>
              <a:rPr sz="3200">
                <a:latin typeface="Open sans" panose="020B0606030504020204" pitchFamily="34" charset="0"/>
              </a:rPr>
              <a:t>.</a:t>
            </a:r>
          </a:p>
          <a:p>
            <a:pPr marL="1547813" lvl="2" indent="-514350">
              <a:buClr>
                <a:srgbClr val="000066"/>
              </a:buClr>
              <a:buFontTx/>
              <a:buAutoNum type="arabicPeriod" startAt="3"/>
            </a:pPr>
            <a:endParaRPr sz="3200">
              <a:latin typeface="Open sans" panose="020B0606030504020204" pitchFamily="34" charset="0"/>
            </a:endParaRPr>
          </a:p>
        </p:txBody>
      </p:sp>
      <p:sp>
        <p:nvSpPr>
          <p:cNvPr id="52228" name="Rectangle 2">
            <a:extLst>
              <a:ext uri="{FF2B5EF4-FFF2-40B4-BE49-F238E27FC236}">
                <a16:creationId xmlns:a16="http://schemas.microsoft.com/office/drawing/2014/main" id="{A31B475D-97C4-1D18-033E-D5B864D9B50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09800" y="304800"/>
            <a:ext cx="15240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eaLnBrk="0" hangingPunct="0"/>
            <a:r>
              <a:rPr lang="en-US" altLang="en-US" i="1">
                <a:solidFill>
                  <a:schemeClr val="tx2"/>
                </a:solidFill>
                <a:latin typeface="Open sans" panose="020B0606030504020204" pitchFamily="34" charset="0"/>
              </a:rPr>
              <a:t>cont’d.</a:t>
            </a:r>
            <a:endParaRPr lang="en-US" altLang="en-US" sz="3600" i="1">
              <a:solidFill>
                <a:schemeClr val="tx2"/>
              </a:solidFill>
              <a:latin typeface="Open sans" panose="020B0606030504020204" pitchFamily="34" charset="0"/>
            </a:endParaRPr>
          </a:p>
        </p:txBody>
      </p:sp>
      <p:sp>
        <p:nvSpPr>
          <p:cNvPr id="52229" name="Text Box 4">
            <a:extLst>
              <a:ext uri="{FF2B5EF4-FFF2-40B4-BE49-F238E27FC236}">
                <a16:creationId xmlns:a16="http://schemas.microsoft.com/office/drawing/2014/main" id="{5047190F-6829-2DB2-A91A-7D87C90456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0" y="6276975"/>
            <a:ext cx="16764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r" eaLnBrk="0" hangingPunct="0"/>
            <a:r>
              <a:rPr lang="en-US" altLang="en-US" sz="1200">
                <a:latin typeface="Open sans" panose="020B0606030504020204" pitchFamily="34" charset="0"/>
              </a:rPr>
              <a:t>PPT 12-3</a:t>
            </a:r>
          </a:p>
        </p:txBody>
      </p:sp>
      <p:pic>
        <p:nvPicPr>
          <p:cNvPr id="52230" name="Picture 5" descr="A logo with text on it&#10;&#10;AI-generated content may be incorrect.">
            <a:extLst>
              <a:ext uri="{FF2B5EF4-FFF2-40B4-BE49-F238E27FC236}">
                <a16:creationId xmlns:a16="http://schemas.microsoft.com/office/drawing/2014/main" id="{4A43757D-EBBF-EAEF-C0B9-73ADB8B0903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304800"/>
            <a:ext cx="1143000" cy="693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2231" name="Picture 6">
            <a:extLst>
              <a:ext uri="{FF2B5EF4-FFF2-40B4-BE49-F238E27FC236}">
                <a16:creationId xmlns:a16="http://schemas.microsoft.com/office/drawing/2014/main" id="{EC27E34B-1FFA-7CCE-AE97-D79D3A95BC9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44200" y="304800"/>
            <a:ext cx="1103313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2">
            <a:extLst>
              <a:ext uri="{FF2B5EF4-FFF2-40B4-BE49-F238E27FC236}">
                <a16:creationId xmlns:a16="http://schemas.microsoft.com/office/drawing/2014/main" id="{0B0D78A2-6F85-BE3A-ABA1-C78F56FBB6B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352800" y="522288"/>
            <a:ext cx="6096000" cy="708025"/>
          </a:xfrm>
        </p:spPr>
        <p:txBody>
          <a:bodyPr/>
          <a:lstStyle/>
          <a:p>
            <a:r>
              <a:rPr lang="hi-IN"/>
              <a:t>इकाई 2 उद्देश्य</a:t>
            </a:r>
            <a:endParaRPr>
              <a:solidFill>
                <a:schemeClr val="accent2"/>
              </a:solidFill>
              <a:latin typeface="Open sans" panose="020B0606030504020204" pitchFamily="34" charset="0"/>
            </a:endParaRPr>
          </a:p>
        </p:txBody>
      </p:sp>
      <p:sp>
        <p:nvSpPr>
          <p:cNvPr id="17410" name="Rectangle 3">
            <a:extLst>
              <a:ext uri="{FF2B5EF4-FFF2-40B4-BE49-F238E27FC236}">
                <a16:creationId xmlns:a16="http://schemas.microsoft.com/office/drawing/2014/main" id="{BBE4B4E3-408C-6D93-3F90-3272ED23B8F1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2438400" y="1524000"/>
            <a:ext cx="7772400" cy="3416300"/>
          </a:xfrm>
        </p:spPr>
        <p:txBody>
          <a:bodyPr/>
          <a:lstStyle/>
          <a:p>
            <a:pPr marL="0" indent="0">
              <a:buFontTx/>
              <a:buNone/>
              <a:tabLst>
                <a:tab pos="398463" algn="l"/>
              </a:tabLst>
            </a:pPr>
            <a:r>
              <a:rPr lang="hi-IN"/>
              <a:t>इस इकाई के पूरा होने पर, आप निम्नलिखित कार्य करने में सक्षम होंगे: </a:t>
            </a:r>
            <a:r>
              <a:t>1. </a:t>
            </a:r>
            <a:r>
              <a:rPr lang="hi-IN"/>
              <a:t>सूचनात्मक प्रस्तुतियों, निर्देशात्मक प्रस्तुतियों और अनुनय-विनय के उद्देश्य से प्रस्तुतियों के बीच अंतर का वर्णन करें।</a:t>
            </a:r>
            <a:endParaRPr>
              <a:latin typeface="Open sans" panose="020B0606030504020204" pitchFamily="34" charset="0"/>
            </a:endParaRPr>
          </a:p>
        </p:txBody>
      </p:sp>
      <p:sp>
        <p:nvSpPr>
          <p:cNvPr id="17411" name="Text Box 4">
            <a:extLst>
              <a:ext uri="{FF2B5EF4-FFF2-40B4-BE49-F238E27FC236}">
                <a16:creationId xmlns:a16="http://schemas.microsoft.com/office/drawing/2014/main" id="{9650DB0B-6647-43CE-65F0-84EE135F9A8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10600" y="6276975"/>
            <a:ext cx="15240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r" eaLnBrk="0" hangingPunct="0">
              <a:spcBef>
                <a:spcPct val="50000"/>
              </a:spcBef>
            </a:pPr>
            <a:r>
              <a:rPr lang="en-US" altLang="en-US" sz="1200">
                <a:latin typeface="Open sans" panose="020B0606030504020204" pitchFamily="34" charset="0"/>
              </a:rPr>
              <a:t>PPT 2-1</a:t>
            </a:r>
          </a:p>
        </p:txBody>
      </p:sp>
      <p:sp>
        <p:nvSpPr>
          <p:cNvPr id="17412" name="Rectangle 2">
            <a:extLst>
              <a:ext uri="{FF2B5EF4-FFF2-40B4-BE49-F238E27FC236}">
                <a16:creationId xmlns:a16="http://schemas.microsoft.com/office/drawing/2014/main" id="{F3448801-0744-6D70-7EED-899F7E7066E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63000" y="5562600"/>
            <a:ext cx="15240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eaLnBrk="0" hangingPunct="0"/>
            <a:r>
              <a:rPr lang="en-US" altLang="en-US" i="1">
                <a:solidFill>
                  <a:schemeClr val="tx2"/>
                </a:solidFill>
                <a:latin typeface="Open sans" panose="020B0606030504020204" pitchFamily="34" charset="0"/>
              </a:rPr>
              <a:t>more…</a:t>
            </a:r>
            <a:endParaRPr lang="en-US" altLang="en-US" sz="3600" i="1">
              <a:solidFill>
                <a:schemeClr val="tx2"/>
              </a:solidFill>
              <a:latin typeface="Open sans" panose="020B0606030504020204" pitchFamily="34" charset="0"/>
            </a:endParaRPr>
          </a:p>
        </p:txBody>
      </p:sp>
      <p:pic>
        <p:nvPicPr>
          <p:cNvPr id="17413" name="Picture 6">
            <a:extLst>
              <a:ext uri="{FF2B5EF4-FFF2-40B4-BE49-F238E27FC236}">
                <a16:creationId xmlns:a16="http://schemas.microsoft.com/office/drawing/2014/main" id="{BAC1ADB7-C2F5-80B6-6BB1-BE8484D27FB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44200" y="304800"/>
            <a:ext cx="1103313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advClick="0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2">
            <a:extLst>
              <a:ext uri="{FF2B5EF4-FFF2-40B4-BE49-F238E27FC236}">
                <a16:creationId xmlns:a16="http://schemas.microsoft.com/office/drawing/2014/main" id="{49CFCE1B-D2B1-E9B5-D660-2EDC95F6C69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352800" y="750888"/>
            <a:ext cx="6096000" cy="708025"/>
          </a:xfrm>
        </p:spPr>
        <p:txBody>
          <a:bodyPr/>
          <a:lstStyle/>
          <a:p>
            <a:r>
              <a:rPr lang="hi-IN"/>
              <a:t>इकाई 2 उद्देश्य</a:t>
            </a:r>
            <a:endParaRPr>
              <a:solidFill>
                <a:schemeClr val="accent2"/>
              </a:solidFill>
              <a:latin typeface="Open sans" panose="020B0606030504020204" pitchFamily="34" charset="0"/>
            </a:endParaRPr>
          </a:p>
        </p:txBody>
      </p:sp>
      <p:sp>
        <p:nvSpPr>
          <p:cNvPr id="18434" name="Rectangle 3">
            <a:extLst>
              <a:ext uri="{FF2B5EF4-FFF2-40B4-BE49-F238E27FC236}">
                <a16:creationId xmlns:a16="http://schemas.microsoft.com/office/drawing/2014/main" id="{15DC9A27-272A-A210-5363-662F035A0FE4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2514600" y="1905000"/>
            <a:ext cx="7772400" cy="3638550"/>
          </a:xfrm>
        </p:spPr>
        <p:txBody>
          <a:bodyPr/>
          <a:lstStyle/>
          <a:p>
            <a:pPr marL="508000" lvl="1" indent="-508000">
              <a:buFontTx/>
              <a:buNone/>
            </a:pPr>
            <a:r>
              <a:rPr lang="hi-IN"/>
              <a:t>2. सूचना, अनुनय और निर्देश/प्रशिक्षण की तुलना करें। </a:t>
            </a:r>
            <a:endParaRPr/>
          </a:p>
          <a:p>
            <a:pPr marL="508000" lvl="1" indent="-508000">
              <a:buFontTx/>
              <a:buNone/>
            </a:pPr>
            <a:r>
              <a:rPr lang="hi-IN"/>
              <a:t>3. निर्धारित करें कि किसी विशेष स्थिति में किस प्रकार और प्रारूप की प्रस्तुति का उपयोग करना है।</a:t>
            </a:r>
            <a:endParaRPr>
              <a:latin typeface="Open sans" panose="020B0606030504020204" pitchFamily="34" charset="0"/>
            </a:endParaRPr>
          </a:p>
          <a:p>
            <a:pPr marL="508000" lvl="1" indent="-508000">
              <a:buFontTx/>
              <a:buNone/>
            </a:pPr>
            <a:endParaRPr>
              <a:latin typeface="Open sans" panose="020B0606030504020204" pitchFamily="34" charset="0"/>
            </a:endParaRPr>
          </a:p>
        </p:txBody>
      </p:sp>
      <p:sp>
        <p:nvSpPr>
          <p:cNvPr id="18435" name="Text Box 4">
            <a:extLst>
              <a:ext uri="{FF2B5EF4-FFF2-40B4-BE49-F238E27FC236}">
                <a16:creationId xmlns:a16="http://schemas.microsoft.com/office/drawing/2014/main" id="{3CBBE29E-62EE-5234-EFB1-1BC5E275B24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10600" y="6276975"/>
            <a:ext cx="15240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r" eaLnBrk="0" hangingPunct="0">
              <a:spcBef>
                <a:spcPct val="50000"/>
              </a:spcBef>
            </a:pPr>
            <a:r>
              <a:rPr lang="en-US" altLang="en-US" sz="1200">
                <a:latin typeface="Open sans" panose="020B0606030504020204" pitchFamily="34" charset="0"/>
              </a:rPr>
              <a:t>PPT 2-2</a:t>
            </a:r>
          </a:p>
        </p:txBody>
      </p:sp>
      <p:sp>
        <p:nvSpPr>
          <p:cNvPr id="18436" name="Rectangle 2">
            <a:extLst>
              <a:ext uri="{FF2B5EF4-FFF2-40B4-BE49-F238E27FC236}">
                <a16:creationId xmlns:a16="http://schemas.microsoft.com/office/drawing/2014/main" id="{E8A2B4D8-26DB-CBBD-ABA2-73D8646CAE2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09800" y="304800"/>
            <a:ext cx="15240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eaLnBrk="0" hangingPunct="0"/>
            <a:r>
              <a:rPr lang="en-US" altLang="en-US" i="1">
                <a:solidFill>
                  <a:schemeClr val="tx2"/>
                </a:solidFill>
                <a:latin typeface="Open sans" panose="020B0606030504020204" pitchFamily="34" charset="0"/>
              </a:rPr>
              <a:t>cont’d.</a:t>
            </a:r>
            <a:endParaRPr lang="en-US" altLang="en-US" sz="3600" i="1">
              <a:solidFill>
                <a:schemeClr val="tx2"/>
              </a:solidFill>
              <a:latin typeface="Open sans" panose="020B0606030504020204" pitchFamily="34" charset="0"/>
            </a:endParaRPr>
          </a:p>
        </p:txBody>
      </p:sp>
      <p:sp>
        <p:nvSpPr>
          <p:cNvPr id="18437" name="Rectangle 2">
            <a:extLst>
              <a:ext uri="{FF2B5EF4-FFF2-40B4-BE49-F238E27FC236}">
                <a16:creationId xmlns:a16="http://schemas.microsoft.com/office/drawing/2014/main" id="{B848952A-D4B1-F55F-A9BC-FE0126E531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534400" y="5410200"/>
            <a:ext cx="15240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eaLnBrk="0" hangingPunct="0"/>
            <a:r>
              <a:rPr lang="en-US" altLang="en-US" i="1">
                <a:solidFill>
                  <a:schemeClr val="tx2"/>
                </a:solidFill>
                <a:latin typeface="Open sans" panose="020B0606030504020204" pitchFamily="34" charset="0"/>
              </a:rPr>
              <a:t>more…</a:t>
            </a:r>
            <a:endParaRPr lang="en-US" altLang="en-US" sz="3600" i="1">
              <a:solidFill>
                <a:schemeClr val="tx2"/>
              </a:solidFill>
              <a:latin typeface="Open sans" panose="020B0606030504020204" pitchFamily="34" charset="0"/>
            </a:endParaRPr>
          </a:p>
        </p:txBody>
      </p:sp>
      <p:pic>
        <p:nvPicPr>
          <p:cNvPr id="18438" name="Picture 5" descr="A logo with text on it&#10;&#10;AI-generated content may be incorrect.">
            <a:extLst>
              <a:ext uri="{FF2B5EF4-FFF2-40B4-BE49-F238E27FC236}">
                <a16:creationId xmlns:a16="http://schemas.microsoft.com/office/drawing/2014/main" id="{0E46DBB4-0C4E-8625-11D2-5EB26A31408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304800"/>
            <a:ext cx="1143000" cy="693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439" name="Picture 6">
            <a:extLst>
              <a:ext uri="{FF2B5EF4-FFF2-40B4-BE49-F238E27FC236}">
                <a16:creationId xmlns:a16="http://schemas.microsoft.com/office/drawing/2014/main" id="{47B676D1-7E59-A7DB-20D9-18AE2CA9799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44200" y="304800"/>
            <a:ext cx="1103313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advClick="0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2">
            <a:extLst>
              <a:ext uri="{FF2B5EF4-FFF2-40B4-BE49-F238E27FC236}">
                <a16:creationId xmlns:a16="http://schemas.microsoft.com/office/drawing/2014/main" id="{743D89C1-279C-D38E-E566-1B97BB74E3F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352800" y="827088"/>
            <a:ext cx="6096000" cy="708025"/>
          </a:xfrm>
        </p:spPr>
        <p:txBody>
          <a:bodyPr/>
          <a:lstStyle/>
          <a:p>
            <a:r>
              <a:rPr lang="hi-IN"/>
              <a:t>इकाई 2 उद्देश्य</a:t>
            </a:r>
            <a:endParaRPr>
              <a:solidFill>
                <a:schemeClr val="accent2"/>
              </a:solidFill>
              <a:latin typeface="Open sans" panose="020B0606030504020204" pitchFamily="34" charset="0"/>
            </a:endParaRPr>
          </a:p>
        </p:txBody>
      </p:sp>
      <p:sp>
        <p:nvSpPr>
          <p:cNvPr id="19458" name="Rectangle 3">
            <a:extLst>
              <a:ext uri="{FF2B5EF4-FFF2-40B4-BE49-F238E27FC236}">
                <a16:creationId xmlns:a16="http://schemas.microsoft.com/office/drawing/2014/main" id="{E435D880-966D-E202-0523-14A795104EF8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2667000" y="2286000"/>
            <a:ext cx="7239000" cy="1200150"/>
          </a:xfrm>
        </p:spPr>
        <p:txBody>
          <a:bodyPr/>
          <a:lstStyle/>
          <a:p>
            <a:pPr marL="739775" indent="-514350">
              <a:buFontTx/>
              <a:buNone/>
            </a:pPr>
            <a:r>
              <a:rPr lang="hi-IN"/>
              <a:t>4. आपदाओं से संबंधित प्रस्तुतियों और ब्रीफिंग का वर्णन करें।</a:t>
            </a:r>
            <a:endParaRPr>
              <a:latin typeface="Open sans" panose="020B0606030504020204" pitchFamily="34" charset="0"/>
            </a:endParaRPr>
          </a:p>
        </p:txBody>
      </p:sp>
      <p:sp>
        <p:nvSpPr>
          <p:cNvPr id="19459" name="Text Box 4">
            <a:extLst>
              <a:ext uri="{FF2B5EF4-FFF2-40B4-BE49-F238E27FC236}">
                <a16:creationId xmlns:a16="http://schemas.microsoft.com/office/drawing/2014/main" id="{A95058D3-0EFE-363E-C0F7-5E65F113E96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10600" y="6248400"/>
            <a:ext cx="15240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r" eaLnBrk="0" hangingPunct="0">
              <a:spcBef>
                <a:spcPct val="50000"/>
              </a:spcBef>
            </a:pPr>
            <a:r>
              <a:rPr lang="en-US" altLang="en-US" sz="1200">
                <a:latin typeface="Open sans" panose="020B0606030504020204" pitchFamily="34" charset="0"/>
              </a:rPr>
              <a:t>PPT 2-3</a:t>
            </a:r>
          </a:p>
        </p:txBody>
      </p:sp>
      <p:sp>
        <p:nvSpPr>
          <p:cNvPr id="19460" name="Rectangle 2">
            <a:extLst>
              <a:ext uri="{FF2B5EF4-FFF2-40B4-BE49-F238E27FC236}">
                <a16:creationId xmlns:a16="http://schemas.microsoft.com/office/drawing/2014/main" id="{99B157D5-B8C7-1B4C-E865-9F6F1C16738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09800" y="304800"/>
            <a:ext cx="15240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eaLnBrk="0" hangingPunct="0"/>
            <a:r>
              <a:rPr lang="en-US" altLang="en-US" i="1">
                <a:solidFill>
                  <a:schemeClr val="tx2"/>
                </a:solidFill>
                <a:latin typeface="Open sans" panose="020B0606030504020204" pitchFamily="34" charset="0"/>
              </a:rPr>
              <a:t>cont’d.</a:t>
            </a:r>
            <a:endParaRPr lang="en-US" altLang="en-US" sz="3600" i="1">
              <a:solidFill>
                <a:schemeClr val="tx2"/>
              </a:solidFill>
              <a:latin typeface="Open sans" panose="020B0606030504020204" pitchFamily="34" charset="0"/>
            </a:endParaRPr>
          </a:p>
        </p:txBody>
      </p:sp>
      <p:pic>
        <p:nvPicPr>
          <p:cNvPr id="19461" name="Picture 5" descr="A logo with text on it&#10;&#10;AI-generated content may be incorrect.">
            <a:extLst>
              <a:ext uri="{FF2B5EF4-FFF2-40B4-BE49-F238E27FC236}">
                <a16:creationId xmlns:a16="http://schemas.microsoft.com/office/drawing/2014/main" id="{39E6C207-F304-D65A-B685-55E99777E0C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304800"/>
            <a:ext cx="1143000" cy="693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462" name="Picture 6">
            <a:extLst>
              <a:ext uri="{FF2B5EF4-FFF2-40B4-BE49-F238E27FC236}">
                <a16:creationId xmlns:a16="http://schemas.microsoft.com/office/drawing/2014/main" id="{E39B8DAE-562B-A2F0-696D-39490FEAA34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44200" y="304800"/>
            <a:ext cx="1103313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advClick="0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2">
            <a:extLst>
              <a:ext uri="{FF2B5EF4-FFF2-40B4-BE49-F238E27FC236}">
                <a16:creationId xmlns:a16="http://schemas.microsoft.com/office/drawing/2014/main" id="{DD68EBE8-8876-1037-E8DB-F89DA09B84C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352800" y="463550"/>
            <a:ext cx="6096000" cy="708025"/>
          </a:xfrm>
        </p:spPr>
        <p:txBody>
          <a:bodyPr/>
          <a:lstStyle/>
          <a:p>
            <a:r>
              <a:rPr lang="hi-IN"/>
              <a:t>इकाई </a:t>
            </a:r>
            <a:r>
              <a:t>3</a:t>
            </a:r>
            <a:r>
              <a:rPr lang="hi-IN"/>
              <a:t> उद्देश्य</a:t>
            </a:r>
            <a:endParaRPr>
              <a:solidFill>
                <a:schemeClr val="accent2"/>
              </a:solidFill>
              <a:latin typeface="Open sans" panose="020B0606030504020204" pitchFamily="34" charset="0"/>
            </a:endParaRPr>
          </a:p>
        </p:txBody>
      </p:sp>
      <p:sp>
        <p:nvSpPr>
          <p:cNvPr id="20482" name="Rectangle 3">
            <a:extLst>
              <a:ext uri="{FF2B5EF4-FFF2-40B4-BE49-F238E27FC236}">
                <a16:creationId xmlns:a16="http://schemas.microsoft.com/office/drawing/2014/main" id="{4CC2448E-BE1B-5634-E81D-B15DA6FAE6C4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2481263" y="1385888"/>
            <a:ext cx="7867650" cy="4081462"/>
          </a:xfrm>
        </p:spPr>
        <p:txBody>
          <a:bodyPr/>
          <a:lstStyle/>
          <a:p>
            <a:pPr marL="0" indent="0">
              <a:buFontTx/>
              <a:buNone/>
              <a:tabLst>
                <a:tab pos="398463" algn="l"/>
              </a:tabLst>
            </a:pPr>
            <a:r>
              <a:rPr lang="hi-IN"/>
              <a:t>इस इकाई के पूरा होने पर, आप निम्नलिखित कार्य करने में सक्षम होंगे: </a:t>
            </a:r>
            <a:r>
              <a:t>1. </a:t>
            </a:r>
            <a:r>
              <a:rPr lang="hi-IN"/>
              <a:t>प्रशिक्षण में प्रशिक्षक की भूमिका का वर्णन करें। </a:t>
            </a:r>
            <a:endParaRPr/>
          </a:p>
          <a:p>
            <a:pPr marL="0" indent="0">
              <a:buFontTx/>
              <a:buNone/>
              <a:tabLst>
                <a:tab pos="398463" algn="l"/>
              </a:tabLst>
            </a:pPr>
            <a:r>
              <a:t>2. </a:t>
            </a:r>
            <a:r>
              <a:rPr lang="hi-IN"/>
              <a:t>छह शब्दों की सूची बनाएँ और उनका वर्णन करें जो आपको एक अच्छा प्रशिक्षक बनने में मदद करेंगे।</a:t>
            </a:r>
            <a:endParaRPr>
              <a:latin typeface="Open sans" panose="020B0606030504020204" pitchFamily="34" charset="0"/>
            </a:endParaRPr>
          </a:p>
        </p:txBody>
      </p:sp>
      <p:sp>
        <p:nvSpPr>
          <p:cNvPr id="20483" name="Text Box 4">
            <a:extLst>
              <a:ext uri="{FF2B5EF4-FFF2-40B4-BE49-F238E27FC236}">
                <a16:creationId xmlns:a16="http://schemas.microsoft.com/office/drawing/2014/main" id="{BF917D0D-96B6-2F06-ECA8-78D59FD1A24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40713" y="6327775"/>
            <a:ext cx="1863725" cy="184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r" eaLnBrk="0" hangingPunct="0">
              <a:lnSpc>
                <a:spcPct val="50000"/>
              </a:lnSpc>
              <a:spcBef>
                <a:spcPct val="50000"/>
              </a:spcBef>
            </a:pPr>
            <a:r>
              <a:rPr lang="en-US" altLang="en-US" sz="1200">
                <a:latin typeface="Open sans" panose="020B0606030504020204" pitchFamily="34" charset="0"/>
              </a:rPr>
              <a:t>PPT 3-1</a:t>
            </a:r>
          </a:p>
        </p:txBody>
      </p:sp>
      <p:sp>
        <p:nvSpPr>
          <p:cNvPr id="20484" name="Rectangle 2">
            <a:extLst>
              <a:ext uri="{FF2B5EF4-FFF2-40B4-BE49-F238E27FC236}">
                <a16:creationId xmlns:a16="http://schemas.microsoft.com/office/drawing/2014/main" id="{BE3DFBC9-457F-F0D0-F136-79C66A6F372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86800" y="5489575"/>
            <a:ext cx="15240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eaLnBrk="0" hangingPunct="0"/>
            <a:r>
              <a:rPr lang="en-US" altLang="en-US" i="1">
                <a:solidFill>
                  <a:schemeClr val="tx2"/>
                </a:solidFill>
                <a:latin typeface="Open sans" panose="020B0606030504020204" pitchFamily="34" charset="0"/>
              </a:rPr>
              <a:t>more…</a:t>
            </a:r>
            <a:endParaRPr lang="en-US" altLang="en-US" sz="3600" i="1">
              <a:solidFill>
                <a:schemeClr val="tx2"/>
              </a:solidFill>
              <a:latin typeface="Open sans" panose="020B0606030504020204" pitchFamily="34" charset="0"/>
            </a:endParaRPr>
          </a:p>
        </p:txBody>
      </p:sp>
      <p:pic>
        <p:nvPicPr>
          <p:cNvPr id="20485" name="Picture 5" descr="A logo with text on it&#10;&#10;AI-generated content may be incorrect.">
            <a:extLst>
              <a:ext uri="{FF2B5EF4-FFF2-40B4-BE49-F238E27FC236}">
                <a16:creationId xmlns:a16="http://schemas.microsoft.com/office/drawing/2014/main" id="{E3C193E2-3354-E5D5-4E47-62A326A2C0D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304800"/>
            <a:ext cx="1143000" cy="693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486" name="Picture 6">
            <a:extLst>
              <a:ext uri="{FF2B5EF4-FFF2-40B4-BE49-F238E27FC236}">
                <a16:creationId xmlns:a16="http://schemas.microsoft.com/office/drawing/2014/main" id="{A9C47FB6-BDCD-0F69-BB7E-C5F95F988A2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44200" y="304800"/>
            <a:ext cx="1103313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2">
            <a:extLst>
              <a:ext uri="{FF2B5EF4-FFF2-40B4-BE49-F238E27FC236}">
                <a16:creationId xmlns:a16="http://schemas.microsoft.com/office/drawing/2014/main" id="{4DBEDF73-675D-F17C-E5A4-872D7D4E5D8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352800" y="493713"/>
            <a:ext cx="6096000" cy="708025"/>
          </a:xfrm>
        </p:spPr>
        <p:txBody>
          <a:bodyPr/>
          <a:lstStyle/>
          <a:p>
            <a:r>
              <a:rPr lang="hi-IN"/>
              <a:t>इकाई 3 उद्देश्य</a:t>
            </a:r>
            <a:endParaRPr>
              <a:solidFill>
                <a:schemeClr val="accent2"/>
              </a:solidFill>
              <a:latin typeface="Open sans" panose="020B0606030504020204" pitchFamily="34" charset="0"/>
            </a:endParaRPr>
          </a:p>
        </p:txBody>
      </p:sp>
      <p:sp>
        <p:nvSpPr>
          <p:cNvPr id="21506" name="Text Box 4">
            <a:extLst>
              <a:ext uri="{FF2B5EF4-FFF2-40B4-BE49-F238E27FC236}">
                <a16:creationId xmlns:a16="http://schemas.microsoft.com/office/drawing/2014/main" id="{784CF4AC-7AB0-9239-F9A4-C9B6627AC9A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40713" y="6327775"/>
            <a:ext cx="1863725" cy="184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r" eaLnBrk="0" hangingPunct="0">
              <a:lnSpc>
                <a:spcPct val="50000"/>
              </a:lnSpc>
              <a:spcBef>
                <a:spcPct val="50000"/>
              </a:spcBef>
            </a:pPr>
            <a:r>
              <a:rPr lang="en-US" altLang="en-US" sz="1200">
                <a:latin typeface="Open sans" panose="020B0606030504020204" pitchFamily="34" charset="0"/>
              </a:rPr>
              <a:t>PPT 3-2</a:t>
            </a:r>
          </a:p>
        </p:txBody>
      </p:sp>
      <p:sp>
        <p:nvSpPr>
          <p:cNvPr id="21507" name="Rectangle 7">
            <a:extLst>
              <a:ext uri="{FF2B5EF4-FFF2-40B4-BE49-F238E27FC236}">
                <a16:creationId xmlns:a16="http://schemas.microsoft.com/office/drawing/2014/main" id="{8E7C6BFE-9113-5156-85C2-33597B3CFC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09800" y="2017713"/>
            <a:ext cx="7894638" cy="1235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398463" algn="l"/>
              </a:tabLs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1317625" indent="-742950" eaLnBrk="0" hangingPunct="0">
              <a:tabLst>
                <a:tab pos="398463" algn="l"/>
              </a:tabLs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eaLnBrk="0" hangingPunct="0">
              <a:tabLst>
                <a:tab pos="398463" algn="l"/>
              </a:tabLs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eaLnBrk="0" hangingPunct="0">
              <a:tabLst>
                <a:tab pos="398463" algn="l"/>
              </a:tabLs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eaLnBrk="0" hangingPunct="0">
              <a:tabLst>
                <a:tab pos="398463" algn="l"/>
              </a:tabLs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398463" algn="l"/>
              </a:tabLs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398463" algn="l"/>
              </a:tabLs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398463" algn="l"/>
              </a:tabLs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398463" algn="l"/>
              </a:tabLs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lvl="1">
              <a:spcBef>
                <a:spcPct val="20000"/>
              </a:spcBef>
            </a:pPr>
            <a:r>
              <a:rPr lang="hi-IN" altLang="en-US" sz="3600"/>
              <a:t>3. इंटरैक्टिव अनुदेशात्मक संचार का उपयोग करें।</a:t>
            </a:r>
            <a:endParaRPr lang="en-US" altLang="en-US" sz="3600">
              <a:latin typeface="Open sans" panose="020B0606030504020204" pitchFamily="34" charset="0"/>
            </a:endParaRPr>
          </a:p>
        </p:txBody>
      </p:sp>
      <p:sp>
        <p:nvSpPr>
          <p:cNvPr id="21508" name="Rectangle 2">
            <a:extLst>
              <a:ext uri="{FF2B5EF4-FFF2-40B4-BE49-F238E27FC236}">
                <a16:creationId xmlns:a16="http://schemas.microsoft.com/office/drawing/2014/main" id="{FF3D9F82-24BD-8887-2FCB-6E4D1F8BDB6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09800" y="304800"/>
            <a:ext cx="15240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eaLnBrk="0" hangingPunct="0"/>
            <a:r>
              <a:rPr lang="en-US" altLang="en-US" i="1">
                <a:solidFill>
                  <a:schemeClr val="tx2"/>
                </a:solidFill>
                <a:latin typeface="Open sans" panose="020B0606030504020204" pitchFamily="34" charset="0"/>
              </a:rPr>
              <a:t>cont’d.</a:t>
            </a:r>
            <a:endParaRPr lang="en-US" altLang="en-US" sz="3600" i="1">
              <a:solidFill>
                <a:schemeClr val="tx2"/>
              </a:solidFill>
              <a:latin typeface="Open sans" panose="020B0606030504020204" pitchFamily="34" charset="0"/>
            </a:endParaRPr>
          </a:p>
        </p:txBody>
      </p:sp>
      <p:pic>
        <p:nvPicPr>
          <p:cNvPr id="21509" name="Picture 5" descr="A logo with text on it&#10;&#10;AI-generated content may be incorrect.">
            <a:extLst>
              <a:ext uri="{FF2B5EF4-FFF2-40B4-BE49-F238E27FC236}">
                <a16:creationId xmlns:a16="http://schemas.microsoft.com/office/drawing/2014/main" id="{B6BA87B3-6773-280F-E782-5BC02D5DCF5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304800"/>
            <a:ext cx="1143000" cy="693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510" name="Picture 6">
            <a:extLst>
              <a:ext uri="{FF2B5EF4-FFF2-40B4-BE49-F238E27FC236}">
                <a16:creationId xmlns:a16="http://schemas.microsoft.com/office/drawing/2014/main" id="{44E48EE5-3681-80B6-F308-D40BF756F4A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44200" y="304800"/>
            <a:ext cx="1103313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2">
            <a:extLst>
              <a:ext uri="{FF2B5EF4-FFF2-40B4-BE49-F238E27FC236}">
                <a16:creationId xmlns:a16="http://schemas.microsoft.com/office/drawing/2014/main" id="{C01FE96C-FB4E-79B3-5BA7-24EFF447EE85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2209800" y="2081213"/>
            <a:ext cx="8077200" cy="1568450"/>
          </a:xfrm>
        </p:spPr>
        <p:txBody>
          <a:bodyPr/>
          <a:lstStyle/>
          <a:p>
            <a:r>
              <a:rPr lang="hi-IN"/>
              <a:t>इकाई 4 </a:t>
            </a:r>
            <a:br>
              <a:rPr/>
            </a:br>
            <a:r>
              <a:rPr lang="hi-IN"/>
              <a:t>उद्देश्य और लक्ष्य</a:t>
            </a:r>
            <a:endParaRPr>
              <a:solidFill>
                <a:schemeClr val="accent2"/>
              </a:solidFill>
              <a:latin typeface="Open sans" panose="020B0606030504020204" pitchFamily="34" charset="0"/>
            </a:endParaRPr>
          </a:p>
        </p:txBody>
      </p:sp>
      <p:pic>
        <p:nvPicPr>
          <p:cNvPr id="22530" name="Picture 19">
            <a:extLst>
              <a:ext uri="{FF2B5EF4-FFF2-40B4-BE49-F238E27FC236}">
                <a16:creationId xmlns:a16="http://schemas.microsoft.com/office/drawing/2014/main" id="{DA1BA0AE-43B6-A34F-D3F7-6294BFD6F2F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7400" y="457200"/>
            <a:ext cx="3051175" cy="900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531" name="Picture 5" descr="A logo with text on it&#10;&#10;AI-generated content may be incorrect.">
            <a:extLst>
              <a:ext uri="{FF2B5EF4-FFF2-40B4-BE49-F238E27FC236}">
                <a16:creationId xmlns:a16="http://schemas.microsoft.com/office/drawing/2014/main" id="{0FAAFE5C-855E-F443-13B1-F48793AD044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304800"/>
            <a:ext cx="1143000" cy="693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532" name="Picture 6">
            <a:extLst>
              <a:ext uri="{FF2B5EF4-FFF2-40B4-BE49-F238E27FC236}">
                <a16:creationId xmlns:a16="http://schemas.microsoft.com/office/drawing/2014/main" id="{3E39C65D-9F2C-C54B-062C-476CCA2C2E0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44200" y="304800"/>
            <a:ext cx="1103313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</p:sld>
</file>

<file path=ppt/theme/theme1.xml><?xml version="1.0" encoding="utf-8"?>
<a:theme xmlns:a="http://schemas.openxmlformats.org/drawingml/2006/main" name="TRMaster">
  <a:themeElements>
    <a:clrScheme name="TRMaster.pp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TRMaster.pp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pitchFamily="18" charset="0"/>
          </a:defRPr>
        </a:defPPr>
      </a:lstStyle>
    </a:lnDef>
  </a:objectDefaults>
  <a:extraClrSchemeLst>
    <a:extraClrScheme>
      <a:clrScheme name="TRMaster.pp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RMaster.ppt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RMaster.ppt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RMaster.ppt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RMaster.ppt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RMaster.ppt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RMaster.ppt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Storage:Working:TFI 1999:AV folder:PP:TRMaster.ppt</Template>
  <TotalTime>0</TotalTime>
  <Words>984</Words>
  <Application>Microsoft Office PowerPoint</Application>
  <PresentationFormat>Widescreen</PresentationFormat>
  <Paragraphs>153</Paragraphs>
  <Slides>36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11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36</vt:i4>
      </vt:variant>
    </vt:vector>
  </HeadingPairs>
  <TitlesOfParts>
    <vt:vector size="48" baseType="lpstr">
      <vt:lpstr>Arial</vt:lpstr>
      <vt:lpstr>SimSun</vt:lpstr>
      <vt:lpstr>Wingdings</vt:lpstr>
      <vt:lpstr>Times</vt:lpstr>
      <vt:lpstr>Times New Roman</vt:lpstr>
      <vt:lpstr>Arial Black</vt:lpstr>
      <vt:lpstr>Calibri</vt:lpstr>
      <vt:lpstr>Open sans</vt:lpstr>
      <vt:lpstr>AkrutiDevPriyaUnicode</vt:lpstr>
      <vt:lpstr>Arial Unicode MS</vt:lpstr>
      <vt:lpstr>Microsoft YaHei</vt:lpstr>
      <vt:lpstr>TRMaster</vt:lpstr>
      <vt:lpstr>PowerPoint Presentation</vt:lpstr>
      <vt:lpstr>उद्देश्य</vt:lpstr>
      <vt:lpstr>युनिट 2 सूचना देना, समझाना, निर्देश देना/प्रशिक्षण देना</vt:lpstr>
      <vt:lpstr>इकाई 2 उद्देश्य</vt:lpstr>
      <vt:lpstr>इकाई 2 उद्देश्य</vt:lpstr>
      <vt:lpstr>इकाई 2 उद्देश्य</vt:lpstr>
      <vt:lpstr>इकाई 3 उद्देश्य</vt:lpstr>
      <vt:lpstr>इकाई 3 उद्देश्य</vt:lpstr>
      <vt:lpstr>इकाई 4  उद्देश्य और लक्ष्य</vt:lpstr>
      <vt:lpstr> इकाई 4 उद्देश्य</vt:lpstr>
      <vt:lpstr>इकाई 4 उद्देश्य</vt:lpstr>
      <vt:lpstr>इकाई 4 उद्देश्य</vt:lpstr>
      <vt:lpstr>इकाई 5</vt:lpstr>
      <vt:lpstr>इकाई 5 उद्देश्य</vt:lpstr>
      <vt:lpstr>इकाई 5 उद्देश्य</vt:lpstr>
      <vt:lpstr>इकाई 5 उद्देश्य</vt:lpstr>
      <vt:lpstr> यूनिट 6</vt:lpstr>
      <vt:lpstr>इकाई 6 उद्देश्य</vt:lpstr>
      <vt:lpstr>इकाई 6 उद्देश्य</vt:lpstr>
      <vt:lpstr>इकाई 6 उद्देश्य</vt:lpstr>
      <vt:lpstr>इकाई 6 उद्देश्य</vt:lpstr>
      <vt:lpstr> इकाई 7</vt:lpstr>
      <vt:lpstr>इकाई 7 उद्देश्य</vt:lpstr>
      <vt:lpstr>इकाई 8</vt:lpstr>
      <vt:lpstr>इकाई 8 उद्देश्य</vt:lpstr>
      <vt:lpstr>इकाई 9</vt:lpstr>
      <vt:lpstr>इकाई 9 उद्देश्य</vt:lpstr>
      <vt:lpstr>इकाई 9 उद्देश्य</vt:lpstr>
      <vt:lpstr> इकाई 10</vt:lpstr>
      <vt:lpstr>इकाई 10 उद्देश्य</vt:lpstr>
      <vt:lpstr>इकाई 11</vt:lpstr>
      <vt:lpstr>इकाई 11 उद्देश्य</vt:lpstr>
      <vt:lpstr>इकाई 11 उद्देश्य</vt:lpstr>
      <vt:lpstr>इकाई 12</vt:lpstr>
      <vt:lpstr>इकाई 12 उद्देश्य</vt:lpstr>
      <vt:lpstr>इकाई 12 उद्देश्य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 Slide Title</dc:title>
  <dc:creator>Jerry and Dee Williams</dc:creator>
  <cp:lastModifiedBy>NDRF NDRF</cp:lastModifiedBy>
  <cp:revision>77</cp:revision>
  <cp:lastPrinted>1999-04-01T09:31:09Z</cp:lastPrinted>
  <dcterms:created xsi:type="dcterms:W3CDTF">1999-09-06T17:36:12Z</dcterms:created>
  <dcterms:modified xsi:type="dcterms:W3CDTF">2026-01-06T12:33:10Z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258C599595DE461BA58E8F3BA31971D2_12</vt:lpwstr>
  </property>
  <property fmtid="{D5CDD505-2E9C-101B-9397-08002B2CF9AE}" pid="3" name="KSOProductBuildVer">
    <vt:lpwstr>2057-12.2.0.21936</vt:lpwstr>
  </property>
</Properties>
</file>