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386" r:id="rId5"/>
    <p:sldId id="258" r:id="rId6"/>
    <p:sldId id="6183" r:id="rId7"/>
    <p:sldId id="6184" r:id="rId8"/>
    <p:sldId id="6185" r:id="rId9"/>
    <p:sldId id="6186" r:id="rId10"/>
    <p:sldId id="6187" r:id="rId11"/>
    <p:sldId id="6188" r:id="rId12"/>
    <p:sldId id="6189" r:id="rId13"/>
    <p:sldId id="6190" r:id="rId14"/>
    <p:sldId id="274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87805" autoAdjust="0"/>
  </p:normalViewPr>
  <p:slideViewPr>
    <p:cSldViewPr snapToGrid="0">
      <p:cViewPr varScale="1">
        <p:scale>
          <a:sx n="30" d="100"/>
          <a:sy n="30" d="100"/>
        </p:scale>
        <p:origin x="1026" y="6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281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90EF-E419-CF32-2C8E-F473CEBBB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E896C-DD16-AD8C-1603-B665DD283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513E2-2E31-2C4C-01CF-EA11B2495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790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A8B7-2BF4-5B44-5621-FABED84F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AE9A5-0A6C-667D-9C94-BE857BD7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64891-76C3-440C-DBB0-6CB60428C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06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DMO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066"/>
          <a:stretch/>
        </p:blipFill>
        <p:spPr>
          <a:xfrm>
            <a:off x="-551591" y="-227917"/>
            <a:ext cx="25991505" cy="14890974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5"/>
            <a:ext cx="24434800" cy="14056319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2733" y="4472425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03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Concept of mock exercise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3 - 1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DISASTER MANAGEMENT ORIENTATION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DMO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A circular diagram of a process&#10;&#10;AI-generated content may be incorrect.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537" y="6858000"/>
            <a:ext cx="5215346" cy="52199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759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response and identify areas for improvement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 lessons learned and best practices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recommendations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for improvements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EF73-D1C4-080C-E80F-25095B20E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AB9EC0B-6E7E-CFA4-D8DC-B96427A91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Debriefing and Evaluation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3206A-B82B-1932-4238-6969F200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41C272F-A8D3-E1CE-E786-12C206E4393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CB7E6D0-D239-A077-1CAE-441379F8191F}"/>
              </a:ext>
            </a:extLst>
          </p:cNvPr>
          <p:cNvSpPr txBox="1"/>
          <p:nvPr/>
        </p:nvSpPr>
        <p:spPr>
          <a:xfrm>
            <a:off x="8564880" y="3888736"/>
            <a:ext cx="15382807" cy="959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Response System (IRS) of local Govt should be made applicable in the response mechanism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Response Center (EOC) of the Local Govt should be made functional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 functioning of Base of Operation, Staging Area, BMS (Base Medical Station) should be made functional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F5B38D3-35E6-E42F-1FBE-AC4EDE16F001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5E8F418-6A0B-3276-767A-9AF720A401B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DA8227C-252A-3CE4-286C-B63DC78C41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70A02-8895-6EA9-A909-B462AEC67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E8CFDA4-C7F9-D2D8-0396-E34028A9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DD2CD5C-E660-518F-EB47-EC14EF222A99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</p:spTree>
    <p:extLst>
      <p:ext uri="{BB962C8B-B14F-4D97-AF65-F5344CB8AC3E}">
        <p14:creationId xmlns:p14="http://schemas.microsoft.com/office/powerpoint/2010/main" val="37909103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DD0C2-35A5-BC61-5325-B16985E4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28F4855-D96D-96B2-5500-8134F65FA74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D262638-022B-A8A9-BE70-C566F2741AC1}"/>
              </a:ext>
            </a:extLst>
          </p:cNvPr>
          <p:cNvSpPr txBox="1"/>
          <p:nvPr/>
        </p:nvSpPr>
        <p:spPr>
          <a:xfrm>
            <a:off x="8564880" y="3888736"/>
            <a:ext cx="15382807" cy="8976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Fail-safe safety and security measures are required to be adopted in letter and spirit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component of the NDRF team should be fully equipped and accompanied by at least one Medical Officer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creation of scenario should be based upon the geographical location and probable hazard and vulnerability of the target area or community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4F41D16-97AE-28CC-5AB8-977B89E927EA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A75CC72-AB62-6E85-1ABF-F371DE9C377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9331C7D-4DE2-7848-D660-F1B77D42D78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385B8-F032-FB5E-ABA0-0459B9656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86723B9-53B2-28DD-6B96-DB6A44F4D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3798533-109B-EEE3-03D6-6417CF9F24AE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8D7AD953-06AF-7070-5226-79A7237FF3F7}"/>
              </a:ext>
            </a:extLst>
          </p:cNvPr>
          <p:cNvSpPr txBox="1"/>
          <p:nvPr/>
        </p:nvSpPr>
        <p:spPr>
          <a:xfrm>
            <a:off x="742863" y="6532973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821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FD3E-67DF-1A2B-2C4D-03030F6A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66BDECE-5416-925E-B66D-76D0AC33B3F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1F661F0-77FD-B3D8-2A91-170F39F49299}"/>
              </a:ext>
            </a:extLst>
          </p:cNvPr>
          <p:cNvSpPr txBox="1"/>
          <p:nvPr/>
        </p:nvSpPr>
        <p:spPr>
          <a:xfrm>
            <a:off x="8564880" y="3888736"/>
            <a:ext cx="15382807" cy="750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most suitable site for the Mock Exercise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Efforts to be made to implement the disaster management plan of the local Govt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Adequate banners and signage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Adequate independent observers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 by the stakeholder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5C3AF15-934D-77B1-4384-C14EF101A0A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CACC61C-D651-69A5-D62C-E1811E3A076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BD3B1BC-DA0B-0B79-28C9-0B586A1ACDA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70A3-227C-F3FB-31B1-06B821F9A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4716DD6-32EC-2AB8-4B71-B12DE6920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CE608A5-BE96-6DE1-0571-A1D84A20B2CD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59C8E643-EFD2-E056-590F-BAADEACFC0A2}"/>
              </a:ext>
            </a:extLst>
          </p:cNvPr>
          <p:cNvSpPr txBox="1"/>
          <p:nvPr/>
        </p:nvSpPr>
        <p:spPr>
          <a:xfrm>
            <a:off x="742863" y="6532973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935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6292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2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Understand the concept and purpose of Mock Exercise</a:t>
            </a:r>
            <a:r>
              <a:rPr dirty="0"/>
              <a:t>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03 key steps for conduct of Mock Exercise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04 important aspects of planning of Mock Exercise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92363" y="700694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92362" y="908052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5612025"/>
            <a:ext cx="1167269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04 important aspects of conduct of Mock Exercise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the important Points to be kept in mind during conduct of Mock Exercise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385D-1271-4415-1D3C-F3B1263B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2AB2C0AC-F30F-4877-85C6-340A71A37181}"/>
              </a:ext>
            </a:extLst>
          </p:cNvPr>
          <p:cNvSpPr txBox="1"/>
          <p:nvPr/>
        </p:nvSpPr>
        <p:spPr>
          <a:xfrm>
            <a:off x="1077422" y="2177840"/>
            <a:ext cx="8312799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Mock Exercise</a:t>
            </a:r>
            <a:endParaRPr dirty="0"/>
          </a:p>
        </p:txBody>
      </p:sp>
      <p:sp>
        <p:nvSpPr>
          <p:cNvPr id="6" name="Signs and Symptoms">
            <a:extLst>
              <a:ext uri="{FF2B5EF4-FFF2-40B4-BE49-F238E27FC236}">
                <a16:creationId xmlns:a16="http://schemas.microsoft.com/office/drawing/2014/main" id="{F6C915AC-0231-2B0C-3986-06C528B056BC}"/>
              </a:ext>
            </a:extLst>
          </p:cNvPr>
          <p:cNvSpPr txBox="1"/>
          <p:nvPr/>
        </p:nvSpPr>
        <p:spPr>
          <a:xfrm>
            <a:off x="7661326" y="4703405"/>
            <a:ext cx="15645252" cy="737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mock exercise, also known as a simulation or drill, is a planned and controlled activity that mimics a real-life scenario or emergency situations to test and evaluate an organization's response, preparedness, and readiness. </a:t>
            </a:r>
            <a:endParaRPr lang="en-IN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605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382807" cy="957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emergency response plans and procedures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gaps and weaknesses in current plans and procedures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personnel on their roles and responsibilities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communication and coordination among teams and stakeholders and highlight the roles and responsibilities of various Stakeholders</a:t>
            </a:r>
          </a:p>
        </p:txBody>
      </p:sp>
      <p:sp>
        <p:nvSpPr>
          <p:cNvPr id="114" name="PPT 2 -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purpose of mock exercise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CDB60-EF8A-2412-6ECA-70CBBC9C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5893B22-DA44-F11C-A8BD-4204E3B98A1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144E08-8C38-119C-6822-B20E0CDDCBEE}"/>
              </a:ext>
            </a:extLst>
          </p:cNvPr>
          <p:cNvSpPr txBox="1"/>
          <p:nvPr/>
        </p:nvSpPr>
        <p:spPr>
          <a:xfrm>
            <a:off x="8564880" y="3888736"/>
            <a:ext cx="15382807" cy="879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decision-making and problem-solving skills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response times and improve overall efficiency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confidence and familiarity with emergency procedures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generate public awareness by involvement of Local Authorities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the gaps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092F84B-BBAC-A96D-362A-D68FF63BF5D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B6AEDF9-6B69-9389-F1E0-A75283EA839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CB5FDC5-47EF-1D0B-AB29-BE7A313BC2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46F8F-68B7-CE2E-E0AF-D50FAA414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5595E42-102D-8B18-3C8E-F62107D5F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95208D7-0BEA-87A3-0697-46AA82C482C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purpose of mock exercise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002F0C09-4E30-1DAC-298B-E23759421D63}"/>
              </a:ext>
            </a:extLst>
          </p:cNvPr>
          <p:cNvSpPr txBox="1"/>
          <p:nvPr/>
        </p:nvSpPr>
        <p:spPr>
          <a:xfrm>
            <a:off x="742863" y="6304002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718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B8EA5-E4A4-7D56-214A-600474AE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D2AF98-62AE-5DBD-A189-AFEA3F5C2CB3}"/>
              </a:ext>
            </a:extLst>
          </p:cNvPr>
          <p:cNvSpPr txBox="1"/>
          <p:nvPr/>
        </p:nvSpPr>
        <p:spPr>
          <a:xfrm>
            <a:off x="8784771" y="5351787"/>
            <a:ext cx="15382807" cy="516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STEP-I: Coordinating Conference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STEP-II: Tabletop Exercise (</a:t>
            </a:r>
            <a:r>
              <a:rPr lang="en-US" sz="7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TTEx</a:t>
            </a: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STEP-III: Full-scale exercise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3EC854E-6838-7E5E-5FE2-25A709EAB30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EB72609-C7AE-EAF5-C37C-A563C36715F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F9858-281F-96D3-0927-9B06CB837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8EBFD654-5C6B-A310-1E96-945636000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06C08C9-EBF8-B4EF-6D84-92B75C229537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Steps for Conduct of Mock Exercise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A69150-EFA5-C8AC-117D-82A9A8F37135}"/>
              </a:ext>
            </a:extLst>
          </p:cNvPr>
          <p:cNvCxnSpPr/>
          <p:nvPr/>
        </p:nvCxnSpPr>
        <p:spPr>
          <a:xfrm>
            <a:off x="8784771" y="4933990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834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86A7E-15EA-E57B-FD63-60F88B48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2ADB01B-38E4-A0E2-D8C6-FE0EFD5D7A1C}"/>
              </a:ext>
            </a:extLst>
          </p:cNvPr>
          <p:cNvSpPr txBox="1"/>
          <p:nvPr/>
        </p:nvSpPr>
        <p:spPr>
          <a:xfrm>
            <a:off x="8784771" y="5351787"/>
            <a:ext cx="15382807" cy="695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objectives and scope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Rescuer and roles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scenario and injects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evaluation criteria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730B5BC-BFC5-625D-411C-631DF370214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1FD0190-5567-AA3F-9276-96677682CA3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90A9-EA38-5BD7-E103-A32218474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705A8F0-DA96-0976-A452-C4B3212A7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4D95A6D-BD80-8037-1A4E-7FC868205705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Planning and Preparation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2AD31C-8FE5-3866-57CC-0E371F5B930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797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FDE9E-4890-DCCD-AB55-771E1392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7818D60-758B-47BA-3C68-D2691272F3ED}"/>
              </a:ext>
            </a:extLst>
          </p:cNvPr>
          <p:cNvSpPr txBox="1"/>
          <p:nvPr/>
        </p:nvSpPr>
        <p:spPr>
          <a:xfrm>
            <a:off x="8784771" y="5351787"/>
            <a:ext cx="15382807" cy="713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 participants and explain rules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the exercise and simulate scenario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and evaluate response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feedback and guidance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C8DFC5A-8984-7D02-D94D-3008A6E84C9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C252120-DE6E-F376-9CE3-BBB8BB6C7D7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43EA5-E035-4E71-B0E2-8A984CBC7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D55A74F-6D85-ED22-F76D-74C53D24C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11FA0DE-2266-298A-0FF0-0399E86599CE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Conducting the Mock Exercise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20CC1C-D5B4-5DB9-39B9-BA655D5D920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356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491</Words>
  <Application>Microsoft Office PowerPoint</Application>
  <PresentationFormat>Custom</PresentationFormat>
  <Paragraphs>92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Kamal Mehra</cp:lastModifiedBy>
  <cp:revision>57</cp:revision>
  <dcterms:modified xsi:type="dcterms:W3CDTF">2025-08-26T09:42:05Z</dcterms:modified>
</cp:coreProperties>
</file>