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82" r:id="rId4"/>
    <p:sldId id="266" r:id="rId5"/>
    <p:sldId id="1188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4AA0AB-3670-4C98-9B9D-D29B4C126B4B}" v="1" dt="2026-01-07T12:37:41.90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080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DRF ACADEMY" userId="4cebfd5606abfb1b" providerId="LiveId" clId="{0E945188-966B-4235-8D1D-55F65228EBDE}"/>
    <pc:docChg chg="addSld delSld modSld delMainMaster">
      <pc:chgData name="NDRF ACADEMY" userId="4cebfd5606abfb1b" providerId="LiveId" clId="{0E945188-966B-4235-8D1D-55F65228EBDE}" dt="2026-01-07T12:37:41.908" v="1"/>
      <pc:docMkLst>
        <pc:docMk/>
      </pc:docMkLst>
      <pc:sldChg chg="del">
        <pc:chgData name="NDRF ACADEMY" userId="4cebfd5606abfb1b" providerId="LiveId" clId="{0E945188-966B-4235-8D1D-55F65228EBDE}" dt="2026-01-07T12:37:39.729" v="0" actId="47"/>
        <pc:sldMkLst>
          <pc:docMk/>
          <pc:sldMk cId="834790837" sldId="283"/>
        </pc:sldMkLst>
      </pc:sldChg>
      <pc:sldChg chg="add">
        <pc:chgData name="NDRF ACADEMY" userId="4cebfd5606abfb1b" providerId="LiveId" clId="{0E945188-966B-4235-8D1D-55F65228EBDE}" dt="2026-01-07T12:37:41.908" v="1"/>
        <pc:sldMkLst>
          <pc:docMk/>
          <pc:sldMk cId="1708063356" sldId="1188"/>
        </pc:sldMkLst>
      </pc:sldChg>
      <pc:sldMasterChg chg="del delSldLayout">
        <pc:chgData name="NDRF ACADEMY" userId="4cebfd5606abfb1b" providerId="LiveId" clId="{0E945188-966B-4235-8D1D-55F65228EBDE}" dt="2026-01-07T12:37:39.729" v="0" actId="47"/>
        <pc:sldMasterMkLst>
          <pc:docMk/>
          <pc:sldMasterMk cId="608056697" sldId="2147483656"/>
        </pc:sldMasterMkLst>
        <pc:sldLayoutChg chg="del">
          <pc:chgData name="NDRF ACADEMY" userId="4cebfd5606abfb1b" providerId="LiveId" clId="{0E945188-966B-4235-8D1D-55F65228EBDE}" dt="2026-01-07T12:37:39.729" v="0" actId="47"/>
          <pc:sldLayoutMkLst>
            <pc:docMk/>
            <pc:sldMasterMk cId="608056697" sldId="2147483656"/>
            <pc:sldLayoutMk cId="1072615230" sldId="2147483657"/>
          </pc:sldLayoutMkLst>
        </pc:sldLayoutChg>
        <pc:sldLayoutChg chg="del">
          <pc:chgData name="NDRF ACADEMY" userId="4cebfd5606abfb1b" providerId="LiveId" clId="{0E945188-966B-4235-8D1D-55F65228EBDE}" dt="2026-01-07T12:37:39.729" v="0" actId="47"/>
          <pc:sldLayoutMkLst>
            <pc:docMk/>
            <pc:sldMasterMk cId="608056697" sldId="2147483656"/>
            <pc:sldLayoutMk cId="3269624772" sldId="2147483658"/>
          </pc:sldLayoutMkLst>
        </pc:sldLayoutChg>
        <pc:sldLayoutChg chg="del">
          <pc:chgData name="NDRF ACADEMY" userId="4cebfd5606abfb1b" providerId="LiveId" clId="{0E945188-966B-4235-8D1D-55F65228EBDE}" dt="2026-01-07T12:37:39.729" v="0" actId="47"/>
          <pc:sldLayoutMkLst>
            <pc:docMk/>
            <pc:sldMasterMk cId="608056697" sldId="2147483656"/>
            <pc:sldLayoutMk cId="443320926" sldId="2147483659"/>
          </pc:sldLayoutMkLst>
        </pc:sldLayoutChg>
        <pc:sldLayoutChg chg="del">
          <pc:chgData name="NDRF ACADEMY" userId="4cebfd5606abfb1b" providerId="LiveId" clId="{0E945188-966B-4235-8D1D-55F65228EBDE}" dt="2026-01-07T12:37:39.729" v="0" actId="47"/>
          <pc:sldLayoutMkLst>
            <pc:docMk/>
            <pc:sldMasterMk cId="608056697" sldId="2147483656"/>
            <pc:sldLayoutMk cId="1367941701" sldId="2147483660"/>
          </pc:sldLayoutMkLst>
        </pc:sldLayoutChg>
        <pc:sldLayoutChg chg="del">
          <pc:chgData name="NDRF ACADEMY" userId="4cebfd5606abfb1b" providerId="LiveId" clId="{0E945188-966B-4235-8D1D-55F65228EBDE}" dt="2026-01-07T12:37:39.729" v="0" actId="47"/>
          <pc:sldLayoutMkLst>
            <pc:docMk/>
            <pc:sldMasterMk cId="608056697" sldId="2147483656"/>
            <pc:sldLayoutMk cId="2265395638" sldId="2147483661"/>
          </pc:sldLayoutMkLst>
        </pc:sldLayoutChg>
        <pc:sldLayoutChg chg="del">
          <pc:chgData name="NDRF ACADEMY" userId="4cebfd5606abfb1b" providerId="LiveId" clId="{0E945188-966B-4235-8D1D-55F65228EBDE}" dt="2026-01-07T12:37:39.729" v="0" actId="47"/>
          <pc:sldLayoutMkLst>
            <pc:docMk/>
            <pc:sldMasterMk cId="608056697" sldId="2147483656"/>
            <pc:sldLayoutMk cId="398609013" sldId="2147483662"/>
          </pc:sldLayoutMkLst>
        </pc:sldLayoutChg>
        <pc:sldLayoutChg chg="del">
          <pc:chgData name="NDRF ACADEMY" userId="4cebfd5606abfb1b" providerId="LiveId" clId="{0E945188-966B-4235-8D1D-55F65228EBDE}" dt="2026-01-07T12:37:39.729" v="0" actId="47"/>
          <pc:sldLayoutMkLst>
            <pc:docMk/>
            <pc:sldMasterMk cId="608056697" sldId="2147483656"/>
            <pc:sldLayoutMk cId="2960932189" sldId="2147483663"/>
          </pc:sldLayoutMkLst>
        </pc:sldLayoutChg>
        <pc:sldLayoutChg chg="del">
          <pc:chgData name="NDRF ACADEMY" userId="4cebfd5606abfb1b" providerId="LiveId" clId="{0E945188-966B-4235-8D1D-55F65228EBDE}" dt="2026-01-07T12:37:39.729" v="0" actId="47"/>
          <pc:sldLayoutMkLst>
            <pc:docMk/>
            <pc:sldMasterMk cId="608056697" sldId="2147483656"/>
            <pc:sldLayoutMk cId="332151331" sldId="2147483664"/>
          </pc:sldLayoutMkLst>
        </pc:sldLayoutChg>
        <pc:sldLayoutChg chg="del">
          <pc:chgData name="NDRF ACADEMY" userId="4cebfd5606abfb1b" providerId="LiveId" clId="{0E945188-966B-4235-8D1D-55F65228EBDE}" dt="2026-01-07T12:37:39.729" v="0" actId="47"/>
          <pc:sldLayoutMkLst>
            <pc:docMk/>
            <pc:sldMasterMk cId="608056697" sldId="2147483656"/>
            <pc:sldLayoutMk cId="3260057020" sldId="2147483665"/>
          </pc:sldLayoutMkLst>
        </pc:sldLayoutChg>
        <pc:sldLayoutChg chg="del">
          <pc:chgData name="NDRF ACADEMY" userId="4cebfd5606abfb1b" providerId="LiveId" clId="{0E945188-966B-4235-8D1D-55F65228EBDE}" dt="2026-01-07T12:37:39.729" v="0" actId="47"/>
          <pc:sldLayoutMkLst>
            <pc:docMk/>
            <pc:sldMasterMk cId="608056697" sldId="2147483656"/>
            <pc:sldLayoutMk cId="1049979030" sldId="2147483666"/>
          </pc:sldLayoutMkLst>
        </pc:sldLayoutChg>
        <pc:sldLayoutChg chg="del">
          <pc:chgData name="NDRF ACADEMY" userId="4cebfd5606abfb1b" providerId="LiveId" clId="{0E945188-966B-4235-8D1D-55F65228EBDE}" dt="2026-01-07T12:37:39.729" v="0" actId="47"/>
          <pc:sldLayoutMkLst>
            <pc:docMk/>
            <pc:sldMasterMk cId="608056697" sldId="2147483656"/>
            <pc:sldLayoutMk cId="1125639514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58407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CSSR</a:t>
            </a:r>
            <a:r>
              <a:rPr lang="en-GB" dirty="0"/>
              <a:t>IW</a:t>
            </a:r>
            <a:r>
              <a:rPr dirty="0"/>
              <a:t>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2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2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DA084CA-484E-B6E5-85F2-68A10521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69225" y="12771438"/>
            <a:ext cx="8845550" cy="842962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s-ES" altLang="en-US"/>
              <a:t>Lesson 2:  Principles of Adult Learning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CSSR</a:t>
            </a:r>
            <a:r>
              <a:rPr lang="en-GB" dirty="0"/>
              <a:t>IW</a:t>
            </a:r>
            <a:r>
              <a:rPr dirty="0"/>
              <a:t> | INDIA</a:t>
            </a:r>
          </a:p>
        </p:txBody>
      </p:sp>
      <p:sp>
        <p:nvSpPr>
          <p:cNvPr id="4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28844" y="12343369"/>
            <a:ext cx="746356" cy="738662"/>
          </a:xfrm>
        </p:spPr>
        <p:txBody>
          <a:bodyPr/>
          <a:lstStyle/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99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closeup-firefighter-holding-his-helmet-walking-towards-fire-truck.jpg" descr="closeup-firefighter-holding-his-helmet-walking-towards-fire-truck.jpg"/>
          <p:cNvPicPr>
            <a:picLocks noChangeAspect="1"/>
          </p:cNvPicPr>
          <p:nvPr/>
        </p:nvPicPr>
        <p:blipFill>
          <a:blip r:embed="rId2"/>
          <a:srcRect t="13433" b="1559"/>
          <a:stretch>
            <a:fillRect/>
          </a:stretch>
        </p:blipFill>
        <p:spPr>
          <a:xfrm>
            <a:off x="-25400" y="-64008"/>
            <a:ext cx="24434800" cy="13844016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8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8" name="PPT 2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2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8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91" name="Rectangle"/>
          <p:cNvSpPr/>
          <p:nvPr/>
        </p:nvSpPr>
        <p:spPr>
          <a:xfrm>
            <a:off x="-25400" y="-25400"/>
            <a:ext cx="24434801" cy="13766801"/>
          </a:xfrm>
          <a:prstGeom prst="rect">
            <a:avLst/>
          </a:prstGeom>
          <a:solidFill>
            <a:srgbClr val="535353">
              <a:alpha val="6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92" name="Image" descr="Image"/>
          <p:cNvPicPr>
            <a:picLocks noChangeAspect="1"/>
          </p:cNvPicPr>
          <p:nvPr/>
        </p:nvPicPr>
        <p:blipFill>
          <a:blip r:embed="rId3">
            <a:alphaModFix amt="90000"/>
          </a:blip>
          <a:srcRect l="50481"/>
          <a:stretch>
            <a:fillRect/>
          </a:stretch>
        </p:blipFill>
        <p:spPr>
          <a:xfrm>
            <a:off x="-4378699" y="3715930"/>
            <a:ext cx="18111950" cy="3945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CSSR-logo-white-01.png" descr="CSSR-logo-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2931" y="-521984"/>
            <a:ext cx="7583187" cy="5360976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"/>
          <p:cNvSpPr/>
          <p:nvPr/>
        </p:nvSpPr>
        <p:spPr>
          <a:xfrm flipH="1">
            <a:off x="0" y="11193859"/>
            <a:ext cx="24384000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lvl="0" algn="ctr"/>
            <a:r>
              <a:rPr lang="hi-IN" sz="4400" b="1">
                <a:latin typeface="Open sans"/>
              </a:rPr>
              <a:t>                                                                                               </a:t>
            </a:r>
            <a:r>
              <a:rPr lang="en-US" sz="4400" b="1" dirty="0">
                <a:latin typeface="Open sans"/>
              </a:rPr>
              <a:t>Presented By:- </a:t>
            </a:r>
            <a:r>
              <a:rPr lang="en-US" sz="4400" b="1" dirty="0" err="1">
                <a:latin typeface="Open sans"/>
              </a:rPr>
              <a:t>Sohel</a:t>
            </a:r>
            <a:r>
              <a:rPr lang="en-US" sz="4400" b="1" dirty="0">
                <a:latin typeface="Open sans"/>
              </a:rPr>
              <a:t> Lakhani. DC</a:t>
            </a:r>
            <a:endParaRPr lang="en-US" sz="4400" dirty="0">
              <a:latin typeface="Open sans"/>
            </a:endParaRPr>
          </a:p>
        </p:txBody>
      </p:sp>
      <p:pic>
        <p:nvPicPr>
          <p:cNvPr id="9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59" y="11475129"/>
            <a:ext cx="7291578" cy="2139271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LESSON 2…"/>
          <p:cNvSpPr txBox="1"/>
          <p:nvPr/>
        </p:nvSpPr>
        <p:spPr>
          <a:xfrm>
            <a:off x="588368" y="4083124"/>
            <a:ext cx="10668912" cy="2662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algn="ctr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en-GB" sz="6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80000"/>
              </a:lnSpc>
              <a:spcBef>
                <a:spcPts val="375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sz="6600" cap="all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MANAGING PRACTICAL STATIONS AND EXERCISES</a:t>
            </a:r>
          </a:p>
        </p:txBody>
      </p:sp>
      <p:grpSp>
        <p:nvGrpSpPr>
          <p:cNvPr id="99" name="Group"/>
          <p:cNvGrpSpPr/>
          <p:nvPr/>
        </p:nvGrpSpPr>
        <p:grpSpPr>
          <a:xfrm>
            <a:off x="21539200" y="12813338"/>
            <a:ext cx="1879600" cy="902663"/>
            <a:chOff x="0" y="0"/>
            <a:chExt cx="1879600" cy="902661"/>
          </a:xfrm>
        </p:grpSpPr>
        <p:sp>
          <p:nvSpPr>
            <p:cNvPr id="97" name="PPT 2-1"/>
            <p:cNvSpPr txBox="1"/>
            <p:nvPr/>
          </p:nvSpPr>
          <p:spPr>
            <a:xfrm>
              <a:off x="177346" y="0"/>
              <a:ext cx="1524908" cy="677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/>
                <a:t>PPT 2-1</a:t>
              </a:r>
            </a:p>
          </p:txBody>
        </p:sp>
        <p:sp>
          <p:nvSpPr>
            <p:cNvPr id="98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02" name="Group"/>
          <p:cNvGrpSpPr/>
          <p:nvPr/>
        </p:nvGrpSpPr>
        <p:grpSpPr>
          <a:xfrm>
            <a:off x="9932137" y="11512810"/>
            <a:ext cx="4693358" cy="2183455"/>
            <a:chOff x="0" y="0"/>
            <a:chExt cx="4693356" cy="2183453"/>
          </a:xfrm>
        </p:grpSpPr>
        <p:pic>
          <p:nvPicPr>
            <p:cNvPr id="100" name="NDMA India.png" descr="NDMA India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88518"/>
              <a:ext cx="1917899" cy="1917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" name="NDRF India.jpg" descr="NDRF India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09903" y="0"/>
              <a:ext cx="2183454" cy="2183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3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A5F08-95EC-3470-5718-3C821148DBF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666" t="47833" r="54302" b="8309"/>
          <a:stretch/>
        </p:blipFill>
        <p:spPr>
          <a:xfrm>
            <a:off x="15497454" y="3652243"/>
            <a:ext cx="8490996" cy="29094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7" name="PPT 2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2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11" name="OBJECTIVES"/>
          <p:cNvSpPr txBox="1"/>
          <p:nvPr/>
        </p:nvSpPr>
        <p:spPr>
          <a:xfrm>
            <a:off x="1077422" y="989120"/>
            <a:ext cx="6005850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OBJECTIVES</a:t>
            </a:r>
          </a:p>
        </p:txBody>
      </p:sp>
      <p:grpSp>
        <p:nvGrpSpPr>
          <p:cNvPr id="114" name="Group"/>
          <p:cNvGrpSpPr/>
          <p:nvPr/>
        </p:nvGrpSpPr>
        <p:grpSpPr>
          <a:xfrm>
            <a:off x="8712593" y="4327058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115" name="Define a collapsed structure search and rescue operation.…"/>
          <p:cNvSpPr txBox="1"/>
          <p:nvPr/>
        </p:nvSpPr>
        <p:spPr>
          <a:xfrm>
            <a:off x="10730725" y="4323083"/>
            <a:ext cx="12340507" cy="8468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algn="just"/>
            <a:r>
              <a:rPr lang="en-GB" altLang="en-US" sz="5400" dirty="0">
                <a:latin typeface="Open Sans"/>
              </a:rPr>
              <a:t>Describe the general guidelines to follow in practical stations and exercises that part of various CSSR Course lessons.</a:t>
            </a:r>
          </a:p>
          <a:p>
            <a:pPr algn="just"/>
            <a:endParaRPr lang="en-GB" altLang="en-US" sz="5400" dirty="0">
              <a:latin typeface="Open Sans"/>
            </a:endParaRPr>
          </a:p>
          <a:p>
            <a:pPr algn="just"/>
            <a:endParaRPr lang="en-GB" altLang="en-US" sz="5400" dirty="0">
              <a:latin typeface="Open Sans"/>
            </a:endParaRPr>
          </a:p>
          <a:p>
            <a:pPr algn="just"/>
            <a:r>
              <a:rPr lang="en-GB" altLang="en-US" sz="5400" dirty="0">
                <a:latin typeface="Open Sans"/>
              </a:rPr>
              <a:t>Follow the specific instructions indicated for each practical station or exercise, as noted in each corresponding lesson assigned.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45B00E2C-4081-5919-D03E-D91069888233}"/>
              </a:ext>
            </a:extLst>
          </p:cNvPr>
          <p:cNvGrpSpPr/>
          <p:nvPr/>
        </p:nvGrpSpPr>
        <p:grpSpPr>
          <a:xfrm>
            <a:off x="8702459" y="9370904"/>
            <a:ext cx="1219201" cy="1681958"/>
            <a:chOff x="0" y="1159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F11621ED-33F2-A796-A62B-3C39934E680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4" name="2">
              <a:extLst>
                <a:ext uri="{FF2B5EF4-FFF2-40B4-BE49-F238E27FC236}">
                  <a16:creationId xmlns:a16="http://schemas.microsoft.com/office/drawing/2014/main" id="{612DFF5B-53C4-BB47-13E6-55DD20390E38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pic>
        <p:nvPicPr>
          <p:cNvPr id="15" name="Picture 14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10160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7" name="PPT 2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2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11" name="OBJECTIVES"/>
          <p:cNvSpPr txBox="1"/>
          <p:nvPr/>
        </p:nvSpPr>
        <p:spPr>
          <a:xfrm>
            <a:off x="1077422" y="1340814"/>
            <a:ext cx="6005850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15" name="Define a collapsed structure search and rescue operation.…"/>
          <p:cNvSpPr txBox="1"/>
          <p:nvPr/>
        </p:nvSpPr>
        <p:spPr>
          <a:xfrm>
            <a:off x="11850747" y="5305006"/>
            <a:ext cx="11388267" cy="2651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algn="just"/>
            <a:r>
              <a:rPr lang="en-GB" altLang="en-US" sz="5400" dirty="0">
                <a:latin typeface="Open Sans"/>
              </a:rPr>
              <a:t>Demonstrate the standards and instructions to follow during the presentation of practical exercise.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C3761F0B-5FAC-F0FD-8AA0-1ED529ED6544}"/>
              </a:ext>
            </a:extLst>
          </p:cNvPr>
          <p:cNvGrpSpPr/>
          <p:nvPr/>
        </p:nvGrpSpPr>
        <p:grpSpPr>
          <a:xfrm>
            <a:off x="9423793" y="5603573"/>
            <a:ext cx="1219201" cy="1681958"/>
            <a:chOff x="0" y="1159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2AF5371F-2100-0278-3158-CF9AE6B9B390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4" name="3">
              <a:extLst>
                <a:ext uri="{FF2B5EF4-FFF2-40B4-BE49-F238E27FC236}">
                  <a16:creationId xmlns:a16="http://schemas.microsoft.com/office/drawing/2014/main" id="{34B734B4-C164-0B00-5CB1-DC330A481931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15" name="Picture 14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101600"/>
            <a:ext cx="1833282" cy="130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6399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7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881920"/>
              </a:gs>
              <a:gs pos="57570">
                <a:srgbClr val="A40D10"/>
              </a:gs>
              <a:gs pos="100000">
                <a:srgbClr val="C0000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18" name="CSSR Brochure Pics-03.jpg" descr="CSSR Brochure Pics-03.jpg"/>
          <p:cNvPicPr>
            <a:picLocks noChangeAspect="1"/>
          </p:cNvPicPr>
          <p:nvPr/>
        </p:nvPicPr>
        <p:blipFill>
          <a:blip r:embed="rId2"/>
          <a:srcRect l="2139" b="29476"/>
          <a:stretch>
            <a:fillRect/>
          </a:stretch>
        </p:blipFill>
        <p:spPr>
          <a:xfrm flipH="1">
            <a:off x="-5244817" y="-181874"/>
            <a:ext cx="15265167" cy="11000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02" h="19966" extrusionOk="0">
                <a:moveTo>
                  <a:pt x="185" y="0"/>
                </a:moveTo>
                <a:cubicBezTo>
                  <a:pt x="-498" y="5275"/>
                  <a:pt x="708" y="10890"/>
                  <a:pt x="3809" y="14962"/>
                </a:cubicBezTo>
                <a:cubicBezTo>
                  <a:pt x="8536" y="21168"/>
                  <a:pt x="15992" y="21600"/>
                  <a:pt x="21102" y="16266"/>
                </a:cubicBezTo>
                <a:lnTo>
                  <a:pt x="21102" y="0"/>
                </a:lnTo>
                <a:lnTo>
                  <a:pt x="18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1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854" y="7608386"/>
            <a:ext cx="7112001" cy="5030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1812" y="7622565"/>
            <a:ext cx="8459525" cy="51037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F4D31A-0FAA-70D6-B00C-ECD460D7062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4</a:t>
            </a:fld>
            <a:endParaRPr lang="en-IN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37402" y="12737075"/>
            <a:ext cx="701472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t>5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9" y="6460433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43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6" y="1266064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120</Words>
  <Application>Microsoft Office PowerPoint</Application>
  <PresentationFormat>Custom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HelveticaNeueLT Std Lt</vt:lpstr>
      <vt:lpstr>Open sans</vt:lpstr>
      <vt:lpstr>Open sans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Aatish Panwar</cp:lastModifiedBy>
  <cp:revision>12</cp:revision>
  <dcterms:modified xsi:type="dcterms:W3CDTF">2026-01-18T03:15:03Z</dcterms:modified>
</cp:coreProperties>
</file>