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7" r:id="rId4"/>
    <p:sldId id="266" r:id="rId5"/>
    <p:sldId id="1188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43ADB-A95C-43F2-90B2-3F5B9381880F}" v="1" dt="2026-01-07T12:35:35.63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08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RF ACADEMY" userId="4cebfd5606abfb1b" providerId="LiveId" clId="{0E945188-966B-4235-8D1D-55F65228EBDE}"/>
    <pc:docChg chg="addSld modSld">
      <pc:chgData name="NDRF ACADEMY" userId="4cebfd5606abfb1b" providerId="LiveId" clId="{0E945188-966B-4235-8D1D-55F65228EBDE}" dt="2026-01-07T12:36:19.771" v="7" actId="20577"/>
      <pc:docMkLst>
        <pc:docMk/>
      </pc:docMkLst>
      <pc:sldChg chg="addSp modSp mod">
        <pc:chgData name="NDRF ACADEMY" userId="4cebfd5606abfb1b" providerId="LiveId" clId="{0E945188-966B-4235-8D1D-55F65228EBDE}" dt="2026-01-07T12:36:19.771" v="7" actId="20577"/>
        <pc:sldMkLst>
          <pc:docMk/>
          <pc:sldMk cId="0" sldId="256"/>
        </pc:sldMkLst>
        <pc:spChg chg="add mod">
          <ac:chgData name="NDRF ACADEMY" userId="4cebfd5606abfb1b" providerId="LiveId" clId="{0E945188-966B-4235-8D1D-55F65228EBDE}" dt="2026-01-07T12:36:19.771" v="7" actId="20577"/>
          <ac:spMkLst>
            <pc:docMk/>
            <pc:sldMk cId="0" sldId="256"/>
            <ac:spMk id="4" creationId="{3A6BBDF3-AD97-147C-F26A-35C538132C70}"/>
          </ac:spMkLst>
        </pc:spChg>
      </pc:sldChg>
      <pc:sldChg chg="add">
        <pc:chgData name="NDRF ACADEMY" userId="4cebfd5606abfb1b" providerId="LiveId" clId="{0E945188-966B-4235-8D1D-55F65228EBDE}" dt="2026-01-07T12:35:35.632" v="0"/>
        <pc:sldMkLst>
          <pc:docMk/>
          <pc:sldMk cId="1708063356" sldId="11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A084CA-484E-B6E5-85F2-68A10521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9225" y="12771438"/>
            <a:ext cx="8845550" cy="842962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s-ES" altLang="en-US"/>
              <a:t>Lesson 2:  Principles of Adult Learning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4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43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closeup-firefighter-holding-his-helmet-walking-towards-fire-truck.jpg" descr="closeup-firefighter-holding-his-helmet-walking-towards-fire-truck.jpg"/>
          <p:cNvPicPr>
            <a:picLocks noChangeAspect="1"/>
          </p:cNvPicPr>
          <p:nvPr/>
        </p:nvPicPr>
        <p:blipFill>
          <a:blip r:embed="rId2"/>
          <a:srcRect t="13433" b="1559"/>
          <a:stretch>
            <a:fillRect/>
          </a:stretch>
        </p:blipFill>
        <p:spPr>
          <a:xfrm>
            <a:off x="-25400" y="-64008"/>
            <a:ext cx="24434800" cy="13844016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8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91" name="Rectangle"/>
          <p:cNvSpPr/>
          <p:nvPr/>
        </p:nvSpPr>
        <p:spPr>
          <a:xfrm>
            <a:off x="-50801" y="13207"/>
            <a:ext cx="24434801" cy="13766801"/>
          </a:xfrm>
          <a:prstGeom prst="rect">
            <a:avLst/>
          </a:prstGeom>
          <a:solidFill>
            <a:srgbClr val="535353">
              <a:alpha val="6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3">
            <a:alphaModFix amt="90000"/>
          </a:blip>
          <a:srcRect l="50481"/>
          <a:stretch>
            <a:fillRect/>
          </a:stretch>
        </p:blipFill>
        <p:spPr>
          <a:xfrm>
            <a:off x="-4378699" y="3715930"/>
            <a:ext cx="18111950" cy="3945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931" y="-521984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"/>
          <p:cNvSpPr/>
          <p:nvPr/>
        </p:nvSpPr>
        <p:spPr>
          <a:xfrm flipH="1">
            <a:off x="0" y="11193859"/>
            <a:ext cx="24384000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254" y="11359894"/>
            <a:ext cx="7291578" cy="213927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ESSON 2…"/>
          <p:cNvSpPr txBox="1"/>
          <p:nvPr/>
        </p:nvSpPr>
        <p:spPr>
          <a:xfrm>
            <a:off x="1200259" y="4083124"/>
            <a:ext cx="8581876" cy="1877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dirty="0"/>
              <a:t>CSSR COURSE REVIEW</a:t>
            </a:r>
          </a:p>
        </p:txBody>
      </p:sp>
      <p:grpSp>
        <p:nvGrpSpPr>
          <p:cNvPr id="99" name="Group"/>
          <p:cNvGrpSpPr/>
          <p:nvPr/>
        </p:nvGrpSpPr>
        <p:grpSpPr>
          <a:xfrm>
            <a:off x="21539200" y="12813338"/>
            <a:ext cx="1879600" cy="902663"/>
            <a:chOff x="0" y="0"/>
            <a:chExt cx="1879600" cy="902661"/>
          </a:xfrm>
        </p:grpSpPr>
        <p:sp>
          <p:nvSpPr>
            <p:cNvPr id="97" name="PPT 2-1"/>
            <p:cNvSpPr txBox="1"/>
            <p:nvPr/>
          </p:nvSpPr>
          <p:spPr>
            <a:xfrm>
              <a:off x="177346" y="0"/>
              <a:ext cx="152490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2-1</a:t>
              </a:r>
            </a:p>
          </p:txBody>
        </p:sp>
        <p:sp>
          <p:nvSpPr>
            <p:cNvPr id="98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2" name="Group"/>
          <p:cNvGrpSpPr/>
          <p:nvPr/>
        </p:nvGrpSpPr>
        <p:grpSpPr>
          <a:xfrm>
            <a:off x="10804095" y="11401302"/>
            <a:ext cx="4693358" cy="2183455"/>
            <a:chOff x="0" y="0"/>
            <a:chExt cx="4693356" cy="2183453"/>
          </a:xfrm>
        </p:grpSpPr>
        <p:pic>
          <p:nvPicPr>
            <p:cNvPr id="100" name="NDMA India.png" descr="NDMA Indi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88518"/>
              <a:ext cx="1917899" cy="191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NDRF India.jpg" descr="NDRF India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09903" y="0"/>
              <a:ext cx="2183454" cy="2183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A5F08-95EC-3470-5718-3C821148DB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66" t="47833" r="54302" b="8309"/>
          <a:stretch/>
        </p:blipFill>
        <p:spPr>
          <a:xfrm>
            <a:off x="15497454" y="3652243"/>
            <a:ext cx="8490996" cy="2909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6BBDF3-AD97-147C-F26A-35C538132C70}"/>
              </a:ext>
            </a:extLst>
          </p:cNvPr>
          <p:cNvSpPr txBox="1"/>
          <p:nvPr/>
        </p:nvSpPr>
        <p:spPr>
          <a:xfrm>
            <a:off x="15808647" y="11489820"/>
            <a:ext cx="919275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b="1" dirty="0">
                <a:latin typeface="Open sans"/>
              </a:rPr>
              <a:t>Presented By:- </a:t>
            </a:r>
            <a:r>
              <a:rPr lang="en-US" sz="3600" b="1">
                <a:latin typeface="Open sans"/>
              </a:rPr>
              <a:t>Sohel Lakhani, </a:t>
            </a:r>
            <a:r>
              <a:rPr lang="en-US" sz="3600" b="1" dirty="0">
                <a:latin typeface="Open sans"/>
              </a:rPr>
              <a:t>DC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1200138"/>
            <a:ext cx="600585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042578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15" name="Define a collapsed structure search and rescue operation.…"/>
          <p:cNvSpPr txBox="1"/>
          <p:nvPr/>
        </p:nvSpPr>
        <p:spPr>
          <a:xfrm>
            <a:off x="11860613" y="4309760"/>
            <a:ext cx="11388267" cy="4159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2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dirty="0">
                <a:latin typeface="Open Sans"/>
              </a:rPr>
              <a:t>In a group session, review questions and issues regarding the key points of each lesson in the CSSR Course, using the corresponding lesson plan in the Instructor’s Guide.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1" name="OBJECTIVES"/>
          <p:cNvSpPr txBox="1"/>
          <p:nvPr/>
        </p:nvSpPr>
        <p:spPr>
          <a:xfrm>
            <a:off x="1077422" y="1270475"/>
            <a:ext cx="13956744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GB" dirty="0"/>
              <a:t>SEQUENCE OF PROCEEDINGS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F071F-AAE3-C8B3-ADDD-C8DC62E9C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239" y="2641600"/>
            <a:ext cx="20558311" cy="8676639"/>
          </a:xfrm>
          <a:prstGeom prst="rect">
            <a:avLst/>
          </a:prstGeom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470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7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881920"/>
              </a:gs>
              <a:gs pos="57570">
                <a:srgbClr val="A40D10"/>
              </a:gs>
              <a:gs pos="100000">
                <a:srgbClr val="C0000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18" name="CSSR Brochure Pics-03.jpg" descr="CSSR Brochure Pics-03.jpg"/>
          <p:cNvPicPr>
            <a:picLocks noChangeAspect="1"/>
          </p:cNvPicPr>
          <p:nvPr/>
        </p:nvPicPr>
        <p:blipFill>
          <a:blip r:embed="rId2"/>
          <a:srcRect l="2139" b="29476"/>
          <a:stretch>
            <a:fillRect/>
          </a:stretch>
        </p:blipFill>
        <p:spPr>
          <a:xfrm flipH="1">
            <a:off x="-5244817" y="-181874"/>
            <a:ext cx="15265167" cy="11000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2" h="19966" extrusionOk="0">
                <a:moveTo>
                  <a:pt x="185" y="0"/>
                </a:moveTo>
                <a:cubicBezTo>
                  <a:pt x="-498" y="5275"/>
                  <a:pt x="708" y="10890"/>
                  <a:pt x="3809" y="14962"/>
                </a:cubicBezTo>
                <a:cubicBezTo>
                  <a:pt x="8536" y="21168"/>
                  <a:pt x="15992" y="21600"/>
                  <a:pt x="21102" y="16266"/>
                </a:cubicBezTo>
                <a:lnTo>
                  <a:pt x="21102" y="0"/>
                </a:lnTo>
                <a:lnTo>
                  <a:pt x="18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854" y="7608386"/>
            <a:ext cx="7112001" cy="503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12" y="7622565"/>
            <a:ext cx="8459525" cy="51037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4D31A-0FAA-70D6-B00C-ECD460D706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4</a:t>
            </a:fld>
            <a:endParaRPr lang="en-IN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5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84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HelveticaNeueLT Std Lt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Aatish Panwar</cp:lastModifiedBy>
  <cp:revision>9</cp:revision>
  <dcterms:modified xsi:type="dcterms:W3CDTF">2026-01-18T03:14:46Z</dcterms:modified>
</cp:coreProperties>
</file>