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2" r:id="rId4"/>
    <p:sldId id="267" r:id="rId5"/>
    <p:sldId id="266" r:id="rId6"/>
    <p:sldId id="1188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AA422-3211-45F4-BC58-3A6D368008B5}" v="1" dt="2026-01-07T12:37:10.5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080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undo custSel addSld delSld modSld delMainMaster">
      <pc:chgData name="NDRF ACADEMY" userId="4cebfd5606abfb1b" providerId="LiveId" clId="{0E945188-966B-4235-8D1D-55F65228EBDE}" dt="2026-01-07T12:37:12.393" v="4" actId="47"/>
      <pc:docMkLst>
        <pc:docMk/>
      </pc:docMkLst>
      <pc:sldChg chg="modSp mod">
        <pc:chgData name="NDRF ACADEMY" userId="4cebfd5606abfb1b" providerId="LiveId" clId="{0E945188-966B-4235-8D1D-55F65228EBDE}" dt="2026-01-07T12:35:56.803" v="2" actId="14100"/>
        <pc:sldMkLst>
          <pc:docMk/>
          <pc:sldMk cId="0" sldId="256"/>
        </pc:sldMkLst>
        <pc:spChg chg="mod">
          <ac:chgData name="NDRF ACADEMY" userId="4cebfd5606abfb1b" providerId="LiveId" clId="{0E945188-966B-4235-8D1D-55F65228EBDE}" dt="2026-01-07T12:35:56.803" v="2" actId="14100"/>
          <ac:spMkLst>
            <pc:docMk/>
            <pc:sldMk cId="0" sldId="256"/>
            <ac:spMk id="94" creationId="{00000000-0000-0000-0000-000000000000}"/>
          </ac:spMkLst>
        </pc:spChg>
      </pc:sldChg>
      <pc:sldChg chg="del">
        <pc:chgData name="NDRF ACADEMY" userId="4cebfd5606abfb1b" providerId="LiveId" clId="{0E945188-966B-4235-8D1D-55F65228EBDE}" dt="2026-01-07T12:37:12.393" v="4" actId="47"/>
        <pc:sldMkLst>
          <pc:docMk/>
          <pc:sldMk cId="3407198384" sldId="283"/>
        </pc:sldMkLst>
      </pc:sldChg>
      <pc:sldChg chg="add">
        <pc:chgData name="NDRF ACADEMY" userId="4cebfd5606abfb1b" providerId="LiveId" clId="{0E945188-966B-4235-8D1D-55F65228EBDE}" dt="2026-01-07T12:37:10.527" v="3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37:12.393" v="4" actId="47"/>
        <pc:sldMasterMkLst>
          <pc:docMk/>
          <pc:sldMasterMk cId="646373053" sldId="2147483656"/>
        </pc:sldMasterMkLst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1511354614" sldId="2147483657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3288450677" sldId="2147483658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4196410328" sldId="2147483659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4002109761" sldId="2147483660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1150179096" sldId="2147483661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121256183" sldId="2147483662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3457278399" sldId="2147483663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1159998745" sldId="2147483664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1666751929" sldId="2147483665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597919781" sldId="2147483666"/>
          </pc:sldLayoutMkLst>
        </pc:sldLayoutChg>
        <pc:sldLayoutChg chg="del">
          <pc:chgData name="NDRF ACADEMY" userId="4cebfd5606abfb1b" providerId="LiveId" clId="{0E945188-966B-4235-8D1D-55F65228EBDE}" dt="2026-01-07T12:37:12.393" v="4" actId="47"/>
          <pc:sldLayoutMkLst>
            <pc:docMk/>
            <pc:sldMasterMk cId="646373053" sldId="2147483656"/>
            <pc:sldLayoutMk cId="3076975684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4969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689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8" r:id="rId7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3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4">
            <a:alphaModFix amt="90000"/>
          </a:blip>
          <a:srcRect l="50481"/>
          <a:stretch>
            <a:fillRect/>
          </a:stretch>
        </p:blipFill>
        <p:spPr>
          <a:xfrm>
            <a:off x="-4378699" y="3715930"/>
            <a:ext cx="18111950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60"/>
            <a:ext cx="24384000" cy="231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lvl="0" algn="ctr"/>
            <a:r>
              <a:rPr lang="hi-IN" sz="4400" b="1" dirty="0">
                <a:latin typeface="Open sans"/>
              </a:rPr>
              <a:t>                                                                                             </a:t>
            </a:r>
            <a:r>
              <a:rPr lang="en-US" sz="4400" b="1" dirty="0">
                <a:latin typeface="Open sans"/>
              </a:rPr>
              <a:t>Presented By:- </a:t>
            </a:r>
            <a:r>
              <a:rPr lang="en-US" sz="4400" b="1" dirty="0" err="1">
                <a:latin typeface="Open sans"/>
              </a:rPr>
              <a:t>Sohel</a:t>
            </a:r>
            <a:r>
              <a:rPr lang="en-US" sz="4400" b="1" dirty="0">
                <a:latin typeface="Open sans"/>
              </a:rPr>
              <a:t> Lakhani. DC</a:t>
            </a:r>
            <a:endParaRPr lang="en-US" sz="4400" dirty="0">
              <a:latin typeface="Open sans"/>
            </a:endParaRPr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74" y="11807202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588368" y="4083124"/>
            <a:ext cx="10668912" cy="328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GB" sz="6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80000"/>
              </a:lnSpc>
              <a:spcBef>
                <a:spcPts val="375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60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to prepare and present a CSSR Lesson</a:t>
            </a:r>
          </a:p>
          <a:p>
            <a:pPr algn="ctr">
              <a:lnSpc>
                <a:spcPct val="80000"/>
              </a:lnSpc>
              <a:spcBef>
                <a:spcPts val="375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60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(using </a:t>
            </a:r>
            <a:r>
              <a:rPr lang="en-GB" sz="6000" cap="all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ig</a:t>
            </a:r>
            <a:r>
              <a:rPr lang="en-GB" sz="60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7893968" y="11474203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g" descr="NDRF Indi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04257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1860613" y="4309760"/>
            <a:ext cx="11388267" cy="846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r>
              <a:rPr lang="en-GB" altLang="en-US" sz="5400" dirty="0">
                <a:latin typeface="Open Sans"/>
              </a:rPr>
              <a:t>Describe five components of lesson plan and three sequence of criteria</a:t>
            </a:r>
          </a:p>
          <a:p>
            <a:endParaRPr lang="en-GB" altLang="en-US" sz="5400" dirty="0">
              <a:latin typeface="Open Sans"/>
            </a:endParaRPr>
          </a:p>
          <a:p>
            <a:endParaRPr lang="en-GB" altLang="en-US" sz="5400" dirty="0">
              <a:latin typeface="Open Sans"/>
            </a:endParaRPr>
          </a:p>
          <a:p>
            <a:r>
              <a:rPr lang="en-GB" altLang="en-US" sz="5400" dirty="0">
                <a:latin typeface="Open Sans"/>
              </a:rPr>
              <a:t>Describe the structure and use of CSSR course.</a:t>
            </a:r>
          </a:p>
          <a:p>
            <a:endParaRPr lang="en-GB" altLang="en-US" sz="5400" dirty="0">
              <a:latin typeface="Open Sans"/>
            </a:endParaRPr>
          </a:p>
          <a:p>
            <a:r>
              <a:rPr lang="en-GB" altLang="en-US" sz="5400" dirty="0">
                <a:latin typeface="Open Sans"/>
              </a:rPr>
              <a:t>Use the document titled “Guide to Preparing and Presenting a Lesson”. </a:t>
            </a:r>
          </a:p>
          <a:p>
            <a:endParaRPr lang="en-GB" altLang="en-US" sz="5400" dirty="0">
              <a:latin typeface="Open Sans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45B00E2C-4081-5919-D03E-D91069888233}"/>
              </a:ext>
            </a:extLst>
          </p:cNvPr>
          <p:cNvGrpSpPr/>
          <p:nvPr/>
        </p:nvGrpSpPr>
        <p:grpSpPr>
          <a:xfrm>
            <a:off x="10013073" y="719666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F11621ED-33F2-A796-A62B-3C39934E680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2">
              <a:extLst>
                <a:ext uri="{FF2B5EF4-FFF2-40B4-BE49-F238E27FC236}">
                  <a16:creationId xmlns:a16="http://schemas.microsoft.com/office/drawing/2014/main" id="{612DFF5B-53C4-BB47-13E6-55DD20390E3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A2FB45A5-6C95-094F-62F8-E0A60549C00E}"/>
              </a:ext>
            </a:extLst>
          </p:cNvPr>
          <p:cNvGrpSpPr/>
          <p:nvPr/>
        </p:nvGrpSpPr>
        <p:grpSpPr>
          <a:xfrm>
            <a:off x="10013073" y="9786564"/>
            <a:ext cx="1219201" cy="1681958"/>
            <a:chOff x="0" y="115975"/>
            <a:chExt cx="1219200" cy="1681957"/>
          </a:xfrm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8B1B9CCE-5F32-7660-5476-793DD4999F6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7" name="3">
              <a:extLst>
                <a:ext uri="{FF2B5EF4-FFF2-40B4-BE49-F238E27FC236}">
                  <a16:creationId xmlns:a16="http://schemas.microsoft.com/office/drawing/2014/main" id="{2E2A1DA1-0182-509C-E90F-C3D1CB6EAE3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15" name="Define a collapsed structure search and rescue operation.…"/>
          <p:cNvSpPr txBox="1"/>
          <p:nvPr/>
        </p:nvSpPr>
        <p:spPr>
          <a:xfrm>
            <a:off x="12030533" y="4634446"/>
            <a:ext cx="11388267" cy="2651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endParaRPr lang="en-GB" altLang="en-US" sz="5400" dirty="0">
              <a:latin typeface="Open Sans"/>
            </a:endParaRPr>
          </a:p>
          <a:p>
            <a:r>
              <a:rPr lang="en-GB" altLang="en-US" sz="5400" dirty="0">
                <a:latin typeface="Open Sans"/>
              </a:rPr>
              <a:t>Use a CSSR Lesson Plan during a presentation.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C61C20A8-B108-2801-FAAB-7475DB8459D8}"/>
              </a:ext>
            </a:extLst>
          </p:cNvPr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60A9A23C-30DD-0C10-6364-5379D32E65D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0" name="4">
              <a:extLst>
                <a:ext uri="{FF2B5EF4-FFF2-40B4-BE49-F238E27FC236}">
                  <a16:creationId xmlns:a16="http://schemas.microsoft.com/office/drawing/2014/main" id="{ECE9B43A-9B9D-746D-8E20-5B87B10B3AF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3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11" name="OBJECTIVES"/>
          <p:cNvSpPr txBox="1"/>
          <p:nvPr/>
        </p:nvSpPr>
        <p:spPr>
          <a:xfrm>
            <a:off x="1077422" y="989120"/>
            <a:ext cx="132898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dirty="0"/>
              <a:t>COMPONENTS OF A LESSON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3609D-0780-04A4-732D-17876EC22CE4}"/>
              </a:ext>
            </a:extLst>
          </p:cNvPr>
          <p:cNvSpPr txBox="1"/>
          <p:nvPr/>
        </p:nvSpPr>
        <p:spPr>
          <a:xfrm>
            <a:off x="4409440" y="3007360"/>
            <a:ext cx="15748000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GB" altLang="en-US" sz="7200" dirty="0">
                <a:latin typeface="Open Sans"/>
              </a:rPr>
              <a:t>Introduction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GB" altLang="en-US" sz="7200" dirty="0">
                <a:latin typeface="Open Sans"/>
              </a:rPr>
              <a:t>Development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GB" altLang="en-US" sz="7200" dirty="0">
                <a:latin typeface="Open Sans"/>
              </a:rPr>
              <a:t>Review/feedback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GB" altLang="en-US" sz="7200" dirty="0">
                <a:latin typeface="Open Sans"/>
              </a:rPr>
              <a:t>Evaluation/testing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GB" altLang="en-US" sz="7200" dirty="0">
                <a:latin typeface="Open Sans"/>
              </a:rPr>
              <a:t>Closing</a:t>
            </a:r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0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8" name="CSSR Brochure Pics-03.jpg" descr="CSSR Brochure Pics-03.jpg"/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-5244817" y="-181874"/>
            <a:ext cx="15265167" cy="11000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134</Words>
  <Application>Microsoft Office PowerPoint</Application>
  <PresentationFormat>Custom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13</cp:revision>
  <dcterms:modified xsi:type="dcterms:W3CDTF">2026-01-18T03:14:29Z</dcterms:modified>
</cp:coreProperties>
</file>